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35"/>
  </p:notesMasterIdLst>
  <p:sldIdLst>
    <p:sldId id="256" r:id="rId2"/>
    <p:sldId id="257" r:id="rId3"/>
    <p:sldId id="307" r:id="rId4"/>
    <p:sldId id="313" r:id="rId5"/>
    <p:sldId id="259" r:id="rId6"/>
    <p:sldId id="308" r:id="rId7"/>
    <p:sldId id="266" r:id="rId8"/>
    <p:sldId id="260" r:id="rId9"/>
    <p:sldId id="258" r:id="rId10"/>
    <p:sldId id="261" r:id="rId11"/>
    <p:sldId id="262" r:id="rId12"/>
    <p:sldId id="314" r:id="rId13"/>
    <p:sldId id="263" r:id="rId14"/>
    <p:sldId id="291" r:id="rId15"/>
    <p:sldId id="293" r:id="rId16"/>
    <p:sldId id="264" r:id="rId17"/>
    <p:sldId id="297" r:id="rId18"/>
    <p:sldId id="267" r:id="rId19"/>
    <p:sldId id="294" r:id="rId20"/>
    <p:sldId id="268" r:id="rId21"/>
    <p:sldId id="300" r:id="rId22"/>
    <p:sldId id="301" r:id="rId23"/>
    <p:sldId id="274" r:id="rId24"/>
    <p:sldId id="298" r:id="rId25"/>
    <p:sldId id="303" r:id="rId26"/>
    <p:sldId id="304" r:id="rId27"/>
    <p:sldId id="305" r:id="rId28"/>
    <p:sldId id="306" r:id="rId29"/>
    <p:sldId id="317" r:id="rId30"/>
    <p:sldId id="315" r:id="rId31"/>
    <p:sldId id="316" r:id="rId32"/>
    <p:sldId id="318" r:id="rId33"/>
    <p:sldId id="319" r:id="rId34"/>
  </p:sldIdLst>
  <p:sldSz cx="9144000" cy="5143500" type="screen16x9"/>
  <p:notesSz cx="6858000" cy="9144000"/>
  <p:embeddedFontLst>
    <p:embeddedFont>
      <p:font typeface="Arial Rounded MT Bold" panose="020F0704030504030204" pitchFamily="34" charset="77"/>
      <p:bold r:id="rId36"/>
    </p:embeddedFont>
    <p:embeddedFont>
      <p:font typeface="Barlow" pitchFamily="2" charset="77"/>
      <p:regular r:id="rId37"/>
      <p:bold r:id="rId38"/>
      <p:italic r:id="rId39"/>
      <p:boldItalic r:id="rId40"/>
    </p:embeddedFont>
    <p:embeddedFont>
      <p:font typeface="Barrio" pitchFamily="2" charset="77"/>
      <p:regular r:id="rId41"/>
    </p:embeddedFont>
    <p:embeddedFont>
      <p:font typeface="Fira Sans Condensed Medium" panose="020B0603050000020004" pitchFamily="34" charset="0"/>
      <p:regular r:id="rId42"/>
      <p:bold r:id="rId43"/>
      <p:italic r:id="rId44"/>
      <p:boldItalic r:id="rId45"/>
    </p:embeddedFont>
    <p:embeddedFont>
      <p:font typeface="Squada One" panose="02000000000000000000" pitchFamily="2" charset="0"/>
      <p:regular r:id="rId46"/>
    </p:embeddedFont>
    <p:embeddedFont>
      <p:font typeface="Ubuntu Condensed" panose="020B0506030602030204" pitchFamily="3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8F7"/>
    <a:srgbClr val="F8F8F8"/>
    <a:srgbClr val="F2F2F2"/>
    <a:srgbClr val="FEFFFF"/>
    <a:srgbClr val="FAF8FA"/>
    <a:srgbClr val="64C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C78448-354A-4903-BE25-BAE840405A37}">
  <a:tblStyle styleId="{D7C78448-354A-4903-BE25-BAE840405A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5"/>
  </p:normalViewPr>
  <p:slideViewPr>
    <p:cSldViewPr snapToGrid="0">
      <p:cViewPr varScale="1">
        <p:scale>
          <a:sx n="120" d="100"/>
          <a:sy n="120" d="100"/>
        </p:scale>
        <p:origin x="200" y="416"/>
      </p:cViewPr>
      <p:guideLst>
        <p:guide orient="horz" pos="132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1c2cc5d7f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1c2cc5d7f_0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9b3ea19b1_3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9b3ea19b1_3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55fa156ea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55fa156ea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508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5c04e60517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5c04e60517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5c5129095e_2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5c5129095e_2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037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607a7b586f_1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607a7b586f_1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607a7b586f_1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607a7b586f_1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689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41cd6dfd0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41cd6dfd0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607a7b586f_1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607a7b586f_1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318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41cd6dfd0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41cd6dfd0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544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c5129095e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c5129095e_2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14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0fefa5291_9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0fefa5291_9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5c5129095e_2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5c5129095e_2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926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5fa156eab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5fa156eab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59b3ea19b1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59b3ea19b1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c5129095e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c5129095e_2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c04e6051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c04e60517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0fefa5291_3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0fefa5291_3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1cd6dfd0b_0_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1cd6dfd0b_0_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 flipH="1">
            <a:off x="4526925" y="1744900"/>
            <a:ext cx="3663600" cy="21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8B7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 flipH="1">
            <a:off x="5099634" y="3680282"/>
            <a:ext cx="30909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">
  <p:cSld name="CUSTOM_1_2_1_1">
    <p:bg>
      <p:bgPr>
        <a:noFill/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>
            <a:spLocks noGrp="1"/>
          </p:cNvSpPr>
          <p:nvPr>
            <p:ph type="ctrTitle"/>
          </p:nvPr>
        </p:nvSpPr>
        <p:spPr>
          <a:xfrm flipH="1">
            <a:off x="1533059" y="1926513"/>
            <a:ext cx="28788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subTitle" idx="1"/>
          </p:nvPr>
        </p:nvSpPr>
        <p:spPr>
          <a:xfrm>
            <a:off x="1948862" y="2385288"/>
            <a:ext cx="20472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ctrTitle" idx="2"/>
          </p:nvPr>
        </p:nvSpPr>
        <p:spPr>
          <a:xfrm flipH="1">
            <a:off x="4683000" y="1926513"/>
            <a:ext cx="28788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ubTitle" idx="3"/>
          </p:nvPr>
        </p:nvSpPr>
        <p:spPr>
          <a:xfrm>
            <a:off x="5098800" y="2385288"/>
            <a:ext cx="20472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ONLY_1_1_2_1">
    <p:bg>
      <p:bgPr>
        <a:noFill/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>
            <a:spLocks noGrp="1"/>
          </p:cNvSpPr>
          <p:nvPr>
            <p:ph type="ctrTitle"/>
          </p:nvPr>
        </p:nvSpPr>
        <p:spPr>
          <a:xfrm>
            <a:off x="2124375" y="366575"/>
            <a:ext cx="48954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Fira Sans Condensed Medium"/>
              <a:buNone/>
              <a:defRPr sz="1400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Fira Sans Condensed Medium"/>
              <a:buNone/>
              <a:defRPr sz="1400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Fira Sans Condensed Medium"/>
              <a:buNone/>
              <a:defRPr sz="1400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Fira Sans Condensed Medium"/>
              <a:buNone/>
              <a:defRPr sz="1400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Fira Sans Condensed Medium"/>
              <a:buNone/>
              <a:defRPr sz="1400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Fira Sans Condensed Medium"/>
              <a:buNone/>
              <a:defRPr sz="1400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Fira Sans Condensed Medium"/>
              <a:buNone/>
              <a:defRPr sz="1400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Fira Sans Condensed Medium"/>
              <a:buNone/>
              <a:defRPr sz="1400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">
  <p:cSld name="TITLE_ONLY_1_2_1_1_1_1_2_1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3"/>
          <p:cNvGrpSpPr/>
          <p:nvPr/>
        </p:nvGrpSpPr>
        <p:grpSpPr>
          <a:xfrm>
            <a:off x="4287875" y="406774"/>
            <a:ext cx="4340850" cy="4128139"/>
            <a:chOff x="4287875" y="406799"/>
            <a:chExt cx="4340850" cy="4128139"/>
          </a:xfrm>
        </p:grpSpPr>
        <p:grpSp>
          <p:nvGrpSpPr>
            <p:cNvPr id="104" name="Google Shape;104;p13"/>
            <p:cNvGrpSpPr/>
            <p:nvPr/>
          </p:nvGrpSpPr>
          <p:grpSpPr>
            <a:xfrm>
              <a:off x="5005700" y="406799"/>
              <a:ext cx="3623025" cy="4128139"/>
              <a:chOff x="5005700" y="406799"/>
              <a:chExt cx="3623025" cy="4128139"/>
            </a:xfrm>
          </p:grpSpPr>
          <p:sp>
            <p:nvSpPr>
              <p:cNvPr id="105" name="Google Shape;105;p13"/>
              <p:cNvSpPr/>
              <p:nvPr/>
            </p:nvSpPr>
            <p:spPr>
              <a:xfrm rot="5400000">
                <a:off x="6547056" y="2453269"/>
                <a:ext cx="2187414" cy="1975925"/>
              </a:xfrm>
              <a:custGeom>
                <a:avLst/>
                <a:gdLst/>
                <a:ahLst/>
                <a:cxnLst/>
                <a:rect l="l" t="t" r="r" b="b"/>
                <a:pathLst>
                  <a:path w="32357" h="24863" extrusionOk="0">
                    <a:moveTo>
                      <a:pt x="17644" y="1980"/>
                    </a:moveTo>
                    <a:cubicBezTo>
                      <a:pt x="17644" y="2106"/>
                      <a:pt x="17644" y="2206"/>
                      <a:pt x="17745" y="2206"/>
                    </a:cubicBezTo>
                    <a:lnTo>
                      <a:pt x="17544" y="2206"/>
                    </a:lnTo>
                    <a:lnTo>
                      <a:pt x="17544" y="1980"/>
                    </a:lnTo>
                    <a:close/>
                    <a:moveTo>
                      <a:pt x="16291" y="3359"/>
                    </a:moveTo>
                    <a:lnTo>
                      <a:pt x="16291" y="3459"/>
                    </a:lnTo>
                    <a:lnTo>
                      <a:pt x="16166" y="3459"/>
                    </a:lnTo>
                    <a:lnTo>
                      <a:pt x="16291" y="3359"/>
                    </a:lnTo>
                    <a:close/>
                    <a:moveTo>
                      <a:pt x="2807" y="10978"/>
                    </a:moveTo>
                    <a:lnTo>
                      <a:pt x="2807" y="11178"/>
                    </a:lnTo>
                    <a:lnTo>
                      <a:pt x="2507" y="11178"/>
                    </a:lnTo>
                    <a:lnTo>
                      <a:pt x="2507" y="10978"/>
                    </a:lnTo>
                    <a:close/>
                    <a:moveTo>
                      <a:pt x="4487" y="12331"/>
                    </a:moveTo>
                    <a:lnTo>
                      <a:pt x="4487" y="12432"/>
                    </a:lnTo>
                    <a:cubicBezTo>
                      <a:pt x="4386" y="12432"/>
                      <a:pt x="4261" y="12331"/>
                      <a:pt x="4261" y="12331"/>
                    </a:cubicBezTo>
                    <a:close/>
                    <a:moveTo>
                      <a:pt x="26817" y="12331"/>
                    </a:moveTo>
                    <a:cubicBezTo>
                      <a:pt x="27043" y="12432"/>
                      <a:pt x="27143" y="12632"/>
                      <a:pt x="27344" y="12757"/>
                    </a:cubicBezTo>
                    <a:cubicBezTo>
                      <a:pt x="27043" y="12632"/>
                      <a:pt x="26817" y="12632"/>
                      <a:pt x="26517" y="12632"/>
                    </a:cubicBezTo>
                    <a:cubicBezTo>
                      <a:pt x="26617" y="12532"/>
                      <a:pt x="26717" y="12432"/>
                      <a:pt x="26817" y="12331"/>
                    </a:cubicBezTo>
                    <a:close/>
                    <a:moveTo>
                      <a:pt x="27670" y="12958"/>
                    </a:moveTo>
                    <a:cubicBezTo>
                      <a:pt x="27770" y="12958"/>
                      <a:pt x="27870" y="13058"/>
                      <a:pt x="27970" y="13058"/>
                    </a:cubicBezTo>
                    <a:lnTo>
                      <a:pt x="27670" y="13058"/>
                    </a:lnTo>
                    <a:lnTo>
                      <a:pt x="27670" y="12958"/>
                    </a:lnTo>
                    <a:close/>
                    <a:moveTo>
                      <a:pt x="28196" y="12532"/>
                    </a:moveTo>
                    <a:cubicBezTo>
                      <a:pt x="28597" y="12632"/>
                      <a:pt x="28697" y="12858"/>
                      <a:pt x="28822" y="13058"/>
                    </a:cubicBezTo>
                    <a:lnTo>
                      <a:pt x="28196" y="13058"/>
                    </a:lnTo>
                    <a:lnTo>
                      <a:pt x="28196" y="12532"/>
                    </a:lnTo>
                    <a:close/>
                    <a:moveTo>
                      <a:pt x="29850" y="12958"/>
                    </a:moveTo>
                    <a:lnTo>
                      <a:pt x="29850" y="13058"/>
                    </a:lnTo>
                    <a:lnTo>
                      <a:pt x="29750" y="13058"/>
                    </a:lnTo>
                    <a:lnTo>
                      <a:pt x="29750" y="12958"/>
                    </a:lnTo>
                    <a:cubicBezTo>
                      <a:pt x="29750" y="13058"/>
                      <a:pt x="29650" y="13058"/>
                      <a:pt x="29650" y="13058"/>
                    </a:cubicBezTo>
                    <a:cubicBezTo>
                      <a:pt x="29650" y="12958"/>
                      <a:pt x="29750" y="12958"/>
                      <a:pt x="29750" y="12958"/>
                    </a:cubicBezTo>
                    <a:lnTo>
                      <a:pt x="29750" y="12958"/>
                    </a:lnTo>
                    <a:lnTo>
                      <a:pt x="29750" y="12958"/>
                    </a:lnTo>
                    <a:close/>
                    <a:moveTo>
                      <a:pt x="29449" y="13158"/>
                    </a:moveTo>
                    <a:cubicBezTo>
                      <a:pt x="29324" y="13259"/>
                      <a:pt x="29324" y="13259"/>
                      <a:pt x="29223" y="13259"/>
                    </a:cubicBezTo>
                    <a:lnTo>
                      <a:pt x="29324" y="13158"/>
                    </a:lnTo>
                    <a:close/>
                    <a:moveTo>
                      <a:pt x="29123" y="13484"/>
                    </a:moveTo>
                    <a:cubicBezTo>
                      <a:pt x="29223" y="13585"/>
                      <a:pt x="29223" y="13585"/>
                      <a:pt x="29324" y="13585"/>
                    </a:cubicBezTo>
                    <a:lnTo>
                      <a:pt x="29324" y="13685"/>
                    </a:lnTo>
                    <a:cubicBezTo>
                      <a:pt x="29223" y="13585"/>
                      <a:pt x="29123" y="13585"/>
                      <a:pt x="29123" y="13585"/>
                    </a:cubicBezTo>
                    <a:lnTo>
                      <a:pt x="29123" y="13484"/>
                    </a:lnTo>
                    <a:close/>
                    <a:moveTo>
                      <a:pt x="30076" y="14311"/>
                    </a:moveTo>
                    <a:lnTo>
                      <a:pt x="30076" y="14412"/>
                    </a:lnTo>
                    <a:lnTo>
                      <a:pt x="29750" y="14412"/>
                    </a:lnTo>
                    <a:lnTo>
                      <a:pt x="29750" y="14311"/>
                    </a:lnTo>
                    <a:close/>
                    <a:moveTo>
                      <a:pt x="16166" y="21630"/>
                    </a:moveTo>
                    <a:cubicBezTo>
                      <a:pt x="16066" y="21930"/>
                      <a:pt x="15865" y="22031"/>
                      <a:pt x="15539" y="22156"/>
                    </a:cubicBezTo>
                    <a:lnTo>
                      <a:pt x="15539" y="21630"/>
                    </a:lnTo>
                    <a:close/>
                    <a:moveTo>
                      <a:pt x="15138" y="22356"/>
                    </a:moveTo>
                    <a:cubicBezTo>
                      <a:pt x="15138" y="22457"/>
                      <a:pt x="15138" y="22457"/>
                      <a:pt x="15038" y="22557"/>
                    </a:cubicBezTo>
                    <a:lnTo>
                      <a:pt x="15038" y="22356"/>
                    </a:lnTo>
                    <a:close/>
                    <a:moveTo>
                      <a:pt x="15439" y="22457"/>
                    </a:moveTo>
                    <a:cubicBezTo>
                      <a:pt x="15439" y="22557"/>
                      <a:pt x="15439" y="22557"/>
                      <a:pt x="15539" y="22557"/>
                    </a:cubicBezTo>
                    <a:cubicBezTo>
                      <a:pt x="15539" y="22657"/>
                      <a:pt x="15439" y="22657"/>
                      <a:pt x="15439" y="22657"/>
                    </a:cubicBezTo>
                    <a:lnTo>
                      <a:pt x="15439" y="22457"/>
                    </a:lnTo>
                    <a:close/>
                    <a:moveTo>
                      <a:pt x="15665" y="22783"/>
                    </a:moveTo>
                    <a:cubicBezTo>
                      <a:pt x="15665" y="22883"/>
                      <a:pt x="15765" y="22883"/>
                      <a:pt x="15765" y="22883"/>
                    </a:cubicBezTo>
                    <a:lnTo>
                      <a:pt x="15765" y="22983"/>
                    </a:lnTo>
                    <a:lnTo>
                      <a:pt x="15665" y="22983"/>
                    </a:lnTo>
                    <a:lnTo>
                      <a:pt x="15665" y="22883"/>
                    </a:lnTo>
                    <a:lnTo>
                      <a:pt x="15665" y="22783"/>
                    </a:lnTo>
                    <a:close/>
                    <a:moveTo>
                      <a:pt x="14186" y="22883"/>
                    </a:moveTo>
                    <a:cubicBezTo>
                      <a:pt x="14186" y="22983"/>
                      <a:pt x="14186" y="22983"/>
                      <a:pt x="14286" y="23083"/>
                    </a:cubicBezTo>
                    <a:lnTo>
                      <a:pt x="14086" y="23083"/>
                    </a:lnTo>
                    <a:lnTo>
                      <a:pt x="14086" y="22883"/>
                    </a:lnTo>
                    <a:close/>
                    <a:moveTo>
                      <a:pt x="25063" y="0"/>
                    </a:moveTo>
                    <a:cubicBezTo>
                      <a:pt x="24837" y="226"/>
                      <a:pt x="24737" y="326"/>
                      <a:pt x="24637" y="326"/>
                    </a:cubicBezTo>
                    <a:cubicBezTo>
                      <a:pt x="24311" y="527"/>
                      <a:pt x="24010" y="727"/>
                      <a:pt x="23685" y="853"/>
                    </a:cubicBezTo>
                    <a:cubicBezTo>
                      <a:pt x="23183" y="953"/>
                      <a:pt x="22657" y="953"/>
                      <a:pt x="21930" y="1053"/>
                    </a:cubicBezTo>
                    <a:cubicBezTo>
                      <a:pt x="21722" y="885"/>
                      <a:pt x="21463" y="834"/>
                      <a:pt x="21181" y="834"/>
                    </a:cubicBezTo>
                    <a:cubicBezTo>
                      <a:pt x="20750" y="834"/>
                      <a:pt x="20264" y="953"/>
                      <a:pt x="19825" y="953"/>
                    </a:cubicBezTo>
                    <a:cubicBezTo>
                      <a:pt x="19524" y="1053"/>
                      <a:pt x="19299" y="1153"/>
                      <a:pt x="18998" y="1254"/>
                    </a:cubicBezTo>
                    <a:cubicBezTo>
                      <a:pt x="18998" y="853"/>
                      <a:pt x="18898" y="627"/>
                      <a:pt x="18898" y="326"/>
                    </a:cubicBezTo>
                    <a:lnTo>
                      <a:pt x="18672" y="326"/>
                    </a:lnTo>
                    <a:cubicBezTo>
                      <a:pt x="18672" y="853"/>
                      <a:pt x="18572" y="1254"/>
                      <a:pt x="18472" y="1780"/>
                    </a:cubicBezTo>
                    <a:cubicBezTo>
                      <a:pt x="18171" y="1780"/>
                      <a:pt x="17745" y="1680"/>
                      <a:pt x="17319" y="1579"/>
                    </a:cubicBezTo>
                    <a:lnTo>
                      <a:pt x="17319" y="853"/>
                    </a:lnTo>
                    <a:cubicBezTo>
                      <a:pt x="16692" y="727"/>
                      <a:pt x="16066" y="527"/>
                      <a:pt x="15339" y="527"/>
                    </a:cubicBezTo>
                    <a:cubicBezTo>
                      <a:pt x="15193" y="507"/>
                      <a:pt x="15048" y="499"/>
                      <a:pt x="14903" y="499"/>
                    </a:cubicBezTo>
                    <a:cubicBezTo>
                      <a:pt x="14321" y="499"/>
                      <a:pt x="13740" y="627"/>
                      <a:pt x="13158" y="627"/>
                    </a:cubicBezTo>
                    <a:cubicBezTo>
                      <a:pt x="10953" y="727"/>
                      <a:pt x="8772" y="727"/>
                      <a:pt x="6567" y="853"/>
                    </a:cubicBezTo>
                    <a:cubicBezTo>
                      <a:pt x="5840" y="953"/>
                      <a:pt x="5113" y="1053"/>
                      <a:pt x="4487" y="1153"/>
                    </a:cubicBezTo>
                    <a:cubicBezTo>
                      <a:pt x="4261" y="1579"/>
                      <a:pt x="4161" y="1880"/>
                      <a:pt x="4161" y="2306"/>
                    </a:cubicBezTo>
                    <a:cubicBezTo>
                      <a:pt x="4007" y="2277"/>
                      <a:pt x="3844" y="2265"/>
                      <a:pt x="3678" y="2265"/>
                    </a:cubicBezTo>
                    <a:cubicBezTo>
                      <a:pt x="3278" y="2265"/>
                      <a:pt x="2861" y="2336"/>
                      <a:pt x="2507" y="2407"/>
                    </a:cubicBezTo>
                    <a:cubicBezTo>
                      <a:pt x="2181" y="2507"/>
                      <a:pt x="1654" y="2507"/>
                      <a:pt x="1454" y="2732"/>
                    </a:cubicBezTo>
                    <a:lnTo>
                      <a:pt x="0" y="4186"/>
                    </a:lnTo>
                    <a:cubicBezTo>
                      <a:pt x="101" y="4386"/>
                      <a:pt x="201" y="4487"/>
                      <a:pt x="301" y="4612"/>
                    </a:cubicBezTo>
                    <a:cubicBezTo>
                      <a:pt x="502" y="4913"/>
                      <a:pt x="827" y="5113"/>
                      <a:pt x="928" y="5439"/>
                    </a:cubicBezTo>
                    <a:cubicBezTo>
                      <a:pt x="1128" y="5965"/>
                      <a:pt x="1128" y="6492"/>
                      <a:pt x="1354" y="6993"/>
                    </a:cubicBezTo>
                    <a:cubicBezTo>
                      <a:pt x="727" y="7620"/>
                      <a:pt x="1128" y="8371"/>
                      <a:pt x="1128" y="9098"/>
                    </a:cubicBezTo>
                    <a:cubicBezTo>
                      <a:pt x="1253" y="9299"/>
                      <a:pt x="1454" y="9499"/>
                      <a:pt x="1554" y="9825"/>
                    </a:cubicBezTo>
                    <a:cubicBezTo>
                      <a:pt x="1028" y="9825"/>
                      <a:pt x="727" y="9825"/>
                      <a:pt x="301" y="9925"/>
                    </a:cubicBezTo>
                    <a:lnTo>
                      <a:pt x="301" y="10026"/>
                    </a:lnTo>
                    <a:cubicBezTo>
                      <a:pt x="928" y="10126"/>
                      <a:pt x="1554" y="10126"/>
                      <a:pt x="2281" y="10251"/>
                    </a:cubicBezTo>
                    <a:cubicBezTo>
                      <a:pt x="2281" y="10652"/>
                      <a:pt x="2181" y="10978"/>
                      <a:pt x="2080" y="11279"/>
                    </a:cubicBezTo>
                    <a:cubicBezTo>
                      <a:pt x="1755" y="11279"/>
                      <a:pt x="1454" y="11379"/>
                      <a:pt x="1028" y="11379"/>
                    </a:cubicBezTo>
                    <a:cubicBezTo>
                      <a:pt x="928" y="11905"/>
                      <a:pt x="627" y="12532"/>
                      <a:pt x="627" y="13158"/>
                    </a:cubicBezTo>
                    <a:cubicBezTo>
                      <a:pt x="502" y="13885"/>
                      <a:pt x="727" y="14512"/>
                      <a:pt x="727" y="15264"/>
                    </a:cubicBezTo>
                    <a:cubicBezTo>
                      <a:pt x="928" y="17244"/>
                      <a:pt x="1028" y="19324"/>
                      <a:pt x="1128" y="21304"/>
                    </a:cubicBezTo>
                    <a:cubicBezTo>
                      <a:pt x="1253" y="21930"/>
                      <a:pt x="1354" y="22657"/>
                      <a:pt x="1454" y="23284"/>
                    </a:cubicBezTo>
                    <a:cubicBezTo>
                      <a:pt x="1914" y="23463"/>
                      <a:pt x="2340" y="23535"/>
                      <a:pt x="2741" y="23535"/>
                    </a:cubicBezTo>
                    <a:cubicBezTo>
                      <a:pt x="3520" y="23535"/>
                      <a:pt x="4209" y="23264"/>
                      <a:pt x="4888" y="22983"/>
                    </a:cubicBezTo>
                    <a:cubicBezTo>
                      <a:pt x="4888" y="23184"/>
                      <a:pt x="5013" y="23509"/>
                      <a:pt x="5213" y="23710"/>
                    </a:cubicBezTo>
                    <a:cubicBezTo>
                      <a:pt x="5639" y="24136"/>
                      <a:pt x="6141" y="24437"/>
                      <a:pt x="6667" y="24863"/>
                    </a:cubicBezTo>
                    <a:cubicBezTo>
                      <a:pt x="6893" y="24763"/>
                      <a:pt x="6993" y="24662"/>
                      <a:pt x="7093" y="24537"/>
                    </a:cubicBezTo>
                    <a:cubicBezTo>
                      <a:pt x="7394" y="24437"/>
                      <a:pt x="7720" y="24236"/>
                      <a:pt x="8020" y="24136"/>
                    </a:cubicBezTo>
                    <a:cubicBezTo>
                      <a:pt x="8547" y="24036"/>
                      <a:pt x="9173" y="24036"/>
                      <a:pt x="9800" y="23910"/>
                    </a:cubicBezTo>
                    <a:cubicBezTo>
                      <a:pt x="10123" y="24130"/>
                      <a:pt x="10472" y="24183"/>
                      <a:pt x="10851" y="24183"/>
                    </a:cubicBezTo>
                    <a:cubicBezTo>
                      <a:pt x="11208" y="24183"/>
                      <a:pt x="11592" y="24136"/>
                      <a:pt x="12005" y="24136"/>
                    </a:cubicBezTo>
                    <a:cubicBezTo>
                      <a:pt x="12206" y="24036"/>
                      <a:pt x="12406" y="23910"/>
                      <a:pt x="12732" y="23810"/>
                    </a:cubicBezTo>
                    <a:cubicBezTo>
                      <a:pt x="12832" y="24136"/>
                      <a:pt x="12832" y="24437"/>
                      <a:pt x="12832" y="24763"/>
                    </a:cubicBezTo>
                    <a:lnTo>
                      <a:pt x="13033" y="24763"/>
                    </a:lnTo>
                    <a:cubicBezTo>
                      <a:pt x="13158" y="24236"/>
                      <a:pt x="13158" y="23810"/>
                      <a:pt x="13258" y="23284"/>
                    </a:cubicBezTo>
                    <a:cubicBezTo>
                      <a:pt x="13885" y="23284"/>
                      <a:pt x="14512" y="23610"/>
                      <a:pt x="15038" y="23610"/>
                    </a:cubicBezTo>
                    <a:cubicBezTo>
                      <a:pt x="15038" y="23810"/>
                      <a:pt x="15138" y="24036"/>
                      <a:pt x="15138" y="24336"/>
                    </a:cubicBezTo>
                    <a:cubicBezTo>
                      <a:pt x="15665" y="24437"/>
                      <a:pt x="16391" y="24537"/>
                      <a:pt x="17118" y="24662"/>
                    </a:cubicBezTo>
                    <a:cubicBezTo>
                      <a:pt x="17845" y="24662"/>
                      <a:pt x="18572" y="24437"/>
                      <a:pt x="19299" y="24437"/>
                    </a:cubicBezTo>
                    <a:cubicBezTo>
                      <a:pt x="21504" y="24336"/>
                      <a:pt x="23685" y="24236"/>
                      <a:pt x="25890" y="24036"/>
                    </a:cubicBezTo>
                    <a:cubicBezTo>
                      <a:pt x="26517" y="24036"/>
                      <a:pt x="27244" y="23810"/>
                      <a:pt x="27970" y="23710"/>
                    </a:cubicBezTo>
                    <a:cubicBezTo>
                      <a:pt x="28071" y="23509"/>
                      <a:pt x="28071" y="23409"/>
                      <a:pt x="28196" y="23184"/>
                    </a:cubicBezTo>
                    <a:cubicBezTo>
                      <a:pt x="28697" y="23184"/>
                      <a:pt x="29223" y="23184"/>
                      <a:pt x="29850" y="23083"/>
                    </a:cubicBezTo>
                    <a:cubicBezTo>
                      <a:pt x="30176" y="22983"/>
                      <a:pt x="30577" y="22983"/>
                      <a:pt x="30903" y="22783"/>
                    </a:cubicBezTo>
                    <a:cubicBezTo>
                      <a:pt x="31429" y="22356"/>
                      <a:pt x="31830" y="21830"/>
                      <a:pt x="32356" y="21304"/>
                    </a:cubicBezTo>
                    <a:cubicBezTo>
                      <a:pt x="32256" y="21204"/>
                      <a:pt x="32156" y="21103"/>
                      <a:pt x="32056" y="20903"/>
                    </a:cubicBezTo>
                    <a:cubicBezTo>
                      <a:pt x="31830" y="20677"/>
                      <a:pt x="31529" y="20377"/>
                      <a:pt x="31429" y="20051"/>
                    </a:cubicBezTo>
                    <a:cubicBezTo>
                      <a:pt x="31329" y="19524"/>
                      <a:pt x="31203" y="19023"/>
                      <a:pt x="31103" y="18497"/>
                    </a:cubicBezTo>
                    <a:cubicBezTo>
                      <a:pt x="31730" y="17971"/>
                      <a:pt x="31429" y="17143"/>
                      <a:pt x="31329" y="16517"/>
                    </a:cubicBezTo>
                    <a:cubicBezTo>
                      <a:pt x="31203" y="16191"/>
                      <a:pt x="31103" y="15991"/>
                      <a:pt x="31003" y="15665"/>
                    </a:cubicBezTo>
                    <a:lnTo>
                      <a:pt x="32156" y="15665"/>
                    </a:lnTo>
                    <a:lnTo>
                      <a:pt x="32156" y="15464"/>
                    </a:lnTo>
                    <a:cubicBezTo>
                      <a:pt x="31529" y="15364"/>
                      <a:pt x="30903" y="15364"/>
                      <a:pt x="30276" y="15264"/>
                    </a:cubicBezTo>
                    <a:cubicBezTo>
                      <a:pt x="30276" y="14637"/>
                      <a:pt x="30577" y="14111"/>
                      <a:pt x="30702" y="13585"/>
                    </a:cubicBezTo>
                    <a:cubicBezTo>
                      <a:pt x="30903" y="13585"/>
                      <a:pt x="31203" y="13585"/>
                      <a:pt x="31630" y="13484"/>
                    </a:cubicBezTo>
                    <a:cubicBezTo>
                      <a:pt x="31730" y="12958"/>
                      <a:pt x="31955" y="12331"/>
                      <a:pt x="31955" y="11705"/>
                    </a:cubicBezTo>
                    <a:cubicBezTo>
                      <a:pt x="32056" y="11078"/>
                      <a:pt x="31830" y="10351"/>
                      <a:pt x="31730" y="9625"/>
                    </a:cubicBezTo>
                    <a:cubicBezTo>
                      <a:pt x="31529" y="7620"/>
                      <a:pt x="31429" y="5640"/>
                      <a:pt x="31203" y="3660"/>
                    </a:cubicBezTo>
                    <a:cubicBezTo>
                      <a:pt x="31103" y="2933"/>
                      <a:pt x="30903" y="2306"/>
                      <a:pt x="30802" y="1680"/>
                    </a:cubicBezTo>
                    <a:cubicBezTo>
                      <a:pt x="30398" y="1522"/>
                      <a:pt x="30011" y="1459"/>
                      <a:pt x="29640" y="1459"/>
                    </a:cubicBezTo>
                    <a:cubicBezTo>
                      <a:pt x="28769" y="1459"/>
                      <a:pt x="27981" y="1807"/>
                      <a:pt x="27244" y="2106"/>
                    </a:cubicBezTo>
                    <a:lnTo>
                      <a:pt x="27043" y="2306"/>
                    </a:lnTo>
                    <a:cubicBezTo>
                      <a:pt x="27043" y="2206"/>
                      <a:pt x="27043" y="2106"/>
                      <a:pt x="26943" y="1980"/>
                    </a:cubicBezTo>
                    <a:cubicBezTo>
                      <a:pt x="26817" y="1780"/>
                      <a:pt x="26817" y="1354"/>
                      <a:pt x="26617" y="1153"/>
                    </a:cubicBezTo>
                    <a:cubicBezTo>
                      <a:pt x="26091" y="853"/>
                      <a:pt x="25564" y="427"/>
                      <a:pt x="25063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 rot="-5400000">
                <a:off x="4899956" y="2453269"/>
                <a:ext cx="2187414" cy="1975925"/>
              </a:xfrm>
              <a:custGeom>
                <a:avLst/>
                <a:gdLst/>
                <a:ahLst/>
                <a:cxnLst/>
                <a:rect l="l" t="t" r="r" b="b"/>
                <a:pathLst>
                  <a:path w="32357" h="24863" extrusionOk="0">
                    <a:moveTo>
                      <a:pt x="17644" y="1980"/>
                    </a:moveTo>
                    <a:cubicBezTo>
                      <a:pt x="17644" y="2106"/>
                      <a:pt x="17644" y="2206"/>
                      <a:pt x="17745" y="2206"/>
                    </a:cubicBezTo>
                    <a:lnTo>
                      <a:pt x="17544" y="2206"/>
                    </a:lnTo>
                    <a:lnTo>
                      <a:pt x="17544" y="1980"/>
                    </a:lnTo>
                    <a:close/>
                    <a:moveTo>
                      <a:pt x="16291" y="3359"/>
                    </a:moveTo>
                    <a:lnTo>
                      <a:pt x="16291" y="3459"/>
                    </a:lnTo>
                    <a:lnTo>
                      <a:pt x="16166" y="3459"/>
                    </a:lnTo>
                    <a:lnTo>
                      <a:pt x="16291" y="3359"/>
                    </a:lnTo>
                    <a:close/>
                    <a:moveTo>
                      <a:pt x="2807" y="10978"/>
                    </a:moveTo>
                    <a:lnTo>
                      <a:pt x="2807" y="11178"/>
                    </a:lnTo>
                    <a:lnTo>
                      <a:pt x="2507" y="11178"/>
                    </a:lnTo>
                    <a:lnTo>
                      <a:pt x="2507" y="10978"/>
                    </a:lnTo>
                    <a:close/>
                    <a:moveTo>
                      <a:pt x="4487" y="12331"/>
                    </a:moveTo>
                    <a:lnTo>
                      <a:pt x="4487" y="12432"/>
                    </a:lnTo>
                    <a:cubicBezTo>
                      <a:pt x="4386" y="12432"/>
                      <a:pt x="4261" y="12331"/>
                      <a:pt x="4261" y="12331"/>
                    </a:cubicBezTo>
                    <a:close/>
                    <a:moveTo>
                      <a:pt x="26817" y="12331"/>
                    </a:moveTo>
                    <a:cubicBezTo>
                      <a:pt x="27043" y="12432"/>
                      <a:pt x="27143" y="12632"/>
                      <a:pt x="27344" y="12757"/>
                    </a:cubicBezTo>
                    <a:cubicBezTo>
                      <a:pt x="27043" y="12632"/>
                      <a:pt x="26817" y="12632"/>
                      <a:pt x="26517" y="12632"/>
                    </a:cubicBezTo>
                    <a:cubicBezTo>
                      <a:pt x="26617" y="12532"/>
                      <a:pt x="26717" y="12432"/>
                      <a:pt x="26817" y="12331"/>
                    </a:cubicBezTo>
                    <a:close/>
                    <a:moveTo>
                      <a:pt x="27670" y="12958"/>
                    </a:moveTo>
                    <a:cubicBezTo>
                      <a:pt x="27770" y="12958"/>
                      <a:pt x="27870" y="13058"/>
                      <a:pt x="27970" y="13058"/>
                    </a:cubicBezTo>
                    <a:lnTo>
                      <a:pt x="27670" y="13058"/>
                    </a:lnTo>
                    <a:lnTo>
                      <a:pt x="27670" y="12958"/>
                    </a:lnTo>
                    <a:close/>
                    <a:moveTo>
                      <a:pt x="28196" y="12532"/>
                    </a:moveTo>
                    <a:cubicBezTo>
                      <a:pt x="28597" y="12632"/>
                      <a:pt x="28697" y="12858"/>
                      <a:pt x="28822" y="13058"/>
                    </a:cubicBezTo>
                    <a:lnTo>
                      <a:pt x="28196" y="13058"/>
                    </a:lnTo>
                    <a:lnTo>
                      <a:pt x="28196" y="12532"/>
                    </a:lnTo>
                    <a:close/>
                    <a:moveTo>
                      <a:pt x="29850" y="12958"/>
                    </a:moveTo>
                    <a:lnTo>
                      <a:pt x="29850" y="13058"/>
                    </a:lnTo>
                    <a:lnTo>
                      <a:pt x="29750" y="13058"/>
                    </a:lnTo>
                    <a:lnTo>
                      <a:pt x="29750" y="12958"/>
                    </a:lnTo>
                    <a:cubicBezTo>
                      <a:pt x="29750" y="13058"/>
                      <a:pt x="29650" y="13058"/>
                      <a:pt x="29650" y="13058"/>
                    </a:cubicBezTo>
                    <a:cubicBezTo>
                      <a:pt x="29650" y="12958"/>
                      <a:pt x="29750" y="12958"/>
                      <a:pt x="29750" y="12958"/>
                    </a:cubicBezTo>
                    <a:lnTo>
                      <a:pt x="29750" y="12958"/>
                    </a:lnTo>
                    <a:lnTo>
                      <a:pt x="29750" y="12958"/>
                    </a:lnTo>
                    <a:close/>
                    <a:moveTo>
                      <a:pt x="29449" y="13158"/>
                    </a:moveTo>
                    <a:cubicBezTo>
                      <a:pt x="29324" y="13259"/>
                      <a:pt x="29324" y="13259"/>
                      <a:pt x="29223" y="13259"/>
                    </a:cubicBezTo>
                    <a:lnTo>
                      <a:pt x="29324" y="13158"/>
                    </a:lnTo>
                    <a:close/>
                    <a:moveTo>
                      <a:pt x="29123" y="13484"/>
                    </a:moveTo>
                    <a:cubicBezTo>
                      <a:pt x="29223" y="13585"/>
                      <a:pt x="29223" y="13585"/>
                      <a:pt x="29324" y="13585"/>
                    </a:cubicBezTo>
                    <a:lnTo>
                      <a:pt x="29324" y="13685"/>
                    </a:lnTo>
                    <a:cubicBezTo>
                      <a:pt x="29223" y="13585"/>
                      <a:pt x="29123" y="13585"/>
                      <a:pt x="29123" y="13585"/>
                    </a:cubicBezTo>
                    <a:lnTo>
                      <a:pt x="29123" y="13484"/>
                    </a:lnTo>
                    <a:close/>
                    <a:moveTo>
                      <a:pt x="30076" y="14311"/>
                    </a:moveTo>
                    <a:lnTo>
                      <a:pt x="30076" y="14412"/>
                    </a:lnTo>
                    <a:lnTo>
                      <a:pt x="29750" y="14412"/>
                    </a:lnTo>
                    <a:lnTo>
                      <a:pt x="29750" y="14311"/>
                    </a:lnTo>
                    <a:close/>
                    <a:moveTo>
                      <a:pt x="16166" y="21630"/>
                    </a:moveTo>
                    <a:cubicBezTo>
                      <a:pt x="16066" y="21930"/>
                      <a:pt x="15865" y="22031"/>
                      <a:pt x="15539" y="22156"/>
                    </a:cubicBezTo>
                    <a:lnTo>
                      <a:pt x="15539" y="21630"/>
                    </a:lnTo>
                    <a:close/>
                    <a:moveTo>
                      <a:pt x="15138" y="22356"/>
                    </a:moveTo>
                    <a:cubicBezTo>
                      <a:pt x="15138" y="22457"/>
                      <a:pt x="15138" y="22457"/>
                      <a:pt x="15038" y="22557"/>
                    </a:cubicBezTo>
                    <a:lnTo>
                      <a:pt x="15038" y="22356"/>
                    </a:lnTo>
                    <a:close/>
                    <a:moveTo>
                      <a:pt x="15439" y="22457"/>
                    </a:moveTo>
                    <a:cubicBezTo>
                      <a:pt x="15439" y="22557"/>
                      <a:pt x="15439" y="22557"/>
                      <a:pt x="15539" y="22557"/>
                    </a:cubicBezTo>
                    <a:cubicBezTo>
                      <a:pt x="15539" y="22657"/>
                      <a:pt x="15439" y="22657"/>
                      <a:pt x="15439" y="22657"/>
                    </a:cubicBezTo>
                    <a:lnTo>
                      <a:pt x="15439" y="22457"/>
                    </a:lnTo>
                    <a:close/>
                    <a:moveTo>
                      <a:pt x="15665" y="22783"/>
                    </a:moveTo>
                    <a:cubicBezTo>
                      <a:pt x="15665" y="22883"/>
                      <a:pt x="15765" y="22883"/>
                      <a:pt x="15765" y="22883"/>
                    </a:cubicBezTo>
                    <a:lnTo>
                      <a:pt x="15765" y="22983"/>
                    </a:lnTo>
                    <a:lnTo>
                      <a:pt x="15665" y="22983"/>
                    </a:lnTo>
                    <a:lnTo>
                      <a:pt x="15665" y="22883"/>
                    </a:lnTo>
                    <a:lnTo>
                      <a:pt x="15665" y="22783"/>
                    </a:lnTo>
                    <a:close/>
                    <a:moveTo>
                      <a:pt x="14186" y="22883"/>
                    </a:moveTo>
                    <a:cubicBezTo>
                      <a:pt x="14186" y="22983"/>
                      <a:pt x="14186" y="22983"/>
                      <a:pt x="14286" y="23083"/>
                    </a:cubicBezTo>
                    <a:lnTo>
                      <a:pt x="14086" y="23083"/>
                    </a:lnTo>
                    <a:lnTo>
                      <a:pt x="14086" y="22883"/>
                    </a:lnTo>
                    <a:close/>
                    <a:moveTo>
                      <a:pt x="25063" y="0"/>
                    </a:moveTo>
                    <a:cubicBezTo>
                      <a:pt x="24837" y="226"/>
                      <a:pt x="24737" y="326"/>
                      <a:pt x="24637" y="326"/>
                    </a:cubicBezTo>
                    <a:cubicBezTo>
                      <a:pt x="24311" y="527"/>
                      <a:pt x="24010" y="727"/>
                      <a:pt x="23685" y="853"/>
                    </a:cubicBezTo>
                    <a:cubicBezTo>
                      <a:pt x="23183" y="953"/>
                      <a:pt x="22657" y="953"/>
                      <a:pt x="21930" y="1053"/>
                    </a:cubicBezTo>
                    <a:cubicBezTo>
                      <a:pt x="21722" y="885"/>
                      <a:pt x="21463" y="834"/>
                      <a:pt x="21181" y="834"/>
                    </a:cubicBezTo>
                    <a:cubicBezTo>
                      <a:pt x="20750" y="834"/>
                      <a:pt x="20264" y="953"/>
                      <a:pt x="19825" y="953"/>
                    </a:cubicBezTo>
                    <a:cubicBezTo>
                      <a:pt x="19524" y="1053"/>
                      <a:pt x="19299" y="1153"/>
                      <a:pt x="18998" y="1254"/>
                    </a:cubicBezTo>
                    <a:cubicBezTo>
                      <a:pt x="18998" y="853"/>
                      <a:pt x="18898" y="627"/>
                      <a:pt x="18898" y="326"/>
                    </a:cubicBezTo>
                    <a:lnTo>
                      <a:pt x="18672" y="326"/>
                    </a:lnTo>
                    <a:cubicBezTo>
                      <a:pt x="18672" y="853"/>
                      <a:pt x="18572" y="1254"/>
                      <a:pt x="18472" y="1780"/>
                    </a:cubicBezTo>
                    <a:cubicBezTo>
                      <a:pt x="18171" y="1780"/>
                      <a:pt x="17745" y="1680"/>
                      <a:pt x="17319" y="1579"/>
                    </a:cubicBezTo>
                    <a:lnTo>
                      <a:pt x="17319" y="853"/>
                    </a:lnTo>
                    <a:cubicBezTo>
                      <a:pt x="16692" y="727"/>
                      <a:pt x="16066" y="527"/>
                      <a:pt x="15339" y="527"/>
                    </a:cubicBezTo>
                    <a:cubicBezTo>
                      <a:pt x="15193" y="507"/>
                      <a:pt x="15048" y="499"/>
                      <a:pt x="14903" y="499"/>
                    </a:cubicBezTo>
                    <a:cubicBezTo>
                      <a:pt x="14321" y="499"/>
                      <a:pt x="13740" y="627"/>
                      <a:pt x="13158" y="627"/>
                    </a:cubicBezTo>
                    <a:cubicBezTo>
                      <a:pt x="10953" y="727"/>
                      <a:pt x="8772" y="727"/>
                      <a:pt x="6567" y="853"/>
                    </a:cubicBezTo>
                    <a:cubicBezTo>
                      <a:pt x="5840" y="953"/>
                      <a:pt x="5113" y="1053"/>
                      <a:pt x="4487" y="1153"/>
                    </a:cubicBezTo>
                    <a:cubicBezTo>
                      <a:pt x="4261" y="1579"/>
                      <a:pt x="4161" y="1880"/>
                      <a:pt x="4161" y="2306"/>
                    </a:cubicBezTo>
                    <a:cubicBezTo>
                      <a:pt x="4007" y="2277"/>
                      <a:pt x="3844" y="2265"/>
                      <a:pt x="3678" y="2265"/>
                    </a:cubicBezTo>
                    <a:cubicBezTo>
                      <a:pt x="3278" y="2265"/>
                      <a:pt x="2861" y="2336"/>
                      <a:pt x="2507" y="2407"/>
                    </a:cubicBezTo>
                    <a:cubicBezTo>
                      <a:pt x="2181" y="2507"/>
                      <a:pt x="1654" y="2507"/>
                      <a:pt x="1454" y="2732"/>
                    </a:cubicBezTo>
                    <a:lnTo>
                      <a:pt x="0" y="4186"/>
                    </a:lnTo>
                    <a:cubicBezTo>
                      <a:pt x="101" y="4386"/>
                      <a:pt x="201" y="4487"/>
                      <a:pt x="301" y="4612"/>
                    </a:cubicBezTo>
                    <a:cubicBezTo>
                      <a:pt x="502" y="4913"/>
                      <a:pt x="827" y="5113"/>
                      <a:pt x="928" y="5439"/>
                    </a:cubicBezTo>
                    <a:cubicBezTo>
                      <a:pt x="1128" y="5965"/>
                      <a:pt x="1128" y="6492"/>
                      <a:pt x="1354" y="6993"/>
                    </a:cubicBezTo>
                    <a:cubicBezTo>
                      <a:pt x="727" y="7620"/>
                      <a:pt x="1128" y="8371"/>
                      <a:pt x="1128" y="9098"/>
                    </a:cubicBezTo>
                    <a:cubicBezTo>
                      <a:pt x="1253" y="9299"/>
                      <a:pt x="1454" y="9499"/>
                      <a:pt x="1554" y="9825"/>
                    </a:cubicBezTo>
                    <a:cubicBezTo>
                      <a:pt x="1028" y="9825"/>
                      <a:pt x="727" y="9825"/>
                      <a:pt x="301" y="9925"/>
                    </a:cubicBezTo>
                    <a:lnTo>
                      <a:pt x="301" y="10026"/>
                    </a:lnTo>
                    <a:cubicBezTo>
                      <a:pt x="928" y="10126"/>
                      <a:pt x="1554" y="10126"/>
                      <a:pt x="2281" y="10251"/>
                    </a:cubicBezTo>
                    <a:cubicBezTo>
                      <a:pt x="2281" y="10652"/>
                      <a:pt x="2181" y="10978"/>
                      <a:pt x="2080" y="11279"/>
                    </a:cubicBezTo>
                    <a:cubicBezTo>
                      <a:pt x="1755" y="11279"/>
                      <a:pt x="1454" y="11379"/>
                      <a:pt x="1028" y="11379"/>
                    </a:cubicBezTo>
                    <a:cubicBezTo>
                      <a:pt x="928" y="11905"/>
                      <a:pt x="627" y="12532"/>
                      <a:pt x="627" y="13158"/>
                    </a:cubicBezTo>
                    <a:cubicBezTo>
                      <a:pt x="502" y="13885"/>
                      <a:pt x="727" y="14512"/>
                      <a:pt x="727" y="15264"/>
                    </a:cubicBezTo>
                    <a:cubicBezTo>
                      <a:pt x="928" y="17244"/>
                      <a:pt x="1028" y="19324"/>
                      <a:pt x="1128" y="21304"/>
                    </a:cubicBezTo>
                    <a:cubicBezTo>
                      <a:pt x="1253" y="21930"/>
                      <a:pt x="1354" y="22657"/>
                      <a:pt x="1454" y="23284"/>
                    </a:cubicBezTo>
                    <a:cubicBezTo>
                      <a:pt x="1914" y="23463"/>
                      <a:pt x="2340" y="23535"/>
                      <a:pt x="2741" y="23535"/>
                    </a:cubicBezTo>
                    <a:cubicBezTo>
                      <a:pt x="3520" y="23535"/>
                      <a:pt x="4209" y="23264"/>
                      <a:pt x="4888" y="22983"/>
                    </a:cubicBezTo>
                    <a:cubicBezTo>
                      <a:pt x="4888" y="23184"/>
                      <a:pt x="5013" y="23509"/>
                      <a:pt x="5213" y="23710"/>
                    </a:cubicBezTo>
                    <a:cubicBezTo>
                      <a:pt x="5639" y="24136"/>
                      <a:pt x="6141" y="24437"/>
                      <a:pt x="6667" y="24863"/>
                    </a:cubicBezTo>
                    <a:cubicBezTo>
                      <a:pt x="6893" y="24763"/>
                      <a:pt x="6993" y="24662"/>
                      <a:pt x="7093" y="24537"/>
                    </a:cubicBezTo>
                    <a:cubicBezTo>
                      <a:pt x="7394" y="24437"/>
                      <a:pt x="7720" y="24236"/>
                      <a:pt x="8020" y="24136"/>
                    </a:cubicBezTo>
                    <a:cubicBezTo>
                      <a:pt x="8547" y="24036"/>
                      <a:pt x="9173" y="24036"/>
                      <a:pt x="9800" y="23910"/>
                    </a:cubicBezTo>
                    <a:cubicBezTo>
                      <a:pt x="10123" y="24130"/>
                      <a:pt x="10472" y="24183"/>
                      <a:pt x="10851" y="24183"/>
                    </a:cubicBezTo>
                    <a:cubicBezTo>
                      <a:pt x="11208" y="24183"/>
                      <a:pt x="11592" y="24136"/>
                      <a:pt x="12005" y="24136"/>
                    </a:cubicBezTo>
                    <a:cubicBezTo>
                      <a:pt x="12206" y="24036"/>
                      <a:pt x="12406" y="23910"/>
                      <a:pt x="12732" y="23810"/>
                    </a:cubicBezTo>
                    <a:cubicBezTo>
                      <a:pt x="12832" y="24136"/>
                      <a:pt x="12832" y="24437"/>
                      <a:pt x="12832" y="24763"/>
                    </a:cubicBezTo>
                    <a:lnTo>
                      <a:pt x="13033" y="24763"/>
                    </a:lnTo>
                    <a:cubicBezTo>
                      <a:pt x="13158" y="24236"/>
                      <a:pt x="13158" y="23810"/>
                      <a:pt x="13258" y="23284"/>
                    </a:cubicBezTo>
                    <a:cubicBezTo>
                      <a:pt x="13885" y="23284"/>
                      <a:pt x="14512" y="23610"/>
                      <a:pt x="15038" y="23610"/>
                    </a:cubicBezTo>
                    <a:cubicBezTo>
                      <a:pt x="15038" y="23810"/>
                      <a:pt x="15138" y="24036"/>
                      <a:pt x="15138" y="24336"/>
                    </a:cubicBezTo>
                    <a:cubicBezTo>
                      <a:pt x="15665" y="24437"/>
                      <a:pt x="16391" y="24537"/>
                      <a:pt x="17118" y="24662"/>
                    </a:cubicBezTo>
                    <a:cubicBezTo>
                      <a:pt x="17845" y="24662"/>
                      <a:pt x="18572" y="24437"/>
                      <a:pt x="19299" y="24437"/>
                    </a:cubicBezTo>
                    <a:cubicBezTo>
                      <a:pt x="21504" y="24336"/>
                      <a:pt x="23685" y="24236"/>
                      <a:pt x="25890" y="24036"/>
                    </a:cubicBezTo>
                    <a:cubicBezTo>
                      <a:pt x="26517" y="24036"/>
                      <a:pt x="27244" y="23810"/>
                      <a:pt x="27970" y="23710"/>
                    </a:cubicBezTo>
                    <a:cubicBezTo>
                      <a:pt x="28071" y="23509"/>
                      <a:pt x="28071" y="23409"/>
                      <a:pt x="28196" y="23184"/>
                    </a:cubicBezTo>
                    <a:cubicBezTo>
                      <a:pt x="28697" y="23184"/>
                      <a:pt x="29223" y="23184"/>
                      <a:pt x="29850" y="23083"/>
                    </a:cubicBezTo>
                    <a:cubicBezTo>
                      <a:pt x="30176" y="22983"/>
                      <a:pt x="30577" y="22983"/>
                      <a:pt x="30903" y="22783"/>
                    </a:cubicBezTo>
                    <a:cubicBezTo>
                      <a:pt x="31429" y="22356"/>
                      <a:pt x="31830" y="21830"/>
                      <a:pt x="32356" y="21304"/>
                    </a:cubicBezTo>
                    <a:cubicBezTo>
                      <a:pt x="32256" y="21204"/>
                      <a:pt x="32156" y="21103"/>
                      <a:pt x="32056" y="20903"/>
                    </a:cubicBezTo>
                    <a:cubicBezTo>
                      <a:pt x="31830" y="20677"/>
                      <a:pt x="31529" y="20377"/>
                      <a:pt x="31429" y="20051"/>
                    </a:cubicBezTo>
                    <a:cubicBezTo>
                      <a:pt x="31329" y="19524"/>
                      <a:pt x="31203" y="19023"/>
                      <a:pt x="31103" y="18497"/>
                    </a:cubicBezTo>
                    <a:cubicBezTo>
                      <a:pt x="31730" y="17971"/>
                      <a:pt x="31429" y="17143"/>
                      <a:pt x="31329" y="16517"/>
                    </a:cubicBezTo>
                    <a:cubicBezTo>
                      <a:pt x="31203" y="16191"/>
                      <a:pt x="31103" y="15991"/>
                      <a:pt x="31003" y="15665"/>
                    </a:cubicBezTo>
                    <a:lnTo>
                      <a:pt x="32156" y="15665"/>
                    </a:lnTo>
                    <a:lnTo>
                      <a:pt x="32156" y="15464"/>
                    </a:lnTo>
                    <a:cubicBezTo>
                      <a:pt x="31529" y="15364"/>
                      <a:pt x="30903" y="15364"/>
                      <a:pt x="30276" y="15264"/>
                    </a:cubicBezTo>
                    <a:cubicBezTo>
                      <a:pt x="30276" y="14637"/>
                      <a:pt x="30577" y="14111"/>
                      <a:pt x="30702" y="13585"/>
                    </a:cubicBezTo>
                    <a:cubicBezTo>
                      <a:pt x="30903" y="13585"/>
                      <a:pt x="31203" y="13585"/>
                      <a:pt x="31630" y="13484"/>
                    </a:cubicBezTo>
                    <a:cubicBezTo>
                      <a:pt x="31730" y="12958"/>
                      <a:pt x="31955" y="12331"/>
                      <a:pt x="31955" y="11705"/>
                    </a:cubicBezTo>
                    <a:cubicBezTo>
                      <a:pt x="32056" y="11078"/>
                      <a:pt x="31830" y="10351"/>
                      <a:pt x="31730" y="9625"/>
                    </a:cubicBezTo>
                    <a:cubicBezTo>
                      <a:pt x="31529" y="7620"/>
                      <a:pt x="31429" y="5640"/>
                      <a:pt x="31203" y="3660"/>
                    </a:cubicBezTo>
                    <a:cubicBezTo>
                      <a:pt x="31103" y="2933"/>
                      <a:pt x="30903" y="2306"/>
                      <a:pt x="30802" y="1680"/>
                    </a:cubicBezTo>
                    <a:cubicBezTo>
                      <a:pt x="30398" y="1522"/>
                      <a:pt x="30011" y="1459"/>
                      <a:pt x="29640" y="1459"/>
                    </a:cubicBezTo>
                    <a:cubicBezTo>
                      <a:pt x="28769" y="1459"/>
                      <a:pt x="27981" y="1807"/>
                      <a:pt x="27244" y="2106"/>
                    </a:cubicBezTo>
                    <a:lnTo>
                      <a:pt x="27043" y="2306"/>
                    </a:lnTo>
                    <a:cubicBezTo>
                      <a:pt x="27043" y="2206"/>
                      <a:pt x="27043" y="2106"/>
                      <a:pt x="26943" y="1980"/>
                    </a:cubicBezTo>
                    <a:cubicBezTo>
                      <a:pt x="26817" y="1780"/>
                      <a:pt x="26817" y="1354"/>
                      <a:pt x="26617" y="1153"/>
                    </a:cubicBezTo>
                    <a:cubicBezTo>
                      <a:pt x="26091" y="853"/>
                      <a:pt x="25564" y="427"/>
                      <a:pt x="25063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 rot="-5400000">
                <a:off x="6547056" y="512544"/>
                <a:ext cx="2187414" cy="1975925"/>
              </a:xfrm>
              <a:custGeom>
                <a:avLst/>
                <a:gdLst/>
                <a:ahLst/>
                <a:cxnLst/>
                <a:rect l="l" t="t" r="r" b="b"/>
                <a:pathLst>
                  <a:path w="32357" h="24863" extrusionOk="0">
                    <a:moveTo>
                      <a:pt x="17644" y="1980"/>
                    </a:moveTo>
                    <a:cubicBezTo>
                      <a:pt x="17644" y="2106"/>
                      <a:pt x="17644" y="2206"/>
                      <a:pt x="17745" y="2206"/>
                    </a:cubicBezTo>
                    <a:lnTo>
                      <a:pt x="17544" y="2206"/>
                    </a:lnTo>
                    <a:lnTo>
                      <a:pt x="17544" y="1980"/>
                    </a:lnTo>
                    <a:close/>
                    <a:moveTo>
                      <a:pt x="16291" y="3359"/>
                    </a:moveTo>
                    <a:lnTo>
                      <a:pt x="16291" y="3459"/>
                    </a:lnTo>
                    <a:lnTo>
                      <a:pt x="16166" y="3459"/>
                    </a:lnTo>
                    <a:lnTo>
                      <a:pt x="16291" y="3359"/>
                    </a:lnTo>
                    <a:close/>
                    <a:moveTo>
                      <a:pt x="2807" y="10978"/>
                    </a:moveTo>
                    <a:lnTo>
                      <a:pt x="2807" y="11178"/>
                    </a:lnTo>
                    <a:lnTo>
                      <a:pt x="2507" y="11178"/>
                    </a:lnTo>
                    <a:lnTo>
                      <a:pt x="2507" y="10978"/>
                    </a:lnTo>
                    <a:close/>
                    <a:moveTo>
                      <a:pt x="4487" y="12331"/>
                    </a:moveTo>
                    <a:lnTo>
                      <a:pt x="4487" y="12432"/>
                    </a:lnTo>
                    <a:cubicBezTo>
                      <a:pt x="4386" y="12432"/>
                      <a:pt x="4261" y="12331"/>
                      <a:pt x="4261" y="12331"/>
                    </a:cubicBezTo>
                    <a:close/>
                    <a:moveTo>
                      <a:pt x="26817" y="12331"/>
                    </a:moveTo>
                    <a:cubicBezTo>
                      <a:pt x="27043" y="12432"/>
                      <a:pt x="27143" y="12632"/>
                      <a:pt x="27344" y="12757"/>
                    </a:cubicBezTo>
                    <a:cubicBezTo>
                      <a:pt x="27043" y="12632"/>
                      <a:pt x="26817" y="12632"/>
                      <a:pt x="26517" y="12632"/>
                    </a:cubicBezTo>
                    <a:cubicBezTo>
                      <a:pt x="26617" y="12532"/>
                      <a:pt x="26717" y="12432"/>
                      <a:pt x="26817" y="12331"/>
                    </a:cubicBezTo>
                    <a:close/>
                    <a:moveTo>
                      <a:pt x="27670" y="12958"/>
                    </a:moveTo>
                    <a:cubicBezTo>
                      <a:pt x="27770" y="12958"/>
                      <a:pt x="27870" y="13058"/>
                      <a:pt x="27970" y="13058"/>
                    </a:cubicBezTo>
                    <a:lnTo>
                      <a:pt x="27670" y="13058"/>
                    </a:lnTo>
                    <a:lnTo>
                      <a:pt x="27670" y="12958"/>
                    </a:lnTo>
                    <a:close/>
                    <a:moveTo>
                      <a:pt x="28196" y="12532"/>
                    </a:moveTo>
                    <a:cubicBezTo>
                      <a:pt x="28597" y="12632"/>
                      <a:pt x="28697" y="12858"/>
                      <a:pt x="28822" y="13058"/>
                    </a:cubicBezTo>
                    <a:lnTo>
                      <a:pt x="28196" y="13058"/>
                    </a:lnTo>
                    <a:lnTo>
                      <a:pt x="28196" y="12532"/>
                    </a:lnTo>
                    <a:close/>
                    <a:moveTo>
                      <a:pt x="29850" y="12958"/>
                    </a:moveTo>
                    <a:lnTo>
                      <a:pt x="29850" y="13058"/>
                    </a:lnTo>
                    <a:lnTo>
                      <a:pt x="29750" y="13058"/>
                    </a:lnTo>
                    <a:lnTo>
                      <a:pt x="29750" y="12958"/>
                    </a:lnTo>
                    <a:cubicBezTo>
                      <a:pt x="29750" y="13058"/>
                      <a:pt x="29650" y="13058"/>
                      <a:pt x="29650" y="13058"/>
                    </a:cubicBezTo>
                    <a:cubicBezTo>
                      <a:pt x="29650" y="12958"/>
                      <a:pt x="29750" y="12958"/>
                      <a:pt x="29750" y="12958"/>
                    </a:cubicBezTo>
                    <a:lnTo>
                      <a:pt x="29750" y="12958"/>
                    </a:lnTo>
                    <a:lnTo>
                      <a:pt x="29750" y="12958"/>
                    </a:lnTo>
                    <a:close/>
                    <a:moveTo>
                      <a:pt x="29449" y="13158"/>
                    </a:moveTo>
                    <a:cubicBezTo>
                      <a:pt x="29324" y="13259"/>
                      <a:pt x="29324" y="13259"/>
                      <a:pt x="29223" y="13259"/>
                    </a:cubicBezTo>
                    <a:lnTo>
                      <a:pt x="29324" y="13158"/>
                    </a:lnTo>
                    <a:close/>
                    <a:moveTo>
                      <a:pt x="29123" y="13484"/>
                    </a:moveTo>
                    <a:cubicBezTo>
                      <a:pt x="29223" y="13585"/>
                      <a:pt x="29223" y="13585"/>
                      <a:pt x="29324" y="13585"/>
                    </a:cubicBezTo>
                    <a:lnTo>
                      <a:pt x="29324" y="13685"/>
                    </a:lnTo>
                    <a:cubicBezTo>
                      <a:pt x="29223" y="13585"/>
                      <a:pt x="29123" y="13585"/>
                      <a:pt x="29123" y="13585"/>
                    </a:cubicBezTo>
                    <a:lnTo>
                      <a:pt x="29123" y="13484"/>
                    </a:lnTo>
                    <a:close/>
                    <a:moveTo>
                      <a:pt x="30076" y="14311"/>
                    </a:moveTo>
                    <a:lnTo>
                      <a:pt x="30076" y="14412"/>
                    </a:lnTo>
                    <a:lnTo>
                      <a:pt x="29750" y="14412"/>
                    </a:lnTo>
                    <a:lnTo>
                      <a:pt x="29750" y="14311"/>
                    </a:lnTo>
                    <a:close/>
                    <a:moveTo>
                      <a:pt x="16166" y="21630"/>
                    </a:moveTo>
                    <a:cubicBezTo>
                      <a:pt x="16066" y="21930"/>
                      <a:pt x="15865" y="22031"/>
                      <a:pt x="15539" y="22156"/>
                    </a:cubicBezTo>
                    <a:lnTo>
                      <a:pt x="15539" y="21630"/>
                    </a:lnTo>
                    <a:close/>
                    <a:moveTo>
                      <a:pt x="15138" y="22356"/>
                    </a:moveTo>
                    <a:cubicBezTo>
                      <a:pt x="15138" y="22457"/>
                      <a:pt x="15138" y="22457"/>
                      <a:pt x="15038" y="22557"/>
                    </a:cubicBezTo>
                    <a:lnTo>
                      <a:pt x="15038" y="22356"/>
                    </a:lnTo>
                    <a:close/>
                    <a:moveTo>
                      <a:pt x="15439" y="22457"/>
                    </a:moveTo>
                    <a:cubicBezTo>
                      <a:pt x="15439" y="22557"/>
                      <a:pt x="15439" y="22557"/>
                      <a:pt x="15539" y="22557"/>
                    </a:cubicBezTo>
                    <a:cubicBezTo>
                      <a:pt x="15539" y="22657"/>
                      <a:pt x="15439" y="22657"/>
                      <a:pt x="15439" y="22657"/>
                    </a:cubicBezTo>
                    <a:lnTo>
                      <a:pt x="15439" y="22457"/>
                    </a:lnTo>
                    <a:close/>
                    <a:moveTo>
                      <a:pt x="15665" y="22783"/>
                    </a:moveTo>
                    <a:cubicBezTo>
                      <a:pt x="15665" y="22883"/>
                      <a:pt x="15765" y="22883"/>
                      <a:pt x="15765" y="22883"/>
                    </a:cubicBezTo>
                    <a:lnTo>
                      <a:pt x="15765" y="22983"/>
                    </a:lnTo>
                    <a:lnTo>
                      <a:pt x="15665" y="22983"/>
                    </a:lnTo>
                    <a:lnTo>
                      <a:pt x="15665" y="22883"/>
                    </a:lnTo>
                    <a:lnTo>
                      <a:pt x="15665" y="22783"/>
                    </a:lnTo>
                    <a:close/>
                    <a:moveTo>
                      <a:pt x="14186" y="22883"/>
                    </a:moveTo>
                    <a:cubicBezTo>
                      <a:pt x="14186" y="22983"/>
                      <a:pt x="14186" y="22983"/>
                      <a:pt x="14286" y="23083"/>
                    </a:cubicBezTo>
                    <a:lnTo>
                      <a:pt x="14086" y="23083"/>
                    </a:lnTo>
                    <a:lnTo>
                      <a:pt x="14086" y="22883"/>
                    </a:lnTo>
                    <a:close/>
                    <a:moveTo>
                      <a:pt x="25063" y="0"/>
                    </a:moveTo>
                    <a:cubicBezTo>
                      <a:pt x="24837" y="226"/>
                      <a:pt x="24737" y="326"/>
                      <a:pt x="24637" y="326"/>
                    </a:cubicBezTo>
                    <a:cubicBezTo>
                      <a:pt x="24311" y="527"/>
                      <a:pt x="24010" y="727"/>
                      <a:pt x="23685" y="853"/>
                    </a:cubicBezTo>
                    <a:cubicBezTo>
                      <a:pt x="23183" y="953"/>
                      <a:pt x="22657" y="953"/>
                      <a:pt x="21930" y="1053"/>
                    </a:cubicBezTo>
                    <a:cubicBezTo>
                      <a:pt x="21722" y="885"/>
                      <a:pt x="21463" y="834"/>
                      <a:pt x="21181" y="834"/>
                    </a:cubicBezTo>
                    <a:cubicBezTo>
                      <a:pt x="20750" y="834"/>
                      <a:pt x="20264" y="953"/>
                      <a:pt x="19825" y="953"/>
                    </a:cubicBezTo>
                    <a:cubicBezTo>
                      <a:pt x="19524" y="1053"/>
                      <a:pt x="19299" y="1153"/>
                      <a:pt x="18998" y="1254"/>
                    </a:cubicBezTo>
                    <a:cubicBezTo>
                      <a:pt x="18998" y="853"/>
                      <a:pt x="18898" y="627"/>
                      <a:pt x="18898" y="326"/>
                    </a:cubicBezTo>
                    <a:lnTo>
                      <a:pt x="18672" y="326"/>
                    </a:lnTo>
                    <a:cubicBezTo>
                      <a:pt x="18672" y="853"/>
                      <a:pt x="18572" y="1254"/>
                      <a:pt x="18472" y="1780"/>
                    </a:cubicBezTo>
                    <a:cubicBezTo>
                      <a:pt x="18171" y="1780"/>
                      <a:pt x="17745" y="1680"/>
                      <a:pt x="17319" y="1579"/>
                    </a:cubicBezTo>
                    <a:lnTo>
                      <a:pt x="17319" y="853"/>
                    </a:lnTo>
                    <a:cubicBezTo>
                      <a:pt x="16692" y="727"/>
                      <a:pt x="16066" y="527"/>
                      <a:pt x="15339" y="527"/>
                    </a:cubicBezTo>
                    <a:cubicBezTo>
                      <a:pt x="15193" y="507"/>
                      <a:pt x="15048" y="499"/>
                      <a:pt x="14903" y="499"/>
                    </a:cubicBezTo>
                    <a:cubicBezTo>
                      <a:pt x="14321" y="499"/>
                      <a:pt x="13740" y="627"/>
                      <a:pt x="13158" y="627"/>
                    </a:cubicBezTo>
                    <a:cubicBezTo>
                      <a:pt x="10953" y="727"/>
                      <a:pt x="8772" y="727"/>
                      <a:pt x="6567" y="853"/>
                    </a:cubicBezTo>
                    <a:cubicBezTo>
                      <a:pt x="5840" y="953"/>
                      <a:pt x="5113" y="1053"/>
                      <a:pt x="4487" y="1153"/>
                    </a:cubicBezTo>
                    <a:cubicBezTo>
                      <a:pt x="4261" y="1579"/>
                      <a:pt x="4161" y="1880"/>
                      <a:pt x="4161" y="2306"/>
                    </a:cubicBezTo>
                    <a:cubicBezTo>
                      <a:pt x="4007" y="2277"/>
                      <a:pt x="3844" y="2265"/>
                      <a:pt x="3678" y="2265"/>
                    </a:cubicBezTo>
                    <a:cubicBezTo>
                      <a:pt x="3278" y="2265"/>
                      <a:pt x="2861" y="2336"/>
                      <a:pt x="2507" y="2407"/>
                    </a:cubicBezTo>
                    <a:cubicBezTo>
                      <a:pt x="2181" y="2507"/>
                      <a:pt x="1654" y="2507"/>
                      <a:pt x="1454" y="2732"/>
                    </a:cubicBezTo>
                    <a:lnTo>
                      <a:pt x="0" y="4186"/>
                    </a:lnTo>
                    <a:cubicBezTo>
                      <a:pt x="101" y="4386"/>
                      <a:pt x="201" y="4487"/>
                      <a:pt x="301" y="4612"/>
                    </a:cubicBezTo>
                    <a:cubicBezTo>
                      <a:pt x="502" y="4913"/>
                      <a:pt x="827" y="5113"/>
                      <a:pt x="928" y="5439"/>
                    </a:cubicBezTo>
                    <a:cubicBezTo>
                      <a:pt x="1128" y="5965"/>
                      <a:pt x="1128" y="6492"/>
                      <a:pt x="1354" y="6993"/>
                    </a:cubicBezTo>
                    <a:cubicBezTo>
                      <a:pt x="727" y="7620"/>
                      <a:pt x="1128" y="8371"/>
                      <a:pt x="1128" y="9098"/>
                    </a:cubicBezTo>
                    <a:cubicBezTo>
                      <a:pt x="1253" y="9299"/>
                      <a:pt x="1454" y="9499"/>
                      <a:pt x="1554" y="9825"/>
                    </a:cubicBezTo>
                    <a:cubicBezTo>
                      <a:pt x="1028" y="9825"/>
                      <a:pt x="727" y="9825"/>
                      <a:pt x="301" y="9925"/>
                    </a:cubicBezTo>
                    <a:lnTo>
                      <a:pt x="301" y="10026"/>
                    </a:lnTo>
                    <a:cubicBezTo>
                      <a:pt x="928" y="10126"/>
                      <a:pt x="1554" y="10126"/>
                      <a:pt x="2281" y="10251"/>
                    </a:cubicBezTo>
                    <a:cubicBezTo>
                      <a:pt x="2281" y="10652"/>
                      <a:pt x="2181" y="10978"/>
                      <a:pt x="2080" y="11279"/>
                    </a:cubicBezTo>
                    <a:cubicBezTo>
                      <a:pt x="1755" y="11279"/>
                      <a:pt x="1454" y="11379"/>
                      <a:pt x="1028" y="11379"/>
                    </a:cubicBezTo>
                    <a:cubicBezTo>
                      <a:pt x="928" y="11905"/>
                      <a:pt x="627" y="12532"/>
                      <a:pt x="627" y="13158"/>
                    </a:cubicBezTo>
                    <a:cubicBezTo>
                      <a:pt x="502" y="13885"/>
                      <a:pt x="727" y="14512"/>
                      <a:pt x="727" y="15264"/>
                    </a:cubicBezTo>
                    <a:cubicBezTo>
                      <a:pt x="928" y="17244"/>
                      <a:pt x="1028" y="19324"/>
                      <a:pt x="1128" y="21304"/>
                    </a:cubicBezTo>
                    <a:cubicBezTo>
                      <a:pt x="1253" y="21930"/>
                      <a:pt x="1354" y="22657"/>
                      <a:pt x="1454" y="23284"/>
                    </a:cubicBezTo>
                    <a:cubicBezTo>
                      <a:pt x="1914" y="23463"/>
                      <a:pt x="2340" y="23535"/>
                      <a:pt x="2741" y="23535"/>
                    </a:cubicBezTo>
                    <a:cubicBezTo>
                      <a:pt x="3520" y="23535"/>
                      <a:pt x="4209" y="23264"/>
                      <a:pt x="4888" y="22983"/>
                    </a:cubicBezTo>
                    <a:cubicBezTo>
                      <a:pt x="4888" y="23184"/>
                      <a:pt x="5013" y="23509"/>
                      <a:pt x="5213" y="23710"/>
                    </a:cubicBezTo>
                    <a:cubicBezTo>
                      <a:pt x="5639" y="24136"/>
                      <a:pt x="6141" y="24437"/>
                      <a:pt x="6667" y="24863"/>
                    </a:cubicBezTo>
                    <a:cubicBezTo>
                      <a:pt x="6893" y="24763"/>
                      <a:pt x="6993" y="24662"/>
                      <a:pt x="7093" y="24537"/>
                    </a:cubicBezTo>
                    <a:cubicBezTo>
                      <a:pt x="7394" y="24437"/>
                      <a:pt x="7720" y="24236"/>
                      <a:pt x="8020" y="24136"/>
                    </a:cubicBezTo>
                    <a:cubicBezTo>
                      <a:pt x="8547" y="24036"/>
                      <a:pt x="9173" y="24036"/>
                      <a:pt x="9800" y="23910"/>
                    </a:cubicBezTo>
                    <a:cubicBezTo>
                      <a:pt x="10123" y="24130"/>
                      <a:pt x="10472" y="24183"/>
                      <a:pt x="10851" y="24183"/>
                    </a:cubicBezTo>
                    <a:cubicBezTo>
                      <a:pt x="11208" y="24183"/>
                      <a:pt x="11592" y="24136"/>
                      <a:pt x="12005" y="24136"/>
                    </a:cubicBezTo>
                    <a:cubicBezTo>
                      <a:pt x="12206" y="24036"/>
                      <a:pt x="12406" y="23910"/>
                      <a:pt x="12732" y="23810"/>
                    </a:cubicBezTo>
                    <a:cubicBezTo>
                      <a:pt x="12832" y="24136"/>
                      <a:pt x="12832" y="24437"/>
                      <a:pt x="12832" y="24763"/>
                    </a:cubicBezTo>
                    <a:lnTo>
                      <a:pt x="13033" y="24763"/>
                    </a:lnTo>
                    <a:cubicBezTo>
                      <a:pt x="13158" y="24236"/>
                      <a:pt x="13158" y="23810"/>
                      <a:pt x="13258" y="23284"/>
                    </a:cubicBezTo>
                    <a:cubicBezTo>
                      <a:pt x="13885" y="23284"/>
                      <a:pt x="14512" y="23610"/>
                      <a:pt x="15038" y="23610"/>
                    </a:cubicBezTo>
                    <a:cubicBezTo>
                      <a:pt x="15038" y="23810"/>
                      <a:pt x="15138" y="24036"/>
                      <a:pt x="15138" y="24336"/>
                    </a:cubicBezTo>
                    <a:cubicBezTo>
                      <a:pt x="15665" y="24437"/>
                      <a:pt x="16391" y="24537"/>
                      <a:pt x="17118" y="24662"/>
                    </a:cubicBezTo>
                    <a:cubicBezTo>
                      <a:pt x="17845" y="24662"/>
                      <a:pt x="18572" y="24437"/>
                      <a:pt x="19299" y="24437"/>
                    </a:cubicBezTo>
                    <a:cubicBezTo>
                      <a:pt x="21504" y="24336"/>
                      <a:pt x="23685" y="24236"/>
                      <a:pt x="25890" y="24036"/>
                    </a:cubicBezTo>
                    <a:cubicBezTo>
                      <a:pt x="26517" y="24036"/>
                      <a:pt x="27244" y="23810"/>
                      <a:pt x="27970" y="23710"/>
                    </a:cubicBezTo>
                    <a:cubicBezTo>
                      <a:pt x="28071" y="23509"/>
                      <a:pt x="28071" y="23409"/>
                      <a:pt x="28196" y="23184"/>
                    </a:cubicBezTo>
                    <a:cubicBezTo>
                      <a:pt x="28697" y="23184"/>
                      <a:pt x="29223" y="23184"/>
                      <a:pt x="29850" y="23083"/>
                    </a:cubicBezTo>
                    <a:cubicBezTo>
                      <a:pt x="30176" y="22983"/>
                      <a:pt x="30577" y="22983"/>
                      <a:pt x="30903" y="22783"/>
                    </a:cubicBezTo>
                    <a:cubicBezTo>
                      <a:pt x="31429" y="22356"/>
                      <a:pt x="31830" y="21830"/>
                      <a:pt x="32356" y="21304"/>
                    </a:cubicBezTo>
                    <a:cubicBezTo>
                      <a:pt x="32256" y="21204"/>
                      <a:pt x="32156" y="21103"/>
                      <a:pt x="32056" y="20903"/>
                    </a:cubicBezTo>
                    <a:cubicBezTo>
                      <a:pt x="31830" y="20677"/>
                      <a:pt x="31529" y="20377"/>
                      <a:pt x="31429" y="20051"/>
                    </a:cubicBezTo>
                    <a:cubicBezTo>
                      <a:pt x="31329" y="19524"/>
                      <a:pt x="31203" y="19023"/>
                      <a:pt x="31103" y="18497"/>
                    </a:cubicBezTo>
                    <a:cubicBezTo>
                      <a:pt x="31730" y="17971"/>
                      <a:pt x="31429" y="17143"/>
                      <a:pt x="31329" y="16517"/>
                    </a:cubicBezTo>
                    <a:cubicBezTo>
                      <a:pt x="31203" y="16191"/>
                      <a:pt x="31103" y="15991"/>
                      <a:pt x="31003" y="15665"/>
                    </a:cubicBezTo>
                    <a:lnTo>
                      <a:pt x="32156" y="15665"/>
                    </a:lnTo>
                    <a:lnTo>
                      <a:pt x="32156" y="15464"/>
                    </a:lnTo>
                    <a:cubicBezTo>
                      <a:pt x="31529" y="15364"/>
                      <a:pt x="30903" y="15364"/>
                      <a:pt x="30276" y="15264"/>
                    </a:cubicBezTo>
                    <a:cubicBezTo>
                      <a:pt x="30276" y="14637"/>
                      <a:pt x="30577" y="14111"/>
                      <a:pt x="30702" y="13585"/>
                    </a:cubicBezTo>
                    <a:cubicBezTo>
                      <a:pt x="30903" y="13585"/>
                      <a:pt x="31203" y="13585"/>
                      <a:pt x="31630" y="13484"/>
                    </a:cubicBezTo>
                    <a:cubicBezTo>
                      <a:pt x="31730" y="12958"/>
                      <a:pt x="31955" y="12331"/>
                      <a:pt x="31955" y="11705"/>
                    </a:cubicBezTo>
                    <a:cubicBezTo>
                      <a:pt x="32056" y="11078"/>
                      <a:pt x="31830" y="10351"/>
                      <a:pt x="31730" y="9625"/>
                    </a:cubicBezTo>
                    <a:cubicBezTo>
                      <a:pt x="31529" y="7620"/>
                      <a:pt x="31429" y="5640"/>
                      <a:pt x="31203" y="3660"/>
                    </a:cubicBezTo>
                    <a:cubicBezTo>
                      <a:pt x="31103" y="2933"/>
                      <a:pt x="30903" y="2306"/>
                      <a:pt x="30802" y="1680"/>
                    </a:cubicBezTo>
                    <a:cubicBezTo>
                      <a:pt x="30398" y="1522"/>
                      <a:pt x="30011" y="1459"/>
                      <a:pt x="29640" y="1459"/>
                    </a:cubicBezTo>
                    <a:cubicBezTo>
                      <a:pt x="28769" y="1459"/>
                      <a:pt x="27981" y="1807"/>
                      <a:pt x="27244" y="2106"/>
                    </a:cubicBezTo>
                    <a:lnTo>
                      <a:pt x="27043" y="2306"/>
                    </a:lnTo>
                    <a:cubicBezTo>
                      <a:pt x="27043" y="2206"/>
                      <a:pt x="27043" y="2106"/>
                      <a:pt x="26943" y="1980"/>
                    </a:cubicBezTo>
                    <a:cubicBezTo>
                      <a:pt x="26817" y="1780"/>
                      <a:pt x="26817" y="1354"/>
                      <a:pt x="26617" y="1153"/>
                    </a:cubicBezTo>
                    <a:cubicBezTo>
                      <a:pt x="26091" y="853"/>
                      <a:pt x="25564" y="427"/>
                      <a:pt x="25063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 rot="5400000">
                <a:off x="4899956" y="512544"/>
                <a:ext cx="2187414" cy="1975925"/>
              </a:xfrm>
              <a:custGeom>
                <a:avLst/>
                <a:gdLst/>
                <a:ahLst/>
                <a:cxnLst/>
                <a:rect l="l" t="t" r="r" b="b"/>
                <a:pathLst>
                  <a:path w="32357" h="24863" extrusionOk="0">
                    <a:moveTo>
                      <a:pt x="17644" y="1980"/>
                    </a:moveTo>
                    <a:cubicBezTo>
                      <a:pt x="17644" y="2106"/>
                      <a:pt x="17644" y="2206"/>
                      <a:pt x="17745" y="2206"/>
                    </a:cubicBezTo>
                    <a:lnTo>
                      <a:pt x="17544" y="2206"/>
                    </a:lnTo>
                    <a:lnTo>
                      <a:pt x="17544" y="1980"/>
                    </a:lnTo>
                    <a:close/>
                    <a:moveTo>
                      <a:pt x="16291" y="3359"/>
                    </a:moveTo>
                    <a:lnTo>
                      <a:pt x="16291" y="3459"/>
                    </a:lnTo>
                    <a:lnTo>
                      <a:pt x="16166" y="3459"/>
                    </a:lnTo>
                    <a:lnTo>
                      <a:pt x="16291" y="3359"/>
                    </a:lnTo>
                    <a:close/>
                    <a:moveTo>
                      <a:pt x="2807" y="10978"/>
                    </a:moveTo>
                    <a:lnTo>
                      <a:pt x="2807" y="11178"/>
                    </a:lnTo>
                    <a:lnTo>
                      <a:pt x="2507" y="11178"/>
                    </a:lnTo>
                    <a:lnTo>
                      <a:pt x="2507" y="10978"/>
                    </a:lnTo>
                    <a:close/>
                    <a:moveTo>
                      <a:pt x="4487" y="12331"/>
                    </a:moveTo>
                    <a:lnTo>
                      <a:pt x="4487" y="12432"/>
                    </a:lnTo>
                    <a:cubicBezTo>
                      <a:pt x="4386" y="12432"/>
                      <a:pt x="4261" y="12331"/>
                      <a:pt x="4261" y="12331"/>
                    </a:cubicBezTo>
                    <a:close/>
                    <a:moveTo>
                      <a:pt x="26817" y="12331"/>
                    </a:moveTo>
                    <a:cubicBezTo>
                      <a:pt x="27043" y="12432"/>
                      <a:pt x="27143" y="12632"/>
                      <a:pt x="27344" y="12757"/>
                    </a:cubicBezTo>
                    <a:cubicBezTo>
                      <a:pt x="27043" y="12632"/>
                      <a:pt x="26817" y="12632"/>
                      <a:pt x="26517" y="12632"/>
                    </a:cubicBezTo>
                    <a:cubicBezTo>
                      <a:pt x="26617" y="12532"/>
                      <a:pt x="26717" y="12432"/>
                      <a:pt x="26817" y="12331"/>
                    </a:cubicBezTo>
                    <a:close/>
                    <a:moveTo>
                      <a:pt x="27670" y="12958"/>
                    </a:moveTo>
                    <a:cubicBezTo>
                      <a:pt x="27770" y="12958"/>
                      <a:pt x="27870" y="13058"/>
                      <a:pt x="27970" y="13058"/>
                    </a:cubicBezTo>
                    <a:lnTo>
                      <a:pt x="27670" y="13058"/>
                    </a:lnTo>
                    <a:lnTo>
                      <a:pt x="27670" y="12958"/>
                    </a:lnTo>
                    <a:close/>
                    <a:moveTo>
                      <a:pt x="28196" y="12532"/>
                    </a:moveTo>
                    <a:cubicBezTo>
                      <a:pt x="28597" y="12632"/>
                      <a:pt x="28697" y="12858"/>
                      <a:pt x="28822" y="13058"/>
                    </a:cubicBezTo>
                    <a:lnTo>
                      <a:pt x="28196" y="13058"/>
                    </a:lnTo>
                    <a:lnTo>
                      <a:pt x="28196" y="12532"/>
                    </a:lnTo>
                    <a:close/>
                    <a:moveTo>
                      <a:pt x="29850" y="12958"/>
                    </a:moveTo>
                    <a:lnTo>
                      <a:pt x="29850" y="13058"/>
                    </a:lnTo>
                    <a:lnTo>
                      <a:pt x="29750" y="13058"/>
                    </a:lnTo>
                    <a:lnTo>
                      <a:pt x="29750" y="12958"/>
                    </a:lnTo>
                    <a:cubicBezTo>
                      <a:pt x="29750" y="13058"/>
                      <a:pt x="29650" y="13058"/>
                      <a:pt x="29650" y="13058"/>
                    </a:cubicBezTo>
                    <a:cubicBezTo>
                      <a:pt x="29650" y="12958"/>
                      <a:pt x="29750" y="12958"/>
                      <a:pt x="29750" y="12958"/>
                    </a:cubicBezTo>
                    <a:lnTo>
                      <a:pt x="29750" y="12958"/>
                    </a:lnTo>
                    <a:lnTo>
                      <a:pt x="29750" y="12958"/>
                    </a:lnTo>
                    <a:close/>
                    <a:moveTo>
                      <a:pt x="29449" y="13158"/>
                    </a:moveTo>
                    <a:cubicBezTo>
                      <a:pt x="29324" y="13259"/>
                      <a:pt x="29324" y="13259"/>
                      <a:pt x="29223" y="13259"/>
                    </a:cubicBezTo>
                    <a:lnTo>
                      <a:pt x="29324" y="13158"/>
                    </a:lnTo>
                    <a:close/>
                    <a:moveTo>
                      <a:pt x="29123" y="13484"/>
                    </a:moveTo>
                    <a:cubicBezTo>
                      <a:pt x="29223" y="13585"/>
                      <a:pt x="29223" y="13585"/>
                      <a:pt x="29324" y="13585"/>
                    </a:cubicBezTo>
                    <a:lnTo>
                      <a:pt x="29324" y="13685"/>
                    </a:lnTo>
                    <a:cubicBezTo>
                      <a:pt x="29223" y="13585"/>
                      <a:pt x="29123" y="13585"/>
                      <a:pt x="29123" y="13585"/>
                    </a:cubicBezTo>
                    <a:lnTo>
                      <a:pt x="29123" y="13484"/>
                    </a:lnTo>
                    <a:close/>
                    <a:moveTo>
                      <a:pt x="30076" y="14311"/>
                    </a:moveTo>
                    <a:lnTo>
                      <a:pt x="30076" y="14412"/>
                    </a:lnTo>
                    <a:lnTo>
                      <a:pt x="29750" y="14412"/>
                    </a:lnTo>
                    <a:lnTo>
                      <a:pt x="29750" y="14311"/>
                    </a:lnTo>
                    <a:close/>
                    <a:moveTo>
                      <a:pt x="16166" y="21630"/>
                    </a:moveTo>
                    <a:cubicBezTo>
                      <a:pt x="16066" y="21930"/>
                      <a:pt x="15865" y="22031"/>
                      <a:pt x="15539" y="22156"/>
                    </a:cubicBezTo>
                    <a:lnTo>
                      <a:pt x="15539" y="21630"/>
                    </a:lnTo>
                    <a:close/>
                    <a:moveTo>
                      <a:pt x="15138" y="22356"/>
                    </a:moveTo>
                    <a:cubicBezTo>
                      <a:pt x="15138" y="22457"/>
                      <a:pt x="15138" y="22457"/>
                      <a:pt x="15038" y="22557"/>
                    </a:cubicBezTo>
                    <a:lnTo>
                      <a:pt x="15038" y="22356"/>
                    </a:lnTo>
                    <a:close/>
                    <a:moveTo>
                      <a:pt x="15439" y="22457"/>
                    </a:moveTo>
                    <a:cubicBezTo>
                      <a:pt x="15439" y="22557"/>
                      <a:pt x="15439" y="22557"/>
                      <a:pt x="15539" y="22557"/>
                    </a:cubicBezTo>
                    <a:cubicBezTo>
                      <a:pt x="15539" y="22657"/>
                      <a:pt x="15439" y="22657"/>
                      <a:pt x="15439" y="22657"/>
                    </a:cubicBezTo>
                    <a:lnTo>
                      <a:pt x="15439" y="22457"/>
                    </a:lnTo>
                    <a:close/>
                    <a:moveTo>
                      <a:pt x="15665" y="22783"/>
                    </a:moveTo>
                    <a:cubicBezTo>
                      <a:pt x="15665" y="22883"/>
                      <a:pt x="15765" y="22883"/>
                      <a:pt x="15765" y="22883"/>
                    </a:cubicBezTo>
                    <a:lnTo>
                      <a:pt x="15765" y="22983"/>
                    </a:lnTo>
                    <a:lnTo>
                      <a:pt x="15665" y="22983"/>
                    </a:lnTo>
                    <a:lnTo>
                      <a:pt x="15665" y="22883"/>
                    </a:lnTo>
                    <a:lnTo>
                      <a:pt x="15665" y="22783"/>
                    </a:lnTo>
                    <a:close/>
                    <a:moveTo>
                      <a:pt x="14186" y="22883"/>
                    </a:moveTo>
                    <a:cubicBezTo>
                      <a:pt x="14186" y="22983"/>
                      <a:pt x="14186" y="22983"/>
                      <a:pt x="14286" y="23083"/>
                    </a:cubicBezTo>
                    <a:lnTo>
                      <a:pt x="14086" y="23083"/>
                    </a:lnTo>
                    <a:lnTo>
                      <a:pt x="14086" y="22883"/>
                    </a:lnTo>
                    <a:close/>
                    <a:moveTo>
                      <a:pt x="25063" y="0"/>
                    </a:moveTo>
                    <a:cubicBezTo>
                      <a:pt x="24837" y="226"/>
                      <a:pt x="24737" y="326"/>
                      <a:pt x="24637" y="326"/>
                    </a:cubicBezTo>
                    <a:cubicBezTo>
                      <a:pt x="24311" y="527"/>
                      <a:pt x="24010" y="727"/>
                      <a:pt x="23685" y="853"/>
                    </a:cubicBezTo>
                    <a:cubicBezTo>
                      <a:pt x="23183" y="953"/>
                      <a:pt x="22657" y="953"/>
                      <a:pt x="21930" y="1053"/>
                    </a:cubicBezTo>
                    <a:cubicBezTo>
                      <a:pt x="21722" y="885"/>
                      <a:pt x="21463" y="834"/>
                      <a:pt x="21181" y="834"/>
                    </a:cubicBezTo>
                    <a:cubicBezTo>
                      <a:pt x="20750" y="834"/>
                      <a:pt x="20264" y="953"/>
                      <a:pt x="19825" y="953"/>
                    </a:cubicBezTo>
                    <a:cubicBezTo>
                      <a:pt x="19524" y="1053"/>
                      <a:pt x="19299" y="1153"/>
                      <a:pt x="18998" y="1254"/>
                    </a:cubicBezTo>
                    <a:cubicBezTo>
                      <a:pt x="18998" y="853"/>
                      <a:pt x="18898" y="627"/>
                      <a:pt x="18898" y="326"/>
                    </a:cubicBezTo>
                    <a:lnTo>
                      <a:pt x="18672" y="326"/>
                    </a:lnTo>
                    <a:cubicBezTo>
                      <a:pt x="18672" y="853"/>
                      <a:pt x="18572" y="1254"/>
                      <a:pt x="18472" y="1780"/>
                    </a:cubicBezTo>
                    <a:cubicBezTo>
                      <a:pt x="18171" y="1780"/>
                      <a:pt x="17745" y="1680"/>
                      <a:pt x="17319" y="1579"/>
                    </a:cubicBezTo>
                    <a:lnTo>
                      <a:pt x="17319" y="853"/>
                    </a:lnTo>
                    <a:cubicBezTo>
                      <a:pt x="16692" y="727"/>
                      <a:pt x="16066" y="527"/>
                      <a:pt x="15339" y="527"/>
                    </a:cubicBezTo>
                    <a:cubicBezTo>
                      <a:pt x="15193" y="507"/>
                      <a:pt x="15048" y="499"/>
                      <a:pt x="14903" y="499"/>
                    </a:cubicBezTo>
                    <a:cubicBezTo>
                      <a:pt x="14321" y="499"/>
                      <a:pt x="13740" y="627"/>
                      <a:pt x="13158" y="627"/>
                    </a:cubicBezTo>
                    <a:cubicBezTo>
                      <a:pt x="10953" y="727"/>
                      <a:pt x="8772" y="727"/>
                      <a:pt x="6567" y="853"/>
                    </a:cubicBezTo>
                    <a:cubicBezTo>
                      <a:pt x="5840" y="953"/>
                      <a:pt x="5113" y="1053"/>
                      <a:pt x="4487" y="1153"/>
                    </a:cubicBezTo>
                    <a:cubicBezTo>
                      <a:pt x="4261" y="1579"/>
                      <a:pt x="4161" y="1880"/>
                      <a:pt x="4161" y="2306"/>
                    </a:cubicBezTo>
                    <a:cubicBezTo>
                      <a:pt x="4007" y="2277"/>
                      <a:pt x="3844" y="2265"/>
                      <a:pt x="3678" y="2265"/>
                    </a:cubicBezTo>
                    <a:cubicBezTo>
                      <a:pt x="3278" y="2265"/>
                      <a:pt x="2861" y="2336"/>
                      <a:pt x="2507" y="2407"/>
                    </a:cubicBezTo>
                    <a:cubicBezTo>
                      <a:pt x="2181" y="2507"/>
                      <a:pt x="1654" y="2507"/>
                      <a:pt x="1454" y="2732"/>
                    </a:cubicBezTo>
                    <a:lnTo>
                      <a:pt x="0" y="4186"/>
                    </a:lnTo>
                    <a:cubicBezTo>
                      <a:pt x="101" y="4386"/>
                      <a:pt x="201" y="4487"/>
                      <a:pt x="301" y="4612"/>
                    </a:cubicBezTo>
                    <a:cubicBezTo>
                      <a:pt x="502" y="4913"/>
                      <a:pt x="827" y="5113"/>
                      <a:pt x="928" y="5439"/>
                    </a:cubicBezTo>
                    <a:cubicBezTo>
                      <a:pt x="1128" y="5965"/>
                      <a:pt x="1128" y="6492"/>
                      <a:pt x="1354" y="6993"/>
                    </a:cubicBezTo>
                    <a:cubicBezTo>
                      <a:pt x="727" y="7620"/>
                      <a:pt x="1128" y="8371"/>
                      <a:pt x="1128" y="9098"/>
                    </a:cubicBezTo>
                    <a:cubicBezTo>
                      <a:pt x="1253" y="9299"/>
                      <a:pt x="1454" y="9499"/>
                      <a:pt x="1554" y="9825"/>
                    </a:cubicBezTo>
                    <a:cubicBezTo>
                      <a:pt x="1028" y="9825"/>
                      <a:pt x="727" y="9825"/>
                      <a:pt x="301" y="9925"/>
                    </a:cubicBezTo>
                    <a:lnTo>
                      <a:pt x="301" y="10026"/>
                    </a:lnTo>
                    <a:cubicBezTo>
                      <a:pt x="928" y="10126"/>
                      <a:pt x="1554" y="10126"/>
                      <a:pt x="2281" y="10251"/>
                    </a:cubicBezTo>
                    <a:cubicBezTo>
                      <a:pt x="2281" y="10652"/>
                      <a:pt x="2181" y="10978"/>
                      <a:pt x="2080" y="11279"/>
                    </a:cubicBezTo>
                    <a:cubicBezTo>
                      <a:pt x="1755" y="11279"/>
                      <a:pt x="1454" y="11379"/>
                      <a:pt x="1028" y="11379"/>
                    </a:cubicBezTo>
                    <a:cubicBezTo>
                      <a:pt x="928" y="11905"/>
                      <a:pt x="627" y="12532"/>
                      <a:pt x="627" y="13158"/>
                    </a:cubicBezTo>
                    <a:cubicBezTo>
                      <a:pt x="502" y="13885"/>
                      <a:pt x="727" y="14512"/>
                      <a:pt x="727" y="15264"/>
                    </a:cubicBezTo>
                    <a:cubicBezTo>
                      <a:pt x="928" y="17244"/>
                      <a:pt x="1028" y="19324"/>
                      <a:pt x="1128" y="21304"/>
                    </a:cubicBezTo>
                    <a:cubicBezTo>
                      <a:pt x="1253" y="21930"/>
                      <a:pt x="1354" y="22657"/>
                      <a:pt x="1454" y="23284"/>
                    </a:cubicBezTo>
                    <a:cubicBezTo>
                      <a:pt x="1914" y="23463"/>
                      <a:pt x="2340" y="23535"/>
                      <a:pt x="2741" y="23535"/>
                    </a:cubicBezTo>
                    <a:cubicBezTo>
                      <a:pt x="3520" y="23535"/>
                      <a:pt x="4209" y="23264"/>
                      <a:pt x="4888" y="22983"/>
                    </a:cubicBezTo>
                    <a:cubicBezTo>
                      <a:pt x="4888" y="23184"/>
                      <a:pt x="5013" y="23509"/>
                      <a:pt x="5213" y="23710"/>
                    </a:cubicBezTo>
                    <a:cubicBezTo>
                      <a:pt x="5639" y="24136"/>
                      <a:pt x="6141" y="24437"/>
                      <a:pt x="6667" y="24863"/>
                    </a:cubicBezTo>
                    <a:cubicBezTo>
                      <a:pt x="6893" y="24763"/>
                      <a:pt x="6993" y="24662"/>
                      <a:pt x="7093" y="24537"/>
                    </a:cubicBezTo>
                    <a:cubicBezTo>
                      <a:pt x="7394" y="24437"/>
                      <a:pt x="7720" y="24236"/>
                      <a:pt x="8020" y="24136"/>
                    </a:cubicBezTo>
                    <a:cubicBezTo>
                      <a:pt x="8547" y="24036"/>
                      <a:pt x="9173" y="24036"/>
                      <a:pt x="9800" y="23910"/>
                    </a:cubicBezTo>
                    <a:cubicBezTo>
                      <a:pt x="10123" y="24130"/>
                      <a:pt x="10472" y="24183"/>
                      <a:pt x="10851" y="24183"/>
                    </a:cubicBezTo>
                    <a:cubicBezTo>
                      <a:pt x="11208" y="24183"/>
                      <a:pt x="11592" y="24136"/>
                      <a:pt x="12005" y="24136"/>
                    </a:cubicBezTo>
                    <a:cubicBezTo>
                      <a:pt x="12206" y="24036"/>
                      <a:pt x="12406" y="23910"/>
                      <a:pt x="12732" y="23810"/>
                    </a:cubicBezTo>
                    <a:cubicBezTo>
                      <a:pt x="12832" y="24136"/>
                      <a:pt x="12832" y="24437"/>
                      <a:pt x="12832" y="24763"/>
                    </a:cubicBezTo>
                    <a:lnTo>
                      <a:pt x="13033" y="24763"/>
                    </a:lnTo>
                    <a:cubicBezTo>
                      <a:pt x="13158" y="24236"/>
                      <a:pt x="13158" y="23810"/>
                      <a:pt x="13258" y="23284"/>
                    </a:cubicBezTo>
                    <a:cubicBezTo>
                      <a:pt x="13885" y="23284"/>
                      <a:pt x="14512" y="23610"/>
                      <a:pt x="15038" y="23610"/>
                    </a:cubicBezTo>
                    <a:cubicBezTo>
                      <a:pt x="15038" y="23810"/>
                      <a:pt x="15138" y="24036"/>
                      <a:pt x="15138" y="24336"/>
                    </a:cubicBezTo>
                    <a:cubicBezTo>
                      <a:pt x="15665" y="24437"/>
                      <a:pt x="16391" y="24537"/>
                      <a:pt x="17118" y="24662"/>
                    </a:cubicBezTo>
                    <a:cubicBezTo>
                      <a:pt x="17845" y="24662"/>
                      <a:pt x="18572" y="24437"/>
                      <a:pt x="19299" y="24437"/>
                    </a:cubicBezTo>
                    <a:cubicBezTo>
                      <a:pt x="21504" y="24336"/>
                      <a:pt x="23685" y="24236"/>
                      <a:pt x="25890" y="24036"/>
                    </a:cubicBezTo>
                    <a:cubicBezTo>
                      <a:pt x="26517" y="24036"/>
                      <a:pt x="27244" y="23810"/>
                      <a:pt x="27970" y="23710"/>
                    </a:cubicBezTo>
                    <a:cubicBezTo>
                      <a:pt x="28071" y="23509"/>
                      <a:pt x="28071" y="23409"/>
                      <a:pt x="28196" y="23184"/>
                    </a:cubicBezTo>
                    <a:cubicBezTo>
                      <a:pt x="28697" y="23184"/>
                      <a:pt x="29223" y="23184"/>
                      <a:pt x="29850" y="23083"/>
                    </a:cubicBezTo>
                    <a:cubicBezTo>
                      <a:pt x="30176" y="22983"/>
                      <a:pt x="30577" y="22983"/>
                      <a:pt x="30903" y="22783"/>
                    </a:cubicBezTo>
                    <a:cubicBezTo>
                      <a:pt x="31429" y="22356"/>
                      <a:pt x="31830" y="21830"/>
                      <a:pt x="32356" y="21304"/>
                    </a:cubicBezTo>
                    <a:cubicBezTo>
                      <a:pt x="32256" y="21204"/>
                      <a:pt x="32156" y="21103"/>
                      <a:pt x="32056" y="20903"/>
                    </a:cubicBezTo>
                    <a:cubicBezTo>
                      <a:pt x="31830" y="20677"/>
                      <a:pt x="31529" y="20377"/>
                      <a:pt x="31429" y="20051"/>
                    </a:cubicBezTo>
                    <a:cubicBezTo>
                      <a:pt x="31329" y="19524"/>
                      <a:pt x="31203" y="19023"/>
                      <a:pt x="31103" y="18497"/>
                    </a:cubicBezTo>
                    <a:cubicBezTo>
                      <a:pt x="31730" y="17971"/>
                      <a:pt x="31429" y="17143"/>
                      <a:pt x="31329" y="16517"/>
                    </a:cubicBezTo>
                    <a:cubicBezTo>
                      <a:pt x="31203" y="16191"/>
                      <a:pt x="31103" y="15991"/>
                      <a:pt x="31003" y="15665"/>
                    </a:cubicBezTo>
                    <a:lnTo>
                      <a:pt x="32156" y="15665"/>
                    </a:lnTo>
                    <a:lnTo>
                      <a:pt x="32156" y="15464"/>
                    </a:lnTo>
                    <a:cubicBezTo>
                      <a:pt x="31529" y="15364"/>
                      <a:pt x="30903" y="15364"/>
                      <a:pt x="30276" y="15264"/>
                    </a:cubicBezTo>
                    <a:cubicBezTo>
                      <a:pt x="30276" y="14637"/>
                      <a:pt x="30577" y="14111"/>
                      <a:pt x="30702" y="13585"/>
                    </a:cubicBezTo>
                    <a:cubicBezTo>
                      <a:pt x="30903" y="13585"/>
                      <a:pt x="31203" y="13585"/>
                      <a:pt x="31630" y="13484"/>
                    </a:cubicBezTo>
                    <a:cubicBezTo>
                      <a:pt x="31730" y="12958"/>
                      <a:pt x="31955" y="12331"/>
                      <a:pt x="31955" y="11705"/>
                    </a:cubicBezTo>
                    <a:cubicBezTo>
                      <a:pt x="32056" y="11078"/>
                      <a:pt x="31830" y="10351"/>
                      <a:pt x="31730" y="9625"/>
                    </a:cubicBezTo>
                    <a:cubicBezTo>
                      <a:pt x="31529" y="7620"/>
                      <a:pt x="31429" y="5640"/>
                      <a:pt x="31203" y="3660"/>
                    </a:cubicBezTo>
                    <a:cubicBezTo>
                      <a:pt x="31103" y="2933"/>
                      <a:pt x="30903" y="2306"/>
                      <a:pt x="30802" y="1680"/>
                    </a:cubicBezTo>
                    <a:cubicBezTo>
                      <a:pt x="30398" y="1522"/>
                      <a:pt x="30011" y="1459"/>
                      <a:pt x="29640" y="1459"/>
                    </a:cubicBezTo>
                    <a:cubicBezTo>
                      <a:pt x="28769" y="1459"/>
                      <a:pt x="27981" y="1807"/>
                      <a:pt x="27244" y="2106"/>
                    </a:cubicBezTo>
                    <a:lnTo>
                      <a:pt x="27043" y="2306"/>
                    </a:lnTo>
                    <a:cubicBezTo>
                      <a:pt x="27043" y="2206"/>
                      <a:pt x="27043" y="2106"/>
                      <a:pt x="26943" y="1980"/>
                    </a:cubicBezTo>
                    <a:cubicBezTo>
                      <a:pt x="26817" y="1780"/>
                      <a:pt x="26817" y="1354"/>
                      <a:pt x="26617" y="1153"/>
                    </a:cubicBezTo>
                    <a:cubicBezTo>
                      <a:pt x="26091" y="853"/>
                      <a:pt x="25564" y="427"/>
                      <a:pt x="25063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109;p13"/>
            <p:cNvGrpSpPr/>
            <p:nvPr/>
          </p:nvGrpSpPr>
          <p:grpSpPr>
            <a:xfrm>
              <a:off x="4287875" y="406799"/>
              <a:ext cx="3623025" cy="4128139"/>
              <a:chOff x="5005700" y="406799"/>
              <a:chExt cx="3623025" cy="4128139"/>
            </a:xfrm>
          </p:grpSpPr>
          <p:sp>
            <p:nvSpPr>
              <p:cNvPr id="110" name="Google Shape;110;p13"/>
              <p:cNvSpPr/>
              <p:nvPr/>
            </p:nvSpPr>
            <p:spPr>
              <a:xfrm rot="5400000">
                <a:off x="6547056" y="2453269"/>
                <a:ext cx="2187414" cy="1975925"/>
              </a:xfrm>
              <a:custGeom>
                <a:avLst/>
                <a:gdLst/>
                <a:ahLst/>
                <a:cxnLst/>
                <a:rect l="l" t="t" r="r" b="b"/>
                <a:pathLst>
                  <a:path w="32357" h="24863" extrusionOk="0">
                    <a:moveTo>
                      <a:pt x="17644" y="1980"/>
                    </a:moveTo>
                    <a:cubicBezTo>
                      <a:pt x="17644" y="2106"/>
                      <a:pt x="17644" y="2206"/>
                      <a:pt x="17745" y="2206"/>
                    </a:cubicBezTo>
                    <a:lnTo>
                      <a:pt x="17544" y="2206"/>
                    </a:lnTo>
                    <a:lnTo>
                      <a:pt x="17544" y="1980"/>
                    </a:lnTo>
                    <a:close/>
                    <a:moveTo>
                      <a:pt x="16291" y="3359"/>
                    </a:moveTo>
                    <a:lnTo>
                      <a:pt x="16291" y="3459"/>
                    </a:lnTo>
                    <a:lnTo>
                      <a:pt x="16166" y="3459"/>
                    </a:lnTo>
                    <a:lnTo>
                      <a:pt x="16291" y="3359"/>
                    </a:lnTo>
                    <a:close/>
                    <a:moveTo>
                      <a:pt x="2807" y="10978"/>
                    </a:moveTo>
                    <a:lnTo>
                      <a:pt x="2807" y="11178"/>
                    </a:lnTo>
                    <a:lnTo>
                      <a:pt x="2507" y="11178"/>
                    </a:lnTo>
                    <a:lnTo>
                      <a:pt x="2507" y="10978"/>
                    </a:lnTo>
                    <a:close/>
                    <a:moveTo>
                      <a:pt x="4487" y="12331"/>
                    </a:moveTo>
                    <a:lnTo>
                      <a:pt x="4487" y="12432"/>
                    </a:lnTo>
                    <a:cubicBezTo>
                      <a:pt x="4386" y="12432"/>
                      <a:pt x="4261" y="12331"/>
                      <a:pt x="4261" y="12331"/>
                    </a:cubicBezTo>
                    <a:close/>
                    <a:moveTo>
                      <a:pt x="26817" y="12331"/>
                    </a:moveTo>
                    <a:cubicBezTo>
                      <a:pt x="27043" y="12432"/>
                      <a:pt x="27143" y="12632"/>
                      <a:pt x="27344" y="12757"/>
                    </a:cubicBezTo>
                    <a:cubicBezTo>
                      <a:pt x="27043" y="12632"/>
                      <a:pt x="26817" y="12632"/>
                      <a:pt x="26517" y="12632"/>
                    </a:cubicBezTo>
                    <a:cubicBezTo>
                      <a:pt x="26617" y="12532"/>
                      <a:pt x="26717" y="12432"/>
                      <a:pt x="26817" y="12331"/>
                    </a:cubicBezTo>
                    <a:close/>
                    <a:moveTo>
                      <a:pt x="27670" y="12958"/>
                    </a:moveTo>
                    <a:cubicBezTo>
                      <a:pt x="27770" y="12958"/>
                      <a:pt x="27870" y="13058"/>
                      <a:pt x="27970" y="13058"/>
                    </a:cubicBezTo>
                    <a:lnTo>
                      <a:pt x="27670" y="13058"/>
                    </a:lnTo>
                    <a:lnTo>
                      <a:pt x="27670" y="12958"/>
                    </a:lnTo>
                    <a:close/>
                    <a:moveTo>
                      <a:pt x="28196" y="12532"/>
                    </a:moveTo>
                    <a:cubicBezTo>
                      <a:pt x="28597" y="12632"/>
                      <a:pt x="28697" y="12858"/>
                      <a:pt x="28822" y="13058"/>
                    </a:cubicBezTo>
                    <a:lnTo>
                      <a:pt x="28196" y="13058"/>
                    </a:lnTo>
                    <a:lnTo>
                      <a:pt x="28196" y="12532"/>
                    </a:lnTo>
                    <a:close/>
                    <a:moveTo>
                      <a:pt x="29850" y="12958"/>
                    </a:moveTo>
                    <a:lnTo>
                      <a:pt x="29850" y="13058"/>
                    </a:lnTo>
                    <a:lnTo>
                      <a:pt x="29750" y="13058"/>
                    </a:lnTo>
                    <a:lnTo>
                      <a:pt x="29750" y="12958"/>
                    </a:lnTo>
                    <a:cubicBezTo>
                      <a:pt x="29750" y="13058"/>
                      <a:pt x="29650" y="13058"/>
                      <a:pt x="29650" y="13058"/>
                    </a:cubicBezTo>
                    <a:cubicBezTo>
                      <a:pt x="29650" y="12958"/>
                      <a:pt x="29750" y="12958"/>
                      <a:pt x="29750" y="12958"/>
                    </a:cubicBezTo>
                    <a:lnTo>
                      <a:pt x="29750" y="12958"/>
                    </a:lnTo>
                    <a:lnTo>
                      <a:pt x="29750" y="12958"/>
                    </a:lnTo>
                    <a:close/>
                    <a:moveTo>
                      <a:pt x="29449" y="13158"/>
                    </a:moveTo>
                    <a:cubicBezTo>
                      <a:pt x="29324" y="13259"/>
                      <a:pt x="29324" y="13259"/>
                      <a:pt x="29223" y="13259"/>
                    </a:cubicBezTo>
                    <a:lnTo>
                      <a:pt x="29324" y="13158"/>
                    </a:lnTo>
                    <a:close/>
                    <a:moveTo>
                      <a:pt x="29123" y="13484"/>
                    </a:moveTo>
                    <a:cubicBezTo>
                      <a:pt x="29223" y="13585"/>
                      <a:pt x="29223" y="13585"/>
                      <a:pt x="29324" y="13585"/>
                    </a:cubicBezTo>
                    <a:lnTo>
                      <a:pt x="29324" y="13685"/>
                    </a:lnTo>
                    <a:cubicBezTo>
                      <a:pt x="29223" y="13585"/>
                      <a:pt x="29123" y="13585"/>
                      <a:pt x="29123" y="13585"/>
                    </a:cubicBezTo>
                    <a:lnTo>
                      <a:pt x="29123" y="13484"/>
                    </a:lnTo>
                    <a:close/>
                    <a:moveTo>
                      <a:pt x="30076" y="14311"/>
                    </a:moveTo>
                    <a:lnTo>
                      <a:pt x="30076" y="14412"/>
                    </a:lnTo>
                    <a:lnTo>
                      <a:pt x="29750" y="14412"/>
                    </a:lnTo>
                    <a:lnTo>
                      <a:pt x="29750" y="14311"/>
                    </a:lnTo>
                    <a:close/>
                    <a:moveTo>
                      <a:pt x="16166" y="21630"/>
                    </a:moveTo>
                    <a:cubicBezTo>
                      <a:pt x="16066" y="21930"/>
                      <a:pt x="15865" y="22031"/>
                      <a:pt x="15539" y="22156"/>
                    </a:cubicBezTo>
                    <a:lnTo>
                      <a:pt x="15539" y="21630"/>
                    </a:lnTo>
                    <a:close/>
                    <a:moveTo>
                      <a:pt x="15138" y="22356"/>
                    </a:moveTo>
                    <a:cubicBezTo>
                      <a:pt x="15138" y="22457"/>
                      <a:pt x="15138" y="22457"/>
                      <a:pt x="15038" y="22557"/>
                    </a:cubicBezTo>
                    <a:lnTo>
                      <a:pt x="15038" y="22356"/>
                    </a:lnTo>
                    <a:close/>
                    <a:moveTo>
                      <a:pt x="15439" y="22457"/>
                    </a:moveTo>
                    <a:cubicBezTo>
                      <a:pt x="15439" y="22557"/>
                      <a:pt x="15439" y="22557"/>
                      <a:pt x="15539" y="22557"/>
                    </a:cubicBezTo>
                    <a:cubicBezTo>
                      <a:pt x="15539" y="22657"/>
                      <a:pt x="15439" y="22657"/>
                      <a:pt x="15439" y="22657"/>
                    </a:cubicBezTo>
                    <a:lnTo>
                      <a:pt x="15439" y="22457"/>
                    </a:lnTo>
                    <a:close/>
                    <a:moveTo>
                      <a:pt x="15665" y="22783"/>
                    </a:moveTo>
                    <a:cubicBezTo>
                      <a:pt x="15665" y="22883"/>
                      <a:pt x="15765" y="22883"/>
                      <a:pt x="15765" y="22883"/>
                    </a:cubicBezTo>
                    <a:lnTo>
                      <a:pt x="15765" y="22983"/>
                    </a:lnTo>
                    <a:lnTo>
                      <a:pt x="15665" y="22983"/>
                    </a:lnTo>
                    <a:lnTo>
                      <a:pt x="15665" y="22883"/>
                    </a:lnTo>
                    <a:lnTo>
                      <a:pt x="15665" y="22783"/>
                    </a:lnTo>
                    <a:close/>
                    <a:moveTo>
                      <a:pt x="14186" y="22883"/>
                    </a:moveTo>
                    <a:cubicBezTo>
                      <a:pt x="14186" y="22983"/>
                      <a:pt x="14186" y="22983"/>
                      <a:pt x="14286" y="23083"/>
                    </a:cubicBezTo>
                    <a:lnTo>
                      <a:pt x="14086" y="23083"/>
                    </a:lnTo>
                    <a:lnTo>
                      <a:pt x="14086" y="22883"/>
                    </a:lnTo>
                    <a:close/>
                    <a:moveTo>
                      <a:pt x="25063" y="0"/>
                    </a:moveTo>
                    <a:cubicBezTo>
                      <a:pt x="24837" y="226"/>
                      <a:pt x="24737" y="326"/>
                      <a:pt x="24637" y="326"/>
                    </a:cubicBezTo>
                    <a:cubicBezTo>
                      <a:pt x="24311" y="527"/>
                      <a:pt x="24010" y="727"/>
                      <a:pt x="23685" y="853"/>
                    </a:cubicBezTo>
                    <a:cubicBezTo>
                      <a:pt x="23183" y="953"/>
                      <a:pt x="22657" y="953"/>
                      <a:pt x="21930" y="1053"/>
                    </a:cubicBezTo>
                    <a:cubicBezTo>
                      <a:pt x="21722" y="885"/>
                      <a:pt x="21463" y="834"/>
                      <a:pt x="21181" y="834"/>
                    </a:cubicBezTo>
                    <a:cubicBezTo>
                      <a:pt x="20750" y="834"/>
                      <a:pt x="20264" y="953"/>
                      <a:pt x="19825" y="953"/>
                    </a:cubicBezTo>
                    <a:cubicBezTo>
                      <a:pt x="19524" y="1053"/>
                      <a:pt x="19299" y="1153"/>
                      <a:pt x="18998" y="1254"/>
                    </a:cubicBezTo>
                    <a:cubicBezTo>
                      <a:pt x="18998" y="853"/>
                      <a:pt x="18898" y="627"/>
                      <a:pt x="18898" y="326"/>
                    </a:cubicBezTo>
                    <a:lnTo>
                      <a:pt x="18672" y="326"/>
                    </a:lnTo>
                    <a:cubicBezTo>
                      <a:pt x="18672" y="853"/>
                      <a:pt x="18572" y="1254"/>
                      <a:pt x="18472" y="1780"/>
                    </a:cubicBezTo>
                    <a:cubicBezTo>
                      <a:pt x="18171" y="1780"/>
                      <a:pt x="17745" y="1680"/>
                      <a:pt x="17319" y="1579"/>
                    </a:cubicBezTo>
                    <a:lnTo>
                      <a:pt x="17319" y="853"/>
                    </a:lnTo>
                    <a:cubicBezTo>
                      <a:pt x="16692" y="727"/>
                      <a:pt x="16066" y="527"/>
                      <a:pt x="15339" y="527"/>
                    </a:cubicBezTo>
                    <a:cubicBezTo>
                      <a:pt x="15193" y="507"/>
                      <a:pt x="15048" y="499"/>
                      <a:pt x="14903" y="499"/>
                    </a:cubicBezTo>
                    <a:cubicBezTo>
                      <a:pt x="14321" y="499"/>
                      <a:pt x="13740" y="627"/>
                      <a:pt x="13158" y="627"/>
                    </a:cubicBezTo>
                    <a:cubicBezTo>
                      <a:pt x="10953" y="727"/>
                      <a:pt x="8772" y="727"/>
                      <a:pt x="6567" y="853"/>
                    </a:cubicBezTo>
                    <a:cubicBezTo>
                      <a:pt x="5840" y="953"/>
                      <a:pt x="5113" y="1053"/>
                      <a:pt x="4487" y="1153"/>
                    </a:cubicBezTo>
                    <a:cubicBezTo>
                      <a:pt x="4261" y="1579"/>
                      <a:pt x="4161" y="1880"/>
                      <a:pt x="4161" y="2306"/>
                    </a:cubicBezTo>
                    <a:cubicBezTo>
                      <a:pt x="4007" y="2277"/>
                      <a:pt x="3844" y="2265"/>
                      <a:pt x="3678" y="2265"/>
                    </a:cubicBezTo>
                    <a:cubicBezTo>
                      <a:pt x="3278" y="2265"/>
                      <a:pt x="2861" y="2336"/>
                      <a:pt x="2507" y="2407"/>
                    </a:cubicBezTo>
                    <a:cubicBezTo>
                      <a:pt x="2181" y="2507"/>
                      <a:pt x="1654" y="2507"/>
                      <a:pt x="1454" y="2732"/>
                    </a:cubicBezTo>
                    <a:lnTo>
                      <a:pt x="0" y="4186"/>
                    </a:lnTo>
                    <a:cubicBezTo>
                      <a:pt x="101" y="4386"/>
                      <a:pt x="201" y="4487"/>
                      <a:pt x="301" y="4612"/>
                    </a:cubicBezTo>
                    <a:cubicBezTo>
                      <a:pt x="502" y="4913"/>
                      <a:pt x="827" y="5113"/>
                      <a:pt x="928" y="5439"/>
                    </a:cubicBezTo>
                    <a:cubicBezTo>
                      <a:pt x="1128" y="5965"/>
                      <a:pt x="1128" y="6492"/>
                      <a:pt x="1354" y="6993"/>
                    </a:cubicBezTo>
                    <a:cubicBezTo>
                      <a:pt x="727" y="7620"/>
                      <a:pt x="1128" y="8371"/>
                      <a:pt x="1128" y="9098"/>
                    </a:cubicBezTo>
                    <a:cubicBezTo>
                      <a:pt x="1253" y="9299"/>
                      <a:pt x="1454" y="9499"/>
                      <a:pt x="1554" y="9825"/>
                    </a:cubicBezTo>
                    <a:cubicBezTo>
                      <a:pt x="1028" y="9825"/>
                      <a:pt x="727" y="9825"/>
                      <a:pt x="301" y="9925"/>
                    </a:cubicBezTo>
                    <a:lnTo>
                      <a:pt x="301" y="10026"/>
                    </a:lnTo>
                    <a:cubicBezTo>
                      <a:pt x="928" y="10126"/>
                      <a:pt x="1554" y="10126"/>
                      <a:pt x="2281" y="10251"/>
                    </a:cubicBezTo>
                    <a:cubicBezTo>
                      <a:pt x="2281" y="10652"/>
                      <a:pt x="2181" y="10978"/>
                      <a:pt x="2080" y="11279"/>
                    </a:cubicBezTo>
                    <a:cubicBezTo>
                      <a:pt x="1755" y="11279"/>
                      <a:pt x="1454" y="11379"/>
                      <a:pt x="1028" y="11379"/>
                    </a:cubicBezTo>
                    <a:cubicBezTo>
                      <a:pt x="928" y="11905"/>
                      <a:pt x="627" y="12532"/>
                      <a:pt x="627" y="13158"/>
                    </a:cubicBezTo>
                    <a:cubicBezTo>
                      <a:pt x="502" y="13885"/>
                      <a:pt x="727" y="14512"/>
                      <a:pt x="727" y="15264"/>
                    </a:cubicBezTo>
                    <a:cubicBezTo>
                      <a:pt x="928" y="17244"/>
                      <a:pt x="1028" y="19324"/>
                      <a:pt x="1128" y="21304"/>
                    </a:cubicBezTo>
                    <a:cubicBezTo>
                      <a:pt x="1253" y="21930"/>
                      <a:pt x="1354" y="22657"/>
                      <a:pt x="1454" y="23284"/>
                    </a:cubicBezTo>
                    <a:cubicBezTo>
                      <a:pt x="1914" y="23463"/>
                      <a:pt x="2340" y="23535"/>
                      <a:pt x="2741" y="23535"/>
                    </a:cubicBezTo>
                    <a:cubicBezTo>
                      <a:pt x="3520" y="23535"/>
                      <a:pt x="4209" y="23264"/>
                      <a:pt x="4888" y="22983"/>
                    </a:cubicBezTo>
                    <a:cubicBezTo>
                      <a:pt x="4888" y="23184"/>
                      <a:pt x="5013" y="23509"/>
                      <a:pt x="5213" y="23710"/>
                    </a:cubicBezTo>
                    <a:cubicBezTo>
                      <a:pt x="5639" y="24136"/>
                      <a:pt x="6141" y="24437"/>
                      <a:pt x="6667" y="24863"/>
                    </a:cubicBezTo>
                    <a:cubicBezTo>
                      <a:pt x="6893" y="24763"/>
                      <a:pt x="6993" y="24662"/>
                      <a:pt x="7093" y="24537"/>
                    </a:cubicBezTo>
                    <a:cubicBezTo>
                      <a:pt x="7394" y="24437"/>
                      <a:pt x="7720" y="24236"/>
                      <a:pt x="8020" y="24136"/>
                    </a:cubicBezTo>
                    <a:cubicBezTo>
                      <a:pt x="8547" y="24036"/>
                      <a:pt x="9173" y="24036"/>
                      <a:pt x="9800" y="23910"/>
                    </a:cubicBezTo>
                    <a:cubicBezTo>
                      <a:pt x="10123" y="24130"/>
                      <a:pt x="10472" y="24183"/>
                      <a:pt x="10851" y="24183"/>
                    </a:cubicBezTo>
                    <a:cubicBezTo>
                      <a:pt x="11208" y="24183"/>
                      <a:pt x="11592" y="24136"/>
                      <a:pt x="12005" y="24136"/>
                    </a:cubicBezTo>
                    <a:cubicBezTo>
                      <a:pt x="12206" y="24036"/>
                      <a:pt x="12406" y="23910"/>
                      <a:pt x="12732" y="23810"/>
                    </a:cubicBezTo>
                    <a:cubicBezTo>
                      <a:pt x="12832" y="24136"/>
                      <a:pt x="12832" y="24437"/>
                      <a:pt x="12832" y="24763"/>
                    </a:cubicBezTo>
                    <a:lnTo>
                      <a:pt x="13033" y="24763"/>
                    </a:lnTo>
                    <a:cubicBezTo>
                      <a:pt x="13158" y="24236"/>
                      <a:pt x="13158" y="23810"/>
                      <a:pt x="13258" y="23284"/>
                    </a:cubicBezTo>
                    <a:cubicBezTo>
                      <a:pt x="13885" y="23284"/>
                      <a:pt x="14512" y="23610"/>
                      <a:pt x="15038" y="23610"/>
                    </a:cubicBezTo>
                    <a:cubicBezTo>
                      <a:pt x="15038" y="23810"/>
                      <a:pt x="15138" y="24036"/>
                      <a:pt x="15138" y="24336"/>
                    </a:cubicBezTo>
                    <a:cubicBezTo>
                      <a:pt x="15665" y="24437"/>
                      <a:pt x="16391" y="24537"/>
                      <a:pt x="17118" y="24662"/>
                    </a:cubicBezTo>
                    <a:cubicBezTo>
                      <a:pt x="17845" y="24662"/>
                      <a:pt x="18572" y="24437"/>
                      <a:pt x="19299" y="24437"/>
                    </a:cubicBezTo>
                    <a:cubicBezTo>
                      <a:pt x="21504" y="24336"/>
                      <a:pt x="23685" y="24236"/>
                      <a:pt x="25890" y="24036"/>
                    </a:cubicBezTo>
                    <a:cubicBezTo>
                      <a:pt x="26517" y="24036"/>
                      <a:pt x="27244" y="23810"/>
                      <a:pt x="27970" y="23710"/>
                    </a:cubicBezTo>
                    <a:cubicBezTo>
                      <a:pt x="28071" y="23509"/>
                      <a:pt x="28071" y="23409"/>
                      <a:pt x="28196" y="23184"/>
                    </a:cubicBezTo>
                    <a:cubicBezTo>
                      <a:pt x="28697" y="23184"/>
                      <a:pt x="29223" y="23184"/>
                      <a:pt x="29850" y="23083"/>
                    </a:cubicBezTo>
                    <a:cubicBezTo>
                      <a:pt x="30176" y="22983"/>
                      <a:pt x="30577" y="22983"/>
                      <a:pt x="30903" y="22783"/>
                    </a:cubicBezTo>
                    <a:cubicBezTo>
                      <a:pt x="31429" y="22356"/>
                      <a:pt x="31830" y="21830"/>
                      <a:pt x="32356" y="21304"/>
                    </a:cubicBezTo>
                    <a:cubicBezTo>
                      <a:pt x="32256" y="21204"/>
                      <a:pt x="32156" y="21103"/>
                      <a:pt x="32056" y="20903"/>
                    </a:cubicBezTo>
                    <a:cubicBezTo>
                      <a:pt x="31830" y="20677"/>
                      <a:pt x="31529" y="20377"/>
                      <a:pt x="31429" y="20051"/>
                    </a:cubicBezTo>
                    <a:cubicBezTo>
                      <a:pt x="31329" y="19524"/>
                      <a:pt x="31203" y="19023"/>
                      <a:pt x="31103" y="18497"/>
                    </a:cubicBezTo>
                    <a:cubicBezTo>
                      <a:pt x="31730" y="17971"/>
                      <a:pt x="31429" y="17143"/>
                      <a:pt x="31329" y="16517"/>
                    </a:cubicBezTo>
                    <a:cubicBezTo>
                      <a:pt x="31203" y="16191"/>
                      <a:pt x="31103" y="15991"/>
                      <a:pt x="31003" y="15665"/>
                    </a:cubicBezTo>
                    <a:lnTo>
                      <a:pt x="32156" y="15665"/>
                    </a:lnTo>
                    <a:lnTo>
                      <a:pt x="32156" y="15464"/>
                    </a:lnTo>
                    <a:cubicBezTo>
                      <a:pt x="31529" y="15364"/>
                      <a:pt x="30903" y="15364"/>
                      <a:pt x="30276" y="15264"/>
                    </a:cubicBezTo>
                    <a:cubicBezTo>
                      <a:pt x="30276" y="14637"/>
                      <a:pt x="30577" y="14111"/>
                      <a:pt x="30702" y="13585"/>
                    </a:cubicBezTo>
                    <a:cubicBezTo>
                      <a:pt x="30903" y="13585"/>
                      <a:pt x="31203" y="13585"/>
                      <a:pt x="31630" y="13484"/>
                    </a:cubicBezTo>
                    <a:cubicBezTo>
                      <a:pt x="31730" y="12958"/>
                      <a:pt x="31955" y="12331"/>
                      <a:pt x="31955" y="11705"/>
                    </a:cubicBezTo>
                    <a:cubicBezTo>
                      <a:pt x="32056" y="11078"/>
                      <a:pt x="31830" y="10351"/>
                      <a:pt x="31730" y="9625"/>
                    </a:cubicBezTo>
                    <a:cubicBezTo>
                      <a:pt x="31529" y="7620"/>
                      <a:pt x="31429" y="5640"/>
                      <a:pt x="31203" y="3660"/>
                    </a:cubicBezTo>
                    <a:cubicBezTo>
                      <a:pt x="31103" y="2933"/>
                      <a:pt x="30903" y="2306"/>
                      <a:pt x="30802" y="1680"/>
                    </a:cubicBezTo>
                    <a:cubicBezTo>
                      <a:pt x="30398" y="1522"/>
                      <a:pt x="30011" y="1459"/>
                      <a:pt x="29640" y="1459"/>
                    </a:cubicBezTo>
                    <a:cubicBezTo>
                      <a:pt x="28769" y="1459"/>
                      <a:pt x="27981" y="1807"/>
                      <a:pt x="27244" y="2106"/>
                    </a:cubicBezTo>
                    <a:lnTo>
                      <a:pt x="27043" y="2306"/>
                    </a:lnTo>
                    <a:cubicBezTo>
                      <a:pt x="27043" y="2206"/>
                      <a:pt x="27043" y="2106"/>
                      <a:pt x="26943" y="1980"/>
                    </a:cubicBezTo>
                    <a:cubicBezTo>
                      <a:pt x="26817" y="1780"/>
                      <a:pt x="26817" y="1354"/>
                      <a:pt x="26617" y="1153"/>
                    </a:cubicBezTo>
                    <a:cubicBezTo>
                      <a:pt x="26091" y="853"/>
                      <a:pt x="25564" y="427"/>
                      <a:pt x="25063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 rot="-5400000">
                <a:off x="6547056" y="512544"/>
                <a:ext cx="2187414" cy="1975925"/>
              </a:xfrm>
              <a:custGeom>
                <a:avLst/>
                <a:gdLst/>
                <a:ahLst/>
                <a:cxnLst/>
                <a:rect l="l" t="t" r="r" b="b"/>
                <a:pathLst>
                  <a:path w="32357" h="24863" extrusionOk="0">
                    <a:moveTo>
                      <a:pt x="17644" y="1980"/>
                    </a:moveTo>
                    <a:cubicBezTo>
                      <a:pt x="17644" y="2106"/>
                      <a:pt x="17644" y="2206"/>
                      <a:pt x="17745" y="2206"/>
                    </a:cubicBezTo>
                    <a:lnTo>
                      <a:pt x="17544" y="2206"/>
                    </a:lnTo>
                    <a:lnTo>
                      <a:pt x="17544" y="1980"/>
                    </a:lnTo>
                    <a:close/>
                    <a:moveTo>
                      <a:pt x="16291" y="3359"/>
                    </a:moveTo>
                    <a:lnTo>
                      <a:pt x="16291" y="3459"/>
                    </a:lnTo>
                    <a:lnTo>
                      <a:pt x="16166" y="3459"/>
                    </a:lnTo>
                    <a:lnTo>
                      <a:pt x="16291" y="3359"/>
                    </a:lnTo>
                    <a:close/>
                    <a:moveTo>
                      <a:pt x="2807" y="10978"/>
                    </a:moveTo>
                    <a:lnTo>
                      <a:pt x="2807" y="11178"/>
                    </a:lnTo>
                    <a:lnTo>
                      <a:pt x="2507" y="11178"/>
                    </a:lnTo>
                    <a:lnTo>
                      <a:pt x="2507" y="10978"/>
                    </a:lnTo>
                    <a:close/>
                    <a:moveTo>
                      <a:pt x="4487" y="12331"/>
                    </a:moveTo>
                    <a:lnTo>
                      <a:pt x="4487" y="12432"/>
                    </a:lnTo>
                    <a:cubicBezTo>
                      <a:pt x="4386" y="12432"/>
                      <a:pt x="4261" y="12331"/>
                      <a:pt x="4261" y="12331"/>
                    </a:cubicBezTo>
                    <a:close/>
                    <a:moveTo>
                      <a:pt x="26817" y="12331"/>
                    </a:moveTo>
                    <a:cubicBezTo>
                      <a:pt x="27043" y="12432"/>
                      <a:pt x="27143" y="12632"/>
                      <a:pt x="27344" y="12757"/>
                    </a:cubicBezTo>
                    <a:cubicBezTo>
                      <a:pt x="27043" y="12632"/>
                      <a:pt x="26817" y="12632"/>
                      <a:pt x="26517" y="12632"/>
                    </a:cubicBezTo>
                    <a:cubicBezTo>
                      <a:pt x="26617" y="12532"/>
                      <a:pt x="26717" y="12432"/>
                      <a:pt x="26817" y="12331"/>
                    </a:cubicBezTo>
                    <a:close/>
                    <a:moveTo>
                      <a:pt x="27670" y="12958"/>
                    </a:moveTo>
                    <a:cubicBezTo>
                      <a:pt x="27770" y="12958"/>
                      <a:pt x="27870" y="13058"/>
                      <a:pt x="27970" y="13058"/>
                    </a:cubicBezTo>
                    <a:lnTo>
                      <a:pt x="27670" y="13058"/>
                    </a:lnTo>
                    <a:lnTo>
                      <a:pt x="27670" y="12958"/>
                    </a:lnTo>
                    <a:close/>
                    <a:moveTo>
                      <a:pt x="28196" y="12532"/>
                    </a:moveTo>
                    <a:cubicBezTo>
                      <a:pt x="28597" y="12632"/>
                      <a:pt x="28697" y="12858"/>
                      <a:pt x="28822" y="13058"/>
                    </a:cubicBezTo>
                    <a:lnTo>
                      <a:pt x="28196" y="13058"/>
                    </a:lnTo>
                    <a:lnTo>
                      <a:pt x="28196" y="12532"/>
                    </a:lnTo>
                    <a:close/>
                    <a:moveTo>
                      <a:pt x="29850" y="12958"/>
                    </a:moveTo>
                    <a:lnTo>
                      <a:pt x="29850" y="13058"/>
                    </a:lnTo>
                    <a:lnTo>
                      <a:pt x="29750" y="13058"/>
                    </a:lnTo>
                    <a:lnTo>
                      <a:pt x="29750" y="12958"/>
                    </a:lnTo>
                    <a:cubicBezTo>
                      <a:pt x="29750" y="13058"/>
                      <a:pt x="29650" y="13058"/>
                      <a:pt x="29650" y="13058"/>
                    </a:cubicBezTo>
                    <a:cubicBezTo>
                      <a:pt x="29650" y="12958"/>
                      <a:pt x="29750" y="12958"/>
                      <a:pt x="29750" y="12958"/>
                    </a:cubicBezTo>
                    <a:lnTo>
                      <a:pt x="29750" y="12958"/>
                    </a:lnTo>
                    <a:lnTo>
                      <a:pt x="29750" y="12958"/>
                    </a:lnTo>
                    <a:close/>
                    <a:moveTo>
                      <a:pt x="29449" y="13158"/>
                    </a:moveTo>
                    <a:cubicBezTo>
                      <a:pt x="29324" y="13259"/>
                      <a:pt x="29324" y="13259"/>
                      <a:pt x="29223" y="13259"/>
                    </a:cubicBezTo>
                    <a:lnTo>
                      <a:pt x="29324" y="13158"/>
                    </a:lnTo>
                    <a:close/>
                    <a:moveTo>
                      <a:pt x="29123" y="13484"/>
                    </a:moveTo>
                    <a:cubicBezTo>
                      <a:pt x="29223" y="13585"/>
                      <a:pt x="29223" y="13585"/>
                      <a:pt x="29324" y="13585"/>
                    </a:cubicBezTo>
                    <a:lnTo>
                      <a:pt x="29324" y="13685"/>
                    </a:lnTo>
                    <a:cubicBezTo>
                      <a:pt x="29223" y="13585"/>
                      <a:pt x="29123" y="13585"/>
                      <a:pt x="29123" y="13585"/>
                    </a:cubicBezTo>
                    <a:lnTo>
                      <a:pt x="29123" y="13484"/>
                    </a:lnTo>
                    <a:close/>
                    <a:moveTo>
                      <a:pt x="30076" y="14311"/>
                    </a:moveTo>
                    <a:lnTo>
                      <a:pt x="30076" y="14412"/>
                    </a:lnTo>
                    <a:lnTo>
                      <a:pt x="29750" y="14412"/>
                    </a:lnTo>
                    <a:lnTo>
                      <a:pt x="29750" y="14311"/>
                    </a:lnTo>
                    <a:close/>
                    <a:moveTo>
                      <a:pt x="16166" y="21630"/>
                    </a:moveTo>
                    <a:cubicBezTo>
                      <a:pt x="16066" y="21930"/>
                      <a:pt x="15865" y="22031"/>
                      <a:pt x="15539" y="22156"/>
                    </a:cubicBezTo>
                    <a:lnTo>
                      <a:pt x="15539" y="21630"/>
                    </a:lnTo>
                    <a:close/>
                    <a:moveTo>
                      <a:pt x="15138" y="22356"/>
                    </a:moveTo>
                    <a:cubicBezTo>
                      <a:pt x="15138" y="22457"/>
                      <a:pt x="15138" y="22457"/>
                      <a:pt x="15038" y="22557"/>
                    </a:cubicBezTo>
                    <a:lnTo>
                      <a:pt x="15038" y="22356"/>
                    </a:lnTo>
                    <a:close/>
                    <a:moveTo>
                      <a:pt x="15439" y="22457"/>
                    </a:moveTo>
                    <a:cubicBezTo>
                      <a:pt x="15439" y="22557"/>
                      <a:pt x="15439" y="22557"/>
                      <a:pt x="15539" y="22557"/>
                    </a:cubicBezTo>
                    <a:cubicBezTo>
                      <a:pt x="15539" y="22657"/>
                      <a:pt x="15439" y="22657"/>
                      <a:pt x="15439" y="22657"/>
                    </a:cubicBezTo>
                    <a:lnTo>
                      <a:pt x="15439" y="22457"/>
                    </a:lnTo>
                    <a:close/>
                    <a:moveTo>
                      <a:pt x="15665" y="22783"/>
                    </a:moveTo>
                    <a:cubicBezTo>
                      <a:pt x="15665" y="22883"/>
                      <a:pt x="15765" y="22883"/>
                      <a:pt x="15765" y="22883"/>
                    </a:cubicBezTo>
                    <a:lnTo>
                      <a:pt x="15765" y="22983"/>
                    </a:lnTo>
                    <a:lnTo>
                      <a:pt x="15665" y="22983"/>
                    </a:lnTo>
                    <a:lnTo>
                      <a:pt x="15665" y="22883"/>
                    </a:lnTo>
                    <a:lnTo>
                      <a:pt x="15665" y="22783"/>
                    </a:lnTo>
                    <a:close/>
                    <a:moveTo>
                      <a:pt x="14186" y="22883"/>
                    </a:moveTo>
                    <a:cubicBezTo>
                      <a:pt x="14186" y="22983"/>
                      <a:pt x="14186" y="22983"/>
                      <a:pt x="14286" y="23083"/>
                    </a:cubicBezTo>
                    <a:lnTo>
                      <a:pt x="14086" y="23083"/>
                    </a:lnTo>
                    <a:lnTo>
                      <a:pt x="14086" y="22883"/>
                    </a:lnTo>
                    <a:close/>
                    <a:moveTo>
                      <a:pt x="25063" y="0"/>
                    </a:moveTo>
                    <a:cubicBezTo>
                      <a:pt x="24837" y="226"/>
                      <a:pt x="24737" y="326"/>
                      <a:pt x="24637" y="326"/>
                    </a:cubicBezTo>
                    <a:cubicBezTo>
                      <a:pt x="24311" y="527"/>
                      <a:pt x="24010" y="727"/>
                      <a:pt x="23685" y="853"/>
                    </a:cubicBezTo>
                    <a:cubicBezTo>
                      <a:pt x="23183" y="953"/>
                      <a:pt x="22657" y="953"/>
                      <a:pt x="21930" y="1053"/>
                    </a:cubicBezTo>
                    <a:cubicBezTo>
                      <a:pt x="21722" y="885"/>
                      <a:pt x="21463" y="834"/>
                      <a:pt x="21181" y="834"/>
                    </a:cubicBezTo>
                    <a:cubicBezTo>
                      <a:pt x="20750" y="834"/>
                      <a:pt x="20264" y="953"/>
                      <a:pt x="19825" y="953"/>
                    </a:cubicBezTo>
                    <a:cubicBezTo>
                      <a:pt x="19524" y="1053"/>
                      <a:pt x="19299" y="1153"/>
                      <a:pt x="18998" y="1254"/>
                    </a:cubicBezTo>
                    <a:cubicBezTo>
                      <a:pt x="18998" y="853"/>
                      <a:pt x="18898" y="627"/>
                      <a:pt x="18898" y="326"/>
                    </a:cubicBezTo>
                    <a:lnTo>
                      <a:pt x="18672" y="326"/>
                    </a:lnTo>
                    <a:cubicBezTo>
                      <a:pt x="18672" y="853"/>
                      <a:pt x="18572" y="1254"/>
                      <a:pt x="18472" y="1780"/>
                    </a:cubicBezTo>
                    <a:cubicBezTo>
                      <a:pt x="18171" y="1780"/>
                      <a:pt x="17745" y="1680"/>
                      <a:pt x="17319" y="1579"/>
                    </a:cubicBezTo>
                    <a:lnTo>
                      <a:pt x="17319" y="853"/>
                    </a:lnTo>
                    <a:cubicBezTo>
                      <a:pt x="16692" y="727"/>
                      <a:pt x="16066" y="527"/>
                      <a:pt x="15339" y="527"/>
                    </a:cubicBezTo>
                    <a:cubicBezTo>
                      <a:pt x="15193" y="507"/>
                      <a:pt x="15048" y="499"/>
                      <a:pt x="14903" y="499"/>
                    </a:cubicBezTo>
                    <a:cubicBezTo>
                      <a:pt x="14321" y="499"/>
                      <a:pt x="13740" y="627"/>
                      <a:pt x="13158" y="627"/>
                    </a:cubicBezTo>
                    <a:cubicBezTo>
                      <a:pt x="10953" y="727"/>
                      <a:pt x="8772" y="727"/>
                      <a:pt x="6567" y="853"/>
                    </a:cubicBezTo>
                    <a:cubicBezTo>
                      <a:pt x="5840" y="953"/>
                      <a:pt x="5113" y="1053"/>
                      <a:pt x="4487" y="1153"/>
                    </a:cubicBezTo>
                    <a:cubicBezTo>
                      <a:pt x="4261" y="1579"/>
                      <a:pt x="4161" y="1880"/>
                      <a:pt x="4161" y="2306"/>
                    </a:cubicBezTo>
                    <a:cubicBezTo>
                      <a:pt x="4007" y="2277"/>
                      <a:pt x="3844" y="2265"/>
                      <a:pt x="3678" y="2265"/>
                    </a:cubicBezTo>
                    <a:cubicBezTo>
                      <a:pt x="3278" y="2265"/>
                      <a:pt x="2861" y="2336"/>
                      <a:pt x="2507" y="2407"/>
                    </a:cubicBezTo>
                    <a:cubicBezTo>
                      <a:pt x="2181" y="2507"/>
                      <a:pt x="1654" y="2507"/>
                      <a:pt x="1454" y="2732"/>
                    </a:cubicBezTo>
                    <a:lnTo>
                      <a:pt x="0" y="4186"/>
                    </a:lnTo>
                    <a:cubicBezTo>
                      <a:pt x="101" y="4386"/>
                      <a:pt x="201" y="4487"/>
                      <a:pt x="301" y="4612"/>
                    </a:cubicBezTo>
                    <a:cubicBezTo>
                      <a:pt x="502" y="4913"/>
                      <a:pt x="827" y="5113"/>
                      <a:pt x="928" y="5439"/>
                    </a:cubicBezTo>
                    <a:cubicBezTo>
                      <a:pt x="1128" y="5965"/>
                      <a:pt x="1128" y="6492"/>
                      <a:pt x="1354" y="6993"/>
                    </a:cubicBezTo>
                    <a:cubicBezTo>
                      <a:pt x="727" y="7620"/>
                      <a:pt x="1128" y="8371"/>
                      <a:pt x="1128" y="9098"/>
                    </a:cubicBezTo>
                    <a:cubicBezTo>
                      <a:pt x="1253" y="9299"/>
                      <a:pt x="1454" y="9499"/>
                      <a:pt x="1554" y="9825"/>
                    </a:cubicBezTo>
                    <a:cubicBezTo>
                      <a:pt x="1028" y="9825"/>
                      <a:pt x="727" y="9825"/>
                      <a:pt x="301" y="9925"/>
                    </a:cubicBezTo>
                    <a:lnTo>
                      <a:pt x="301" y="10026"/>
                    </a:lnTo>
                    <a:cubicBezTo>
                      <a:pt x="928" y="10126"/>
                      <a:pt x="1554" y="10126"/>
                      <a:pt x="2281" y="10251"/>
                    </a:cubicBezTo>
                    <a:cubicBezTo>
                      <a:pt x="2281" y="10652"/>
                      <a:pt x="2181" y="10978"/>
                      <a:pt x="2080" y="11279"/>
                    </a:cubicBezTo>
                    <a:cubicBezTo>
                      <a:pt x="1755" y="11279"/>
                      <a:pt x="1454" y="11379"/>
                      <a:pt x="1028" y="11379"/>
                    </a:cubicBezTo>
                    <a:cubicBezTo>
                      <a:pt x="928" y="11905"/>
                      <a:pt x="627" y="12532"/>
                      <a:pt x="627" y="13158"/>
                    </a:cubicBezTo>
                    <a:cubicBezTo>
                      <a:pt x="502" y="13885"/>
                      <a:pt x="727" y="14512"/>
                      <a:pt x="727" y="15264"/>
                    </a:cubicBezTo>
                    <a:cubicBezTo>
                      <a:pt x="928" y="17244"/>
                      <a:pt x="1028" y="19324"/>
                      <a:pt x="1128" y="21304"/>
                    </a:cubicBezTo>
                    <a:cubicBezTo>
                      <a:pt x="1253" y="21930"/>
                      <a:pt x="1354" y="22657"/>
                      <a:pt x="1454" y="23284"/>
                    </a:cubicBezTo>
                    <a:cubicBezTo>
                      <a:pt x="1914" y="23463"/>
                      <a:pt x="2340" y="23535"/>
                      <a:pt x="2741" y="23535"/>
                    </a:cubicBezTo>
                    <a:cubicBezTo>
                      <a:pt x="3520" y="23535"/>
                      <a:pt x="4209" y="23264"/>
                      <a:pt x="4888" y="22983"/>
                    </a:cubicBezTo>
                    <a:cubicBezTo>
                      <a:pt x="4888" y="23184"/>
                      <a:pt x="5013" y="23509"/>
                      <a:pt x="5213" y="23710"/>
                    </a:cubicBezTo>
                    <a:cubicBezTo>
                      <a:pt x="5639" y="24136"/>
                      <a:pt x="6141" y="24437"/>
                      <a:pt x="6667" y="24863"/>
                    </a:cubicBezTo>
                    <a:cubicBezTo>
                      <a:pt x="6893" y="24763"/>
                      <a:pt x="6993" y="24662"/>
                      <a:pt x="7093" y="24537"/>
                    </a:cubicBezTo>
                    <a:cubicBezTo>
                      <a:pt x="7394" y="24437"/>
                      <a:pt x="7720" y="24236"/>
                      <a:pt x="8020" y="24136"/>
                    </a:cubicBezTo>
                    <a:cubicBezTo>
                      <a:pt x="8547" y="24036"/>
                      <a:pt x="9173" y="24036"/>
                      <a:pt x="9800" y="23910"/>
                    </a:cubicBezTo>
                    <a:cubicBezTo>
                      <a:pt x="10123" y="24130"/>
                      <a:pt x="10472" y="24183"/>
                      <a:pt x="10851" y="24183"/>
                    </a:cubicBezTo>
                    <a:cubicBezTo>
                      <a:pt x="11208" y="24183"/>
                      <a:pt x="11592" y="24136"/>
                      <a:pt x="12005" y="24136"/>
                    </a:cubicBezTo>
                    <a:cubicBezTo>
                      <a:pt x="12206" y="24036"/>
                      <a:pt x="12406" y="23910"/>
                      <a:pt x="12732" y="23810"/>
                    </a:cubicBezTo>
                    <a:cubicBezTo>
                      <a:pt x="12832" y="24136"/>
                      <a:pt x="12832" y="24437"/>
                      <a:pt x="12832" y="24763"/>
                    </a:cubicBezTo>
                    <a:lnTo>
                      <a:pt x="13033" y="24763"/>
                    </a:lnTo>
                    <a:cubicBezTo>
                      <a:pt x="13158" y="24236"/>
                      <a:pt x="13158" y="23810"/>
                      <a:pt x="13258" y="23284"/>
                    </a:cubicBezTo>
                    <a:cubicBezTo>
                      <a:pt x="13885" y="23284"/>
                      <a:pt x="14512" y="23610"/>
                      <a:pt x="15038" y="23610"/>
                    </a:cubicBezTo>
                    <a:cubicBezTo>
                      <a:pt x="15038" y="23810"/>
                      <a:pt x="15138" y="24036"/>
                      <a:pt x="15138" y="24336"/>
                    </a:cubicBezTo>
                    <a:cubicBezTo>
                      <a:pt x="15665" y="24437"/>
                      <a:pt x="16391" y="24537"/>
                      <a:pt x="17118" y="24662"/>
                    </a:cubicBezTo>
                    <a:cubicBezTo>
                      <a:pt x="17845" y="24662"/>
                      <a:pt x="18572" y="24437"/>
                      <a:pt x="19299" y="24437"/>
                    </a:cubicBezTo>
                    <a:cubicBezTo>
                      <a:pt x="21504" y="24336"/>
                      <a:pt x="23685" y="24236"/>
                      <a:pt x="25890" y="24036"/>
                    </a:cubicBezTo>
                    <a:cubicBezTo>
                      <a:pt x="26517" y="24036"/>
                      <a:pt x="27244" y="23810"/>
                      <a:pt x="27970" y="23710"/>
                    </a:cubicBezTo>
                    <a:cubicBezTo>
                      <a:pt x="28071" y="23509"/>
                      <a:pt x="28071" y="23409"/>
                      <a:pt x="28196" y="23184"/>
                    </a:cubicBezTo>
                    <a:cubicBezTo>
                      <a:pt x="28697" y="23184"/>
                      <a:pt x="29223" y="23184"/>
                      <a:pt x="29850" y="23083"/>
                    </a:cubicBezTo>
                    <a:cubicBezTo>
                      <a:pt x="30176" y="22983"/>
                      <a:pt x="30577" y="22983"/>
                      <a:pt x="30903" y="22783"/>
                    </a:cubicBezTo>
                    <a:cubicBezTo>
                      <a:pt x="31429" y="22356"/>
                      <a:pt x="31830" y="21830"/>
                      <a:pt x="32356" y="21304"/>
                    </a:cubicBezTo>
                    <a:cubicBezTo>
                      <a:pt x="32256" y="21204"/>
                      <a:pt x="32156" y="21103"/>
                      <a:pt x="32056" y="20903"/>
                    </a:cubicBezTo>
                    <a:cubicBezTo>
                      <a:pt x="31830" y="20677"/>
                      <a:pt x="31529" y="20377"/>
                      <a:pt x="31429" y="20051"/>
                    </a:cubicBezTo>
                    <a:cubicBezTo>
                      <a:pt x="31329" y="19524"/>
                      <a:pt x="31203" y="19023"/>
                      <a:pt x="31103" y="18497"/>
                    </a:cubicBezTo>
                    <a:cubicBezTo>
                      <a:pt x="31730" y="17971"/>
                      <a:pt x="31429" y="17143"/>
                      <a:pt x="31329" y="16517"/>
                    </a:cubicBezTo>
                    <a:cubicBezTo>
                      <a:pt x="31203" y="16191"/>
                      <a:pt x="31103" y="15991"/>
                      <a:pt x="31003" y="15665"/>
                    </a:cubicBezTo>
                    <a:lnTo>
                      <a:pt x="32156" y="15665"/>
                    </a:lnTo>
                    <a:lnTo>
                      <a:pt x="32156" y="15464"/>
                    </a:lnTo>
                    <a:cubicBezTo>
                      <a:pt x="31529" y="15364"/>
                      <a:pt x="30903" y="15364"/>
                      <a:pt x="30276" y="15264"/>
                    </a:cubicBezTo>
                    <a:cubicBezTo>
                      <a:pt x="30276" y="14637"/>
                      <a:pt x="30577" y="14111"/>
                      <a:pt x="30702" y="13585"/>
                    </a:cubicBezTo>
                    <a:cubicBezTo>
                      <a:pt x="30903" y="13585"/>
                      <a:pt x="31203" y="13585"/>
                      <a:pt x="31630" y="13484"/>
                    </a:cubicBezTo>
                    <a:cubicBezTo>
                      <a:pt x="31730" y="12958"/>
                      <a:pt x="31955" y="12331"/>
                      <a:pt x="31955" y="11705"/>
                    </a:cubicBezTo>
                    <a:cubicBezTo>
                      <a:pt x="32056" y="11078"/>
                      <a:pt x="31830" y="10351"/>
                      <a:pt x="31730" y="9625"/>
                    </a:cubicBezTo>
                    <a:cubicBezTo>
                      <a:pt x="31529" y="7620"/>
                      <a:pt x="31429" y="5640"/>
                      <a:pt x="31203" y="3660"/>
                    </a:cubicBezTo>
                    <a:cubicBezTo>
                      <a:pt x="31103" y="2933"/>
                      <a:pt x="30903" y="2306"/>
                      <a:pt x="30802" y="1680"/>
                    </a:cubicBezTo>
                    <a:cubicBezTo>
                      <a:pt x="30398" y="1522"/>
                      <a:pt x="30011" y="1459"/>
                      <a:pt x="29640" y="1459"/>
                    </a:cubicBezTo>
                    <a:cubicBezTo>
                      <a:pt x="28769" y="1459"/>
                      <a:pt x="27981" y="1807"/>
                      <a:pt x="27244" y="2106"/>
                    </a:cubicBezTo>
                    <a:lnTo>
                      <a:pt x="27043" y="2306"/>
                    </a:lnTo>
                    <a:cubicBezTo>
                      <a:pt x="27043" y="2206"/>
                      <a:pt x="27043" y="2106"/>
                      <a:pt x="26943" y="1980"/>
                    </a:cubicBezTo>
                    <a:cubicBezTo>
                      <a:pt x="26817" y="1780"/>
                      <a:pt x="26817" y="1354"/>
                      <a:pt x="26617" y="1153"/>
                    </a:cubicBezTo>
                    <a:cubicBezTo>
                      <a:pt x="26091" y="853"/>
                      <a:pt x="25564" y="427"/>
                      <a:pt x="25063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 rot="5400000">
                <a:off x="4899956" y="512544"/>
                <a:ext cx="2187414" cy="1975925"/>
              </a:xfrm>
              <a:custGeom>
                <a:avLst/>
                <a:gdLst/>
                <a:ahLst/>
                <a:cxnLst/>
                <a:rect l="l" t="t" r="r" b="b"/>
                <a:pathLst>
                  <a:path w="32357" h="24863" extrusionOk="0">
                    <a:moveTo>
                      <a:pt x="17644" y="1980"/>
                    </a:moveTo>
                    <a:cubicBezTo>
                      <a:pt x="17644" y="2106"/>
                      <a:pt x="17644" y="2206"/>
                      <a:pt x="17745" y="2206"/>
                    </a:cubicBezTo>
                    <a:lnTo>
                      <a:pt x="17544" y="2206"/>
                    </a:lnTo>
                    <a:lnTo>
                      <a:pt x="17544" y="1980"/>
                    </a:lnTo>
                    <a:close/>
                    <a:moveTo>
                      <a:pt x="16291" y="3359"/>
                    </a:moveTo>
                    <a:lnTo>
                      <a:pt x="16291" y="3459"/>
                    </a:lnTo>
                    <a:lnTo>
                      <a:pt x="16166" y="3459"/>
                    </a:lnTo>
                    <a:lnTo>
                      <a:pt x="16291" y="3359"/>
                    </a:lnTo>
                    <a:close/>
                    <a:moveTo>
                      <a:pt x="2807" y="10978"/>
                    </a:moveTo>
                    <a:lnTo>
                      <a:pt x="2807" y="11178"/>
                    </a:lnTo>
                    <a:lnTo>
                      <a:pt x="2507" y="11178"/>
                    </a:lnTo>
                    <a:lnTo>
                      <a:pt x="2507" y="10978"/>
                    </a:lnTo>
                    <a:close/>
                    <a:moveTo>
                      <a:pt x="4487" y="12331"/>
                    </a:moveTo>
                    <a:lnTo>
                      <a:pt x="4487" y="12432"/>
                    </a:lnTo>
                    <a:cubicBezTo>
                      <a:pt x="4386" y="12432"/>
                      <a:pt x="4261" y="12331"/>
                      <a:pt x="4261" y="12331"/>
                    </a:cubicBezTo>
                    <a:close/>
                    <a:moveTo>
                      <a:pt x="26817" y="12331"/>
                    </a:moveTo>
                    <a:cubicBezTo>
                      <a:pt x="27043" y="12432"/>
                      <a:pt x="27143" y="12632"/>
                      <a:pt x="27344" y="12757"/>
                    </a:cubicBezTo>
                    <a:cubicBezTo>
                      <a:pt x="27043" y="12632"/>
                      <a:pt x="26817" y="12632"/>
                      <a:pt x="26517" y="12632"/>
                    </a:cubicBezTo>
                    <a:cubicBezTo>
                      <a:pt x="26617" y="12532"/>
                      <a:pt x="26717" y="12432"/>
                      <a:pt x="26817" y="12331"/>
                    </a:cubicBezTo>
                    <a:close/>
                    <a:moveTo>
                      <a:pt x="27670" y="12958"/>
                    </a:moveTo>
                    <a:cubicBezTo>
                      <a:pt x="27770" y="12958"/>
                      <a:pt x="27870" y="13058"/>
                      <a:pt x="27970" y="13058"/>
                    </a:cubicBezTo>
                    <a:lnTo>
                      <a:pt x="27670" y="13058"/>
                    </a:lnTo>
                    <a:lnTo>
                      <a:pt x="27670" y="12958"/>
                    </a:lnTo>
                    <a:close/>
                    <a:moveTo>
                      <a:pt x="28196" y="12532"/>
                    </a:moveTo>
                    <a:cubicBezTo>
                      <a:pt x="28597" y="12632"/>
                      <a:pt x="28697" y="12858"/>
                      <a:pt x="28822" y="13058"/>
                    </a:cubicBezTo>
                    <a:lnTo>
                      <a:pt x="28196" y="13058"/>
                    </a:lnTo>
                    <a:lnTo>
                      <a:pt x="28196" y="12532"/>
                    </a:lnTo>
                    <a:close/>
                    <a:moveTo>
                      <a:pt x="29850" y="12958"/>
                    </a:moveTo>
                    <a:lnTo>
                      <a:pt x="29850" y="13058"/>
                    </a:lnTo>
                    <a:lnTo>
                      <a:pt x="29750" y="13058"/>
                    </a:lnTo>
                    <a:lnTo>
                      <a:pt x="29750" y="12958"/>
                    </a:lnTo>
                    <a:cubicBezTo>
                      <a:pt x="29750" y="13058"/>
                      <a:pt x="29650" y="13058"/>
                      <a:pt x="29650" y="13058"/>
                    </a:cubicBezTo>
                    <a:cubicBezTo>
                      <a:pt x="29650" y="12958"/>
                      <a:pt x="29750" y="12958"/>
                      <a:pt x="29750" y="12958"/>
                    </a:cubicBezTo>
                    <a:lnTo>
                      <a:pt x="29750" y="12958"/>
                    </a:lnTo>
                    <a:lnTo>
                      <a:pt x="29750" y="12958"/>
                    </a:lnTo>
                    <a:close/>
                    <a:moveTo>
                      <a:pt x="29449" y="13158"/>
                    </a:moveTo>
                    <a:cubicBezTo>
                      <a:pt x="29324" y="13259"/>
                      <a:pt x="29324" y="13259"/>
                      <a:pt x="29223" y="13259"/>
                    </a:cubicBezTo>
                    <a:lnTo>
                      <a:pt x="29324" y="13158"/>
                    </a:lnTo>
                    <a:close/>
                    <a:moveTo>
                      <a:pt x="29123" y="13484"/>
                    </a:moveTo>
                    <a:cubicBezTo>
                      <a:pt x="29223" y="13585"/>
                      <a:pt x="29223" y="13585"/>
                      <a:pt x="29324" y="13585"/>
                    </a:cubicBezTo>
                    <a:lnTo>
                      <a:pt x="29324" y="13685"/>
                    </a:lnTo>
                    <a:cubicBezTo>
                      <a:pt x="29223" y="13585"/>
                      <a:pt x="29123" y="13585"/>
                      <a:pt x="29123" y="13585"/>
                    </a:cubicBezTo>
                    <a:lnTo>
                      <a:pt x="29123" y="13484"/>
                    </a:lnTo>
                    <a:close/>
                    <a:moveTo>
                      <a:pt x="30076" y="14311"/>
                    </a:moveTo>
                    <a:lnTo>
                      <a:pt x="30076" y="14412"/>
                    </a:lnTo>
                    <a:lnTo>
                      <a:pt x="29750" y="14412"/>
                    </a:lnTo>
                    <a:lnTo>
                      <a:pt x="29750" y="14311"/>
                    </a:lnTo>
                    <a:close/>
                    <a:moveTo>
                      <a:pt x="16166" y="21630"/>
                    </a:moveTo>
                    <a:cubicBezTo>
                      <a:pt x="16066" y="21930"/>
                      <a:pt x="15865" y="22031"/>
                      <a:pt x="15539" y="22156"/>
                    </a:cubicBezTo>
                    <a:lnTo>
                      <a:pt x="15539" y="21630"/>
                    </a:lnTo>
                    <a:close/>
                    <a:moveTo>
                      <a:pt x="15138" y="22356"/>
                    </a:moveTo>
                    <a:cubicBezTo>
                      <a:pt x="15138" y="22457"/>
                      <a:pt x="15138" y="22457"/>
                      <a:pt x="15038" y="22557"/>
                    </a:cubicBezTo>
                    <a:lnTo>
                      <a:pt x="15038" y="22356"/>
                    </a:lnTo>
                    <a:close/>
                    <a:moveTo>
                      <a:pt x="15439" y="22457"/>
                    </a:moveTo>
                    <a:cubicBezTo>
                      <a:pt x="15439" y="22557"/>
                      <a:pt x="15439" y="22557"/>
                      <a:pt x="15539" y="22557"/>
                    </a:cubicBezTo>
                    <a:cubicBezTo>
                      <a:pt x="15539" y="22657"/>
                      <a:pt x="15439" y="22657"/>
                      <a:pt x="15439" y="22657"/>
                    </a:cubicBezTo>
                    <a:lnTo>
                      <a:pt x="15439" y="22457"/>
                    </a:lnTo>
                    <a:close/>
                    <a:moveTo>
                      <a:pt x="15665" y="22783"/>
                    </a:moveTo>
                    <a:cubicBezTo>
                      <a:pt x="15665" y="22883"/>
                      <a:pt x="15765" y="22883"/>
                      <a:pt x="15765" y="22883"/>
                    </a:cubicBezTo>
                    <a:lnTo>
                      <a:pt x="15765" y="22983"/>
                    </a:lnTo>
                    <a:lnTo>
                      <a:pt x="15665" y="22983"/>
                    </a:lnTo>
                    <a:lnTo>
                      <a:pt x="15665" y="22883"/>
                    </a:lnTo>
                    <a:lnTo>
                      <a:pt x="15665" y="22783"/>
                    </a:lnTo>
                    <a:close/>
                    <a:moveTo>
                      <a:pt x="14186" y="22883"/>
                    </a:moveTo>
                    <a:cubicBezTo>
                      <a:pt x="14186" y="22983"/>
                      <a:pt x="14186" y="22983"/>
                      <a:pt x="14286" y="23083"/>
                    </a:cubicBezTo>
                    <a:lnTo>
                      <a:pt x="14086" y="23083"/>
                    </a:lnTo>
                    <a:lnTo>
                      <a:pt x="14086" y="22883"/>
                    </a:lnTo>
                    <a:close/>
                    <a:moveTo>
                      <a:pt x="25063" y="0"/>
                    </a:moveTo>
                    <a:cubicBezTo>
                      <a:pt x="24837" y="226"/>
                      <a:pt x="24737" y="326"/>
                      <a:pt x="24637" y="326"/>
                    </a:cubicBezTo>
                    <a:cubicBezTo>
                      <a:pt x="24311" y="527"/>
                      <a:pt x="24010" y="727"/>
                      <a:pt x="23685" y="853"/>
                    </a:cubicBezTo>
                    <a:cubicBezTo>
                      <a:pt x="23183" y="953"/>
                      <a:pt x="22657" y="953"/>
                      <a:pt x="21930" y="1053"/>
                    </a:cubicBezTo>
                    <a:cubicBezTo>
                      <a:pt x="21722" y="885"/>
                      <a:pt x="21463" y="834"/>
                      <a:pt x="21181" y="834"/>
                    </a:cubicBezTo>
                    <a:cubicBezTo>
                      <a:pt x="20750" y="834"/>
                      <a:pt x="20264" y="953"/>
                      <a:pt x="19825" y="953"/>
                    </a:cubicBezTo>
                    <a:cubicBezTo>
                      <a:pt x="19524" y="1053"/>
                      <a:pt x="19299" y="1153"/>
                      <a:pt x="18998" y="1254"/>
                    </a:cubicBezTo>
                    <a:cubicBezTo>
                      <a:pt x="18998" y="853"/>
                      <a:pt x="18898" y="627"/>
                      <a:pt x="18898" y="326"/>
                    </a:cubicBezTo>
                    <a:lnTo>
                      <a:pt x="18672" y="326"/>
                    </a:lnTo>
                    <a:cubicBezTo>
                      <a:pt x="18672" y="853"/>
                      <a:pt x="18572" y="1254"/>
                      <a:pt x="18472" y="1780"/>
                    </a:cubicBezTo>
                    <a:cubicBezTo>
                      <a:pt x="18171" y="1780"/>
                      <a:pt x="17745" y="1680"/>
                      <a:pt x="17319" y="1579"/>
                    </a:cubicBezTo>
                    <a:lnTo>
                      <a:pt x="17319" y="853"/>
                    </a:lnTo>
                    <a:cubicBezTo>
                      <a:pt x="16692" y="727"/>
                      <a:pt x="16066" y="527"/>
                      <a:pt x="15339" y="527"/>
                    </a:cubicBezTo>
                    <a:cubicBezTo>
                      <a:pt x="15193" y="507"/>
                      <a:pt x="15048" y="499"/>
                      <a:pt x="14903" y="499"/>
                    </a:cubicBezTo>
                    <a:cubicBezTo>
                      <a:pt x="14321" y="499"/>
                      <a:pt x="13740" y="627"/>
                      <a:pt x="13158" y="627"/>
                    </a:cubicBezTo>
                    <a:cubicBezTo>
                      <a:pt x="10953" y="727"/>
                      <a:pt x="8772" y="727"/>
                      <a:pt x="6567" y="853"/>
                    </a:cubicBezTo>
                    <a:cubicBezTo>
                      <a:pt x="5840" y="953"/>
                      <a:pt x="5113" y="1053"/>
                      <a:pt x="4487" y="1153"/>
                    </a:cubicBezTo>
                    <a:cubicBezTo>
                      <a:pt x="4261" y="1579"/>
                      <a:pt x="4161" y="1880"/>
                      <a:pt x="4161" y="2306"/>
                    </a:cubicBezTo>
                    <a:cubicBezTo>
                      <a:pt x="4007" y="2277"/>
                      <a:pt x="3844" y="2265"/>
                      <a:pt x="3678" y="2265"/>
                    </a:cubicBezTo>
                    <a:cubicBezTo>
                      <a:pt x="3278" y="2265"/>
                      <a:pt x="2861" y="2336"/>
                      <a:pt x="2507" y="2407"/>
                    </a:cubicBezTo>
                    <a:cubicBezTo>
                      <a:pt x="2181" y="2507"/>
                      <a:pt x="1654" y="2507"/>
                      <a:pt x="1454" y="2732"/>
                    </a:cubicBezTo>
                    <a:lnTo>
                      <a:pt x="0" y="4186"/>
                    </a:lnTo>
                    <a:cubicBezTo>
                      <a:pt x="101" y="4386"/>
                      <a:pt x="201" y="4487"/>
                      <a:pt x="301" y="4612"/>
                    </a:cubicBezTo>
                    <a:cubicBezTo>
                      <a:pt x="502" y="4913"/>
                      <a:pt x="827" y="5113"/>
                      <a:pt x="928" y="5439"/>
                    </a:cubicBezTo>
                    <a:cubicBezTo>
                      <a:pt x="1128" y="5965"/>
                      <a:pt x="1128" y="6492"/>
                      <a:pt x="1354" y="6993"/>
                    </a:cubicBezTo>
                    <a:cubicBezTo>
                      <a:pt x="727" y="7620"/>
                      <a:pt x="1128" y="8371"/>
                      <a:pt x="1128" y="9098"/>
                    </a:cubicBezTo>
                    <a:cubicBezTo>
                      <a:pt x="1253" y="9299"/>
                      <a:pt x="1454" y="9499"/>
                      <a:pt x="1554" y="9825"/>
                    </a:cubicBezTo>
                    <a:cubicBezTo>
                      <a:pt x="1028" y="9825"/>
                      <a:pt x="727" y="9825"/>
                      <a:pt x="301" y="9925"/>
                    </a:cubicBezTo>
                    <a:lnTo>
                      <a:pt x="301" y="10026"/>
                    </a:lnTo>
                    <a:cubicBezTo>
                      <a:pt x="928" y="10126"/>
                      <a:pt x="1554" y="10126"/>
                      <a:pt x="2281" y="10251"/>
                    </a:cubicBezTo>
                    <a:cubicBezTo>
                      <a:pt x="2281" y="10652"/>
                      <a:pt x="2181" y="10978"/>
                      <a:pt x="2080" y="11279"/>
                    </a:cubicBezTo>
                    <a:cubicBezTo>
                      <a:pt x="1755" y="11279"/>
                      <a:pt x="1454" y="11379"/>
                      <a:pt x="1028" y="11379"/>
                    </a:cubicBezTo>
                    <a:cubicBezTo>
                      <a:pt x="928" y="11905"/>
                      <a:pt x="627" y="12532"/>
                      <a:pt x="627" y="13158"/>
                    </a:cubicBezTo>
                    <a:cubicBezTo>
                      <a:pt x="502" y="13885"/>
                      <a:pt x="727" y="14512"/>
                      <a:pt x="727" y="15264"/>
                    </a:cubicBezTo>
                    <a:cubicBezTo>
                      <a:pt x="928" y="17244"/>
                      <a:pt x="1028" y="19324"/>
                      <a:pt x="1128" y="21304"/>
                    </a:cubicBezTo>
                    <a:cubicBezTo>
                      <a:pt x="1253" y="21930"/>
                      <a:pt x="1354" y="22657"/>
                      <a:pt x="1454" y="23284"/>
                    </a:cubicBezTo>
                    <a:cubicBezTo>
                      <a:pt x="1914" y="23463"/>
                      <a:pt x="2340" y="23535"/>
                      <a:pt x="2741" y="23535"/>
                    </a:cubicBezTo>
                    <a:cubicBezTo>
                      <a:pt x="3520" y="23535"/>
                      <a:pt x="4209" y="23264"/>
                      <a:pt x="4888" y="22983"/>
                    </a:cubicBezTo>
                    <a:cubicBezTo>
                      <a:pt x="4888" y="23184"/>
                      <a:pt x="5013" y="23509"/>
                      <a:pt x="5213" y="23710"/>
                    </a:cubicBezTo>
                    <a:cubicBezTo>
                      <a:pt x="5639" y="24136"/>
                      <a:pt x="6141" y="24437"/>
                      <a:pt x="6667" y="24863"/>
                    </a:cubicBezTo>
                    <a:cubicBezTo>
                      <a:pt x="6893" y="24763"/>
                      <a:pt x="6993" y="24662"/>
                      <a:pt x="7093" y="24537"/>
                    </a:cubicBezTo>
                    <a:cubicBezTo>
                      <a:pt x="7394" y="24437"/>
                      <a:pt x="7720" y="24236"/>
                      <a:pt x="8020" y="24136"/>
                    </a:cubicBezTo>
                    <a:cubicBezTo>
                      <a:pt x="8547" y="24036"/>
                      <a:pt x="9173" y="24036"/>
                      <a:pt x="9800" y="23910"/>
                    </a:cubicBezTo>
                    <a:cubicBezTo>
                      <a:pt x="10123" y="24130"/>
                      <a:pt x="10472" y="24183"/>
                      <a:pt x="10851" y="24183"/>
                    </a:cubicBezTo>
                    <a:cubicBezTo>
                      <a:pt x="11208" y="24183"/>
                      <a:pt x="11592" y="24136"/>
                      <a:pt x="12005" y="24136"/>
                    </a:cubicBezTo>
                    <a:cubicBezTo>
                      <a:pt x="12206" y="24036"/>
                      <a:pt x="12406" y="23910"/>
                      <a:pt x="12732" y="23810"/>
                    </a:cubicBezTo>
                    <a:cubicBezTo>
                      <a:pt x="12832" y="24136"/>
                      <a:pt x="12832" y="24437"/>
                      <a:pt x="12832" y="24763"/>
                    </a:cubicBezTo>
                    <a:lnTo>
                      <a:pt x="13033" y="24763"/>
                    </a:lnTo>
                    <a:cubicBezTo>
                      <a:pt x="13158" y="24236"/>
                      <a:pt x="13158" y="23810"/>
                      <a:pt x="13258" y="23284"/>
                    </a:cubicBezTo>
                    <a:cubicBezTo>
                      <a:pt x="13885" y="23284"/>
                      <a:pt x="14512" y="23610"/>
                      <a:pt x="15038" y="23610"/>
                    </a:cubicBezTo>
                    <a:cubicBezTo>
                      <a:pt x="15038" y="23810"/>
                      <a:pt x="15138" y="24036"/>
                      <a:pt x="15138" y="24336"/>
                    </a:cubicBezTo>
                    <a:cubicBezTo>
                      <a:pt x="15665" y="24437"/>
                      <a:pt x="16391" y="24537"/>
                      <a:pt x="17118" y="24662"/>
                    </a:cubicBezTo>
                    <a:cubicBezTo>
                      <a:pt x="17845" y="24662"/>
                      <a:pt x="18572" y="24437"/>
                      <a:pt x="19299" y="24437"/>
                    </a:cubicBezTo>
                    <a:cubicBezTo>
                      <a:pt x="21504" y="24336"/>
                      <a:pt x="23685" y="24236"/>
                      <a:pt x="25890" y="24036"/>
                    </a:cubicBezTo>
                    <a:cubicBezTo>
                      <a:pt x="26517" y="24036"/>
                      <a:pt x="27244" y="23810"/>
                      <a:pt x="27970" y="23710"/>
                    </a:cubicBezTo>
                    <a:cubicBezTo>
                      <a:pt x="28071" y="23509"/>
                      <a:pt x="28071" y="23409"/>
                      <a:pt x="28196" y="23184"/>
                    </a:cubicBezTo>
                    <a:cubicBezTo>
                      <a:pt x="28697" y="23184"/>
                      <a:pt x="29223" y="23184"/>
                      <a:pt x="29850" y="23083"/>
                    </a:cubicBezTo>
                    <a:cubicBezTo>
                      <a:pt x="30176" y="22983"/>
                      <a:pt x="30577" y="22983"/>
                      <a:pt x="30903" y="22783"/>
                    </a:cubicBezTo>
                    <a:cubicBezTo>
                      <a:pt x="31429" y="22356"/>
                      <a:pt x="31830" y="21830"/>
                      <a:pt x="32356" y="21304"/>
                    </a:cubicBezTo>
                    <a:cubicBezTo>
                      <a:pt x="32256" y="21204"/>
                      <a:pt x="32156" y="21103"/>
                      <a:pt x="32056" y="20903"/>
                    </a:cubicBezTo>
                    <a:cubicBezTo>
                      <a:pt x="31830" y="20677"/>
                      <a:pt x="31529" y="20377"/>
                      <a:pt x="31429" y="20051"/>
                    </a:cubicBezTo>
                    <a:cubicBezTo>
                      <a:pt x="31329" y="19524"/>
                      <a:pt x="31203" y="19023"/>
                      <a:pt x="31103" y="18497"/>
                    </a:cubicBezTo>
                    <a:cubicBezTo>
                      <a:pt x="31730" y="17971"/>
                      <a:pt x="31429" y="17143"/>
                      <a:pt x="31329" y="16517"/>
                    </a:cubicBezTo>
                    <a:cubicBezTo>
                      <a:pt x="31203" y="16191"/>
                      <a:pt x="31103" y="15991"/>
                      <a:pt x="31003" y="15665"/>
                    </a:cubicBezTo>
                    <a:lnTo>
                      <a:pt x="32156" y="15665"/>
                    </a:lnTo>
                    <a:lnTo>
                      <a:pt x="32156" y="15464"/>
                    </a:lnTo>
                    <a:cubicBezTo>
                      <a:pt x="31529" y="15364"/>
                      <a:pt x="30903" y="15364"/>
                      <a:pt x="30276" y="15264"/>
                    </a:cubicBezTo>
                    <a:cubicBezTo>
                      <a:pt x="30276" y="14637"/>
                      <a:pt x="30577" y="14111"/>
                      <a:pt x="30702" y="13585"/>
                    </a:cubicBezTo>
                    <a:cubicBezTo>
                      <a:pt x="30903" y="13585"/>
                      <a:pt x="31203" y="13585"/>
                      <a:pt x="31630" y="13484"/>
                    </a:cubicBezTo>
                    <a:cubicBezTo>
                      <a:pt x="31730" y="12958"/>
                      <a:pt x="31955" y="12331"/>
                      <a:pt x="31955" y="11705"/>
                    </a:cubicBezTo>
                    <a:cubicBezTo>
                      <a:pt x="32056" y="11078"/>
                      <a:pt x="31830" y="10351"/>
                      <a:pt x="31730" y="9625"/>
                    </a:cubicBezTo>
                    <a:cubicBezTo>
                      <a:pt x="31529" y="7620"/>
                      <a:pt x="31429" y="5640"/>
                      <a:pt x="31203" y="3660"/>
                    </a:cubicBezTo>
                    <a:cubicBezTo>
                      <a:pt x="31103" y="2933"/>
                      <a:pt x="30903" y="2306"/>
                      <a:pt x="30802" y="1680"/>
                    </a:cubicBezTo>
                    <a:cubicBezTo>
                      <a:pt x="30398" y="1522"/>
                      <a:pt x="30011" y="1459"/>
                      <a:pt x="29640" y="1459"/>
                    </a:cubicBezTo>
                    <a:cubicBezTo>
                      <a:pt x="28769" y="1459"/>
                      <a:pt x="27981" y="1807"/>
                      <a:pt x="27244" y="2106"/>
                    </a:cubicBezTo>
                    <a:lnTo>
                      <a:pt x="27043" y="2306"/>
                    </a:lnTo>
                    <a:cubicBezTo>
                      <a:pt x="27043" y="2206"/>
                      <a:pt x="27043" y="2106"/>
                      <a:pt x="26943" y="1980"/>
                    </a:cubicBezTo>
                    <a:cubicBezTo>
                      <a:pt x="26817" y="1780"/>
                      <a:pt x="26817" y="1354"/>
                      <a:pt x="26617" y="1153"/>
                    </a:cubicBezTo>
                    <a:cubicBezTo>
                      <a:pt x="26091" y="853"/>
                      <a:pt x="25564" y="427"/>
                      <a:pt x="25063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 rot="-5400000">
                <a:off x="4899956" y="2453269"/>
                <a:ext cx="2187414" cy="1975925"/>
              </a:xfrm>
              <a:custGeom>
                <a:avLst/>
                <a:gdLst/>
                <a:ahLst/>
                <a:cxnLst/>
                <a:rect l="l" t="t" r="r" b="b"/>
                <a:pathLst>
                  <a:path w="32357" h="24863" extrusionOk="0">
                    <a:moveTo>
                      <a:pt x="17644" y="1980"/>
                    </a:moveTo>
                    <a:cubicBezTo>
                      <a:pt x="17644" y="2106"/>
                      <a:pt x="17644" y="2206"/>
                      <a:pt x="17745" y="2206"/>
                    </a:cubicBezTo>
                    <a:lnTo>
                      <a:pt x="17544" y="2206"/>
                    </a:lnTo>
                    <a:lnTo>
                      <a:pt x="17544" y="1980"/>
                    </a:lnTo>
                    <a:close/>
                    <a:moveTo>
                      <a:pt x="16291" y="3359"/>
                    </a:moveTo>
                    <a:lnTo>
                      <a:pt x="16291" y="3459"/>
                    </a:lnTo>
                    <a:lnTo>
                      <a:pt x="16166" y="3459"/>
                    </a:lnTo>
                    <a:lnTo>
                      <a:pt x="16291" y="3359"/>
                    </a:lnTo>
                    <a:close/>
                    <a:moveTo>
                      <a:pt x="2807" y="10978"/>
                    </a:moveTo>
                    <a:lnTo>
                      <a:pt x="2807" y="11178"/>
                    </a:lnTo>
                    <a:lnTo>
                      <a:pt x="2507" y="11178"/>
                    </a:lnTo>
                    <a:lnTo>
                      <a:pt x="2507" y="10978"/>
                    </a:lnTo>
                    <a:close/>
                    <a:moveTo>
                      <a:pt x="4487" y="12331"/>
                    </a:moveTo>
                    <a:lnTo>
                      <a:pt x="4487" y="12432"/>
                    </a:lnTo>
                    <a:cubicBezTo>
                      <a:pt x="4386" y="12432"/>
                      <a:pt x="4261" y="12331"/>
                      <a:pt x="4261" y="12331"/>
                    </a:cubicBezTo>
                    <a:close/>
                    <a:moveTo>
                      <a:pt x="26817" y="12331"/>
                    </a:moveTo>
                    <a:cubicBezTo>
                      <a:pt x="27043" y="12432"/>
                      <a:pt x="27143" y="12632"/>
                      <a:pt x="27344" y="12757"/>
                    </a:cubicBezTo>
                    <a:cubicBezTo>
                      <a:pt x="27043" y="12632"/>
                      <a:pt x="26817" y="12632"/>
                      <a:pt x="26517" y="12632"/>
                    </a:cubicBezTo>
                    <a:cubicBezTo>
                      <a:pt x="26617" y="12532"/>
                      <a:pt x="26717" y="12432"/>
                      <a:pt x="26817" y="12331"/>
                    </a:cubicBezTo>
                    <a:close/>
                    <a:moveTo>
                      <a:pt x="27670" y="12958"/>
                    </a:moveTo>
                    <a:cubicBezTo>
                      <a:pt x="27770" y="12958"/>
                      <a:pt x="27870" y="13058"/>
                      <a:pt x="27970" y="13058"/>
                    </a:cubicBezTo>
                    <a:lnTo>
                      <a:pt x="27670" y="13058"/>
                    </a:lnTo>
                    <a:lnTo>
                      <a:pt x="27670" y="12958"/>
                    </a:lnTo>
                    <a:close/>
                    <a:moveTo>
                      <a:pt x="28196" y="12532"/>
                    </a:moveTo>
                    <a:cubicBezTo>
                      <a:pt x="28597" y="12632"/>
                      <a:pt x="28697" y="12858"/>
                      <a:pt x="28822" y="13058"/>
                    </a:cubicBezTo>
                    <a:lnTo>
                      <a:pt x="28196" y="13058"/>
                    </a:lnTo>
                    <a:lnTo>
                      <a:pt x="28196" y="12532"/>
                    </a:lnTo>
                    <a:close/>
                    <a:moveTo>
                      <a:pt x="29850" y="12958"/>
                    </a:moveTo>
                    <a:lnTo>
                      <a:pt x="29850" y="13058"/>
                    </a:lnTo>
                    <a:lnTo>
                      <a:pt x="29750" y="13058"/>
                    </a:lnTo>
                    <a:lnTo>
                      <a:pt x="29750" y="12958"/>
                    </a:lnTo>
                    <a:cubicBezTo>
                      <a:pt x="29750" y="13058"/>
                      <a:pt x="29650" y="13058"/>
                      <a:pt x="29650" y="13058"/>
                    </a:cubicBezTo>
                    <a:cubicBezTo>
                      <a:pt x="29650" y="12958"/>
                      <a:pt x="29750" y="12958"/>
                      <a:pt x="29750" y="12958"/>
                    </a:cubicBezTo>
                    <a:lnTo>
                      <a:pt x="29750" y="12958"/>
                    </a:lnTo>
                    <a:lnTo>
                      <a:pt x="29750" y="12958"/>
                    </a:lnTo>
                    <a:close/>
                    <a:moveTo>
                      <a:pt x="29449" y="13158"/>
                    </a:moveTo>
                    <a:cubicBezTo>
                      <a:pt x="29324" y="13259"/>
                      <a:pt x="29324" y="13259"/>
                      <a:pt x="29223" y="13259"/>
                    </a:cubicBezTo>
                    <a:lnTo>
                      <a:pt x="29324" y="13158"/>
                    </a:lnTo>
                    <a:close/>
                    <a:moveTo>
                      <a:pt x="29123" y="13484"/>
                    </a:moveTo>
                    <a:cubicBezTo>
                      <a:pt x="29223" y="13585"/>
                      <a:pt x="29223" y="13585"/>
                      <a:pt x="29324" y="13585"/>
                    </a:cubicBezTo>
                    <a:lnTo>
                      <a:pt x="29324" y="13685"/>
                    </a:lnTo>
                    <a:cubicBezTo>
                      <a:pt x="29223" y="13585"/>
                      <a:pt x="29123" y="13585"/>
                      <a:pt x="29123" y="13585"/>
                    </a:cubicBezTo>
                    <a:lnTo>
                      <a:pt x="29123" y="13484"/>
                    </a:lnTo>
                    <a:close/>
                    <a:moveTo>
                      <a:pt x="30076" y="14311"/>
                    </a:moveTo>
                    <a:lnTo>
                      <a:pt x="30076" y="14412"/>
                    </a:lnTo>
                    <a:lnTo>
                      <a:pt x="29750" y="14412"/>
                    </a:lnTo>
                    <a:lnTo>
                      <a:pt x="29750" y="14311"/>
                    </a:lnTo>
                    <a:close/>
                    <a:moveTo>
                      <a:pt x="16166" y="21630"/>
                    </a:moveTo>
                    <a:cubicBezTo>
                      <a:pt x="16066" y="21930"/>
                      <a:pt x="15865" y="22031"/>
                      <a:pt x="15539" y="22156"/>
                    </a:cubicBezTo>
                    <a:lnTo>
                      <a:pt x="15539" y="21630"/>
                    </a:lnTo>
                    <a:close/>
                    <a:moveTo>
                      <a:pt x="15138" y="22356"/>
                    </a:moveTo>
                    <a:cubicBezTo>
                      <a:pt x="15138" y="22457"/>
                      <a:pt x="15138" y="22457"/>
                      <a:pt x="15038" y="22557"/>
                    </a:cubicBezTo>
                    <a:lnTo>
                      <a:pt x="15038" y="22356"/>
                    </a:lnTo>
                    <a:close/>
                    <a:moveTo>
                      <a:pt x="15439" y="22457"/>
                    </a:moveTo>
                    <a:cubicBezTo>
                      <a:pt x="15439" y="22557"/>
                      <a:pt x="15439" y="22557"/>
                      <a:pt x="15539" y="22557"/>
                    </a:cubicBezTo>
                    <a:cubicBezTo>
                      <a:pt x="15539" y="22657"/>
                      <a:pt x="15439" y="22657"/>
                      <a:pt x="15439" y="22657"/>
                    </a:cubicBezTo>
                    <a:lnTo>
                      <a:pt x="15439" y="22457"/>
                    </a:lnTo>
                    <a:close/>
                    <a:moveTo>
                      <a:pt x="15665" y="22783"/>
                    </a:moveTo>
                    <a:cubicBezTo>
                      <a:pt x="15665" y="22883"/>
                      <a:pt x="15765" y="22883"/>
                      <a:pt x="15765" y="22883"/>
                    </a:cubicBezTo>
                    <a:lnTo>
                      <a:pt x="15765" y="22983"/>
                    </a:lnTo>
                    <a:lnTo>
                      <a:pt x="15665" y="22983"/>
                    </a:lnTo>
                    <a:lnTo>
                      <a:pt x="15665" y="22883"/>
                    </a:lnTo>
                    <a:lnTo>
                      <a:pt x="15665" y="22783"/>
                    </a:lnTo>
                    <a:close/>
                    <a:moveTo>
                      <a:pt x="14186" y="22883"/>
                    </a:moveTo>
                    <a:cubicBezTo>
                      <a:pt x="14186" y="22983"/>
                      <a:pt x="14186" y="22983"/>
                      <a:pt x="14286" y="23083"/>
                    </a:cubicBezTo>
                    <a:lnTo>
                      <a:pt x="14086" y="23083"/>
                    </a:lnTo>
                    <a:lnTo>
                      <a:pt x="14086" y="22883"/>
                    </a:lnTo>
                    <a:close/>
                    <a:moveTo>
                      <a:pt x="25063" y="0"/>
                    </a:moveTo>
                    <a:cubicBezTo>
                      <a:pt x="24837" y="226"/>
                      <a:pt x="24737" y="326"/>
                      <a:pt x="24637" y="326"/>
                    </a:cubicBezTo>
                    <a:cubicBezTo>
                      <a:pt x="24311" y="527"/>
                      <a:pt x="24010" y="727"/>
                      <a:pt x="23685" y="853"/>
                    </a:cubicBezTo>
                    <a:cubicBezTo>
                      <a:pt x="23183" y="953"/>
                      <a:pt x="22657" y="953"/>
                      <a:pt x="21930" y="1053"/>
                    </a:cubicBezTo>
                    <a:cubicBezTo>
                      <a:pt x="21722" y="885"/>
                      <a:pt x="21463" y="834"/>
                      <a:pt x="21181" y="834"/>
                    </a:cubicBezTo>
                    <a:cubicBezTo>
                      <a:pt x="20750" y="834"/>
                      <a:pt x="20264" y="953"/>
                      <a:pt x="19825" y="953"/>
                    </a:cubicBezTo>
                    <a:cubicBezTo>
                      <a:pt x="19524" y="1053"/>
                      <a:pt x="19299" y="1153"/>
                      <a:pt x="18998" y="1254"/>
                    </a:cubicBezTo>
                    <a:cubicBezTo>
                      <a:pt x="18998" y="853"/>
                      <a:pt x="18898" y="627"/>
                      <a:pt x="18898" y="326"/>
                    </a:cubicBezTo>
                    <a:lnTo>
                      <a:pt x="18672" y="326"/>
                    </a:lnTo>
                    <a:cubicBezTo>
                      <a:pt x="18672" y="853"/>
                      <a:pt x="18572" y="1254"/>
                      <a:pt x="18472" y="1780"/>
                    </a:cubicBezTo>
                    <a:cubicBezTo>
                      <a:pt x="18171" y="1780"/>
                      <a:pt x="17745" y="1680"/>
                      <a:pt x="17319" y="1579"/>
                    </a:cubicBezTo>
                    <a:lnTo>
                      <a:pt x="17319" y="853"/>
                    </a:lnTo>
                    <a:cubicBezTo>
                      <a:pt x="16692" y="727"/>
                      <a:pt x="16066" y="527"/>
                      <a:pt x="15339" y="527"/>
                    </a:cubicBezTo>
                    <a:cubicBezTo>
                      <a:pt x="15193" y="507"/>
                      <a:pt x="15048" y="499"/>
                      <a:pt x="14903" y="499"/>
                    </a:cubicBezTo>
                    <a:cubicBezTo>
                      <a:pt x="14321" y="499"/>
                      <a:pt x="13740" y="627"/>
                      <a:pt x="13158" y="627"/>
                    </a:cubicBezTo>
                    <a:cubicBezTo>
                      <a:pt x="10953" y="727"/>
                      <a:pt x="8772" y="727"/>
                      <a:pt x="6567" y="853"/>
                    </a:cubicBezTo>
                    <a:cubicBezTo>
                      <a:pt x="5840" y="953"/>
                      <a:pt x="5113" y="1053"/>
                      <a:pt x="4487" y="1153"/>
                    </a:cubicBezTo>
                    <a:cubicBezTo>
                      <a:pt x="4261" y="1579"/>
                      <a:pt x="4161" y="1880"/>
                      <a:pt x="4161" y="2306"/>
                    </a:cubicBezTo>
                    <a:cubicBezTo>
                      <a:pt x="4007" y="2277"/>
                      <a:pt x="3844" y="2265"/>
                      <a:pt x="3678" y="2265"/>
                    </a:cubicBezTo>
                    <a:cubicBezTo>
                      <a:pt x="3278" y="2265"/>
                      <a:pt x="2861" y="2336"/>
                      <a:pt x="2507" y="2407"/>
                    </a:cubicBezTo>
                    <a:cubicBezTo>
                      <a:pt x="2181" y="2507"/>
                      <a:pt x="1654" y="2507"/>
                      <a:pt x="1454" y="2732"/>
                    </a:cubicBezTo>
                    <a:lnTo>
                      <a:pt x="0" y="4186"/>
                    </a:lnTo>
                    <a:cubicBezTo>
                      <a:pt x="101" y="4386"/>
                      <a:pt x="201" y="4487"/>
                      <a:pt x="301" y="4612"/>
                    </a:cubicBezTo>
                    <a:cubicBezTo>
                      <a:pt x="502" y="4913"/>
                      <a:pt x="827" y="5113"/>
                      <a:pt x="928" y="5439"/>
                    </a:cubicBezTo>
                    <a:cubicBezTo>
                      <a:pt x="1128" y="5965"/>
                      <a:pt x="1128" y="6492"/>
                      <a:pt x="1354" y="6993"/>
                    </a:cubicBezTo>
                    <a:cubicBezTo>
                      <a:pt x="727" y="7620"/>
                      <a:pt x="1128" y="8371"/>
                      <a:pt x="1128" y="9098"/>
                    </a:cubicBezTo>
                    <a:cubicBezTo>
                      <a:pt x="1253" y="9299"/>
                      <a:pt x="1454" y="9499"/>
                      <a:pt x="1554" y="9825"/>
                    </a:cubicBezTo>
                    <a:cubicBezTo>
                      <a:pt x="1028" y="9825"/>
                      <a:pt x="727" y="9825"/>
                      <a:pt x="301" y="9925"/>
                    </a:cubicBezTo>
                    <a:lnTo>
                      <a:pt x="301" y="10026"/>
                    </a:lnTo>
                    <a:cubicBezTo>
                      <a:pt x="928" y="10126"/>
                      <a:pt x="1554" y="10126"/>
                      <a:pt x="2281" y="10251"/>
                    </a:cubicBezTo>
                    <a:cubicBezTo>
                      <a:pt x="2281" y="10652"/>
                      <a:pt x="2181" y="10978"/>
                      <a:pt x="2080" y="11279"/>
                    </a:cubicBezTo>
                    <a:cubicBezTo>
                      <a:pt x="1755" y="11279"/>
                      <a:pt x="1454" y="11379"/>
                      <a:pt x="1028" y="11379"/>
                    </a:cubicBezTo>
                    <a:cubicBezTo>
                      <a:pt x="928" y="11905"/>
                      <a:pt x="627" y="12532"/>
                      <a:pt x="627" y="13158"/>
                    </a:cubicBezTo>
                    <a:cubicBezTo>
                      <a:pt x="502" y="13885"/>
                      <a:pt x="727" y="14512"/>
                      <a:pt x="727" y="15264"/>
                    </a:cubicBezTo>
                    <a:cubicBezTo>
                      <a:pt x="928" y="17244"/>
                      <a:pt x="1028" y="19324"/>
                      <a:pt x="1128" y="21304"/>
                    </a:cubicBezTo>
                    <a:cubicBezTo>
                      <a:pt x="1253" y="21930"/>
                      <a:pt x="1354" y="22657"/>
                      <a:pt x="1454" y="23284"/>
                    </a:cubicBezTo>
                    <a:cubicBezTo>
                      <a:pt x="1914" y="23463"/>
                      <a:pt x="2340" y="23535"/>
                      <a:pt x="2741" y="23535"/>
                    </a:cubicBezTo>
                    <a:cubicBezTo>
                      <a:pt x="3520" y="23535"/>
                      <a:pt x="4209" y="23264"/>
                      <a:pt x="4888" y="22983"/>
                    </a:cubicBezTo>
                    <a:cubicBezTo>
                      <a:pt x="4888" y="23184"/>
                      <a:pt x="5013" y="23509"/>
                      <a:pt x="5213" y="23710"/>
                    </a:cubicBezTo>
                    <a:cubicBezTo>
                      <a:pt x="5639" y="24136"/>
                      <a:pt x="6141" y="24437"/>
                      <a:pt x="6667" y="24863"/>
                    </a:cubicBezTo>
                    <a:cubicBezTo>
                      <a:pt x="6893" y="24763"/>
                      <a:pt x="6993" y="24662"/>
                      <a:pt x="7093" y="24537"/>
                    </a:cubicBezTo>
                    <a:cubicBezTo>
                      <a:pt x="7394" y="24437"/>
                      <a:pt x="7720" y="24236"/>
                      <a:pt x="8020" y="24136"/>
                    </a:cubicBezTo>
                    <a:cubicBezTo>
                      <a:pt x="8547" y="24036"/>
                      <a:pt x="9173" y="24036"/>
                      <a:pt x="9800" y="23910"/>
                    </a:cubicBezTo>
                    <a:cubicBezTo>
                      <a:pt x="10123" y="24130"/>
                      <a:pt x="10472" y="24183"/>
                      <a:pt x="10851" y="24183"/>
                    </a:cubicBezTo>
                    <a:cubicBezTo>
                      <a:pt x="11208" y="24183"/>
                      <a:pt x="11592" y="24136"/>
                      <a:pt x="12005" y="24136"/>
                    </a:cubicBezTo>
                    <a:cubicBezTo>
                      <a:pt x="12206" y="24036"/>
                      <a:pt x="12406" y="23910"/>
                      <a:pt x="12732" y="23810"/>
                    </a:cubicBezTo>
                    <a:cubicBezTo>
                      <a:pt x="12832" y="24136"/>
                      <a:pt x="12832" y="24437"/>
                      <a:pt x="12832" y="24763"/>
                    </a:cubicBezTo>
                    <a:lnTo>
                      <a:pt x="13033" y="24763"/>
                    </a:lnTo>
                    <a:cubicBezTo>
                      <a:pt x="13158" y="24236"/>
                      <a:pt x="13158" y="23810"/>
                      <a:pt x="13258" y="23284"/>
                    </a:cubicBezTo>
                    <a:cubicBezTo>
                      <a:pt x="13885" y="23284"/>
                      <a:pt x="14512" y="23610"/>
                      <a:pt x="15038" y="23610"/>
                    </a:cubicBezTo>
                    <a:cubicBezTo>
                      <a:pt x="15038" y="23810"/>
                      <a:pt x="15138" y="24036"/>
                      <a:pt x="15138" y="24336"/>
                    </a:cubicBezTo>
                    <a:cubicBezTo>
                      <a:pt x="15665" y="24437"/>
                      <a:pt x="16391" y="24537"/>
                      <a:pt x="17118" y="24662"/>
                    </a:cubicBezTo>
                    <a:cubicBezTo>
                      <a:pt x="17845" y="24662"/>
                      <a:pt x="18572" y="24437"/>
                      <a:pt x="19299" y="24437"/>
                    </a:cubicBezTo>
                    <a:cubicBezTo>
                      <a:pt x="21504" y="24336"/>
                      <a:pt x="23685" y="24236"/>
                      <a:pt x="25890" y="24036"/>
                    </a:cubicBezTo>
                    <a:cubicBezTo>
                      <a:pt x="26517" y="24036"/>
                      <a:pt x="27244" y="23810"/>
                      <a:pt x="27970" y="23710"/>
                    </a:cubicBezTo>
                    <a:cubicBezTo>
                      <a:pt x="28071" y="23509"/>
                      <a:pt x="28071" y="23409"/>
                      <a:pt x="28196" y="23184"/>
                    </a:cubicBezTo>
                    <a:cubicBezTo>
                      <a:pt x="28697" y="23184"/>
                      <a:pt x="29223" y="23184"/>
                      <a:pt x="29850" y="23083"/>
                    </a:cubicBezTo>
                    <a:cubicBezTo>
                      <a:pt x="30176" y="22983"/>
                      <a:pt x="30577" y="22983"/>
                      <a:pt x="30903" y="22783"/>
                    </a:cubicBezTo>
                    <a:cubicBezTo>
                      <a:pt x="31429" y="22356"/>
                      <a:pt x="31830" y="21830"/>
                      <a:pt x="32356" y="21304"/>
                    </a:cubicBezTo>
                    <a:cubicBezTo>
                      <a:pt x="32256" y="21204"/>
                      <a:pt x="32156" y="21103"/>
                      <a:pt x="32056" y="20903"/>
                    </a:cubicBezTo>
                    <a:cubicBezTo>
                      <a:pt x="31830" y="20677"/>
                      <a:pt x="31529" y="20377"/>
                      <a:pt x="31429" y="20051"/>
                    </a:cubicBezTo>
                    <a:cubicBezTo>
                      <a:pt x="31329" y="19524"/>
                      <a:pt x="31203" y="19023"/>
                      <a:pt x="31103" y="18497"/>
                    </a:cubicBezTo>
                    <a:cubicBezTo>
                      <a:pt x="31730" y="17971"/>
                      <a:pt x="31429" y="17143"/>
                      <a:pt x="31329" y="16517"/>
                    </a:cubicBezTo>
                    <a:cubicBezTo>
                      <a:pt x="31203" y="16191"/>
                      <a:pt x="31103" y="15991"/>
                      <a:pt x="31003" y="15665"/>
                    </a:cubicBezTo>
                    <a:lnTo>
                      <a:pt x="32156" y="15665"/>
                    </a:lnTo>
                    <a:lnTo>
                      <a:pt x="32156" y="15464"/>
                    </a:lnTo>
                    <a:cubicBezTo>
                      <a:pt x="31529" y="15364"/>
                      <a:pt x="30903" y="15364"/>
                      <a:pt x="30276" y="15264"/>
                    </a:cubicBezTo>
                    <a:cubicBezTo>
                      <a:pt x="30276" y="14637"/>
                      <a:pt x="30577" y="14111"/>
                      <a:pt x="30702" y="13585"/>
                    </a:cubicBezTo>
                    <a:cubicBezTo>
                      <a:pt x="30903" y="13585"/>
                      <a:pt x="31203" y="13585"/>
                      <a:pt x="31630" y="13484"/>
                    </a:cubicBezTo>
                    <a:cubicBezTo>
                      <a:pt x="31730" y="12958"/>
                      <a:pt x="31955" y="12331"/>
                      <a:pt x="31955" y="11705"/>
                    </a:cubicBezTo>
                    <a:cubicBezTo>
                      <a:pt x="32056" y="11078"/>
                      <a:pt x="31830" y="10351"/>
                      <a:pt x="31730" y="9625"/>
                    </a:cubicBezTo>
                    <a:cubicBezTo>
                      <a:pt x="31529" y="7620"/>
                      <a:pt x="31429" y="5640"/>
                      <a:pt x="31203" y="3660"/>
                    </a:cubicBezTo>
                    <a:cubicBezTo>
                      <a:pt x="31103" y="2933"/>
                      <a:pt x="30903" y="2306"/>
                      <a:pt x="30802" y="1680"/>
                    </a:cubicBezTo>
                    <a:cubicBezTo>
                      <a:pt x="30398" y="1522"/>
                      <a:pt x="30011" y="1459"/>
                      <a:pt x="29640" y="1459"/>
                    </a:cubicBezTo>
                    <a:cubicBezTo>
                      <a:pt x="28769" y="1459"/>
                      <a:pt x="27981" y="1807"/>
                      <a:pt x="27244" y="2106"/>
                    </a:cubicBezTo>
                    <a:lnTo>
                      <a:pt x="27043" y="2306"/>
                    </a:lnTo>
                    <a:cubicBezTo>
                      <a:pt x="27043" y="2206"/>
                      <a:pt x="27043" y="2106"/>
                      <a:pt x="26943" y="1980"/>
                    </a:cubicBezTo>
                    <a:cubicBezTo>
                      <a:pt x="26817" y="1780"/>
                      <a:pt x="26817" y="1354"/>
                      <a:pt x="26617" y="1153"/>
                    </a:cubicBezTo>
                    <a:cubicBezTo>
                      <a:pt x="26091" y="853"/>
                      <a:pt x="25564" y="427"/>
                      <a:pt x="25063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4" name="Google Shape;114;p13"/>
          <p:cNvSpPr txBox="1">
            <a:spLocks noGrp="1"/>
          </p:cNvSpPr>
          <p:nvPr>
            <p:ph type="ctrTitle"/>
          </p:nvPr>
        </p:nvSpPr>
        <p:spPr>
          <a:xfrm>
            <a:off x="3414950" y="1594800"/>
            <a:ext cx="4985700" cy="19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5C7BE"/>
              </a:buClr>
              <a:buSzPts val="7200"/>
              <a:buNone/>
              <a:defRPr sz="7200">
                <a:solidFill>
                  <a:srgbClr val="65C7BE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5"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15"/>
          <p:cNvGrpSpPr/>
          <p:nvPr/>
        </p:nvGrpSpPr>
        <p:grpSpPr>
          <a:xfrm>
            <a:off x="5005700" y="406799"/>
            <a:ext cx="3623025" cy="4128139"/>
            <a:chOff x="5005700" y="406799"/>
            <a:chExt cx="3623025" cy="4128139"/>
          </a:xfrm>
        </p:grpSpPr>
        <p:sp>
          <p:nvSpPr>
            <p:cNvPr id="128" name="Google Shape;128;p15"/>
            <p:cNvSpPr/>
            <p:nvPr/>
          </p:nvSpPr>
          <p:spPr>
            <a:xfrm rot="5400000">
              <a:off x="6547056" y="2453269"/>
              <a:ext cx="2187414" cy="1975925"/>
            </a:xfrm>
            <a:custGeom>
              <a:avLst/>
              <a:gdLst/>
              <a:ahLst/>
              <a:cxnLst/>
              <a:rect l="l" t="t" r="r" b="b"/>
              <a:pathLst>
                <a:path w="32357" h="24863" extrusionOk="0">
                  <a:moveTo>
                    <a:pt x="17644" y="1980"/>
                  </a:moveTo>
                  <a:cubicBezTo>
                    <a:pt x="17644" y="2106"/>
                    <a:pt x="17644" y="2206"/>
                    <a:pt x="17745" y="2206"/>
                  </a:cubicBezTo>
                  <a:lnTo>
                    <a:pt x="17544" y="2206"/>
                  </a:lnTo>
                  <a:lnTo>
                    <a:pt x="17544" y="1980"/>
                  </a:lnTo>
                  <a:close/>
                  <a:moveTo>
                    <a:pt x="16291" y="3359"/>
                  </a:moveTo>
                  <a:lnTo>
                    <a:pt x="16291" y="3459"/>
                  </a:lnTo>
                  <a:lnTo>
                    <a:pt x="16166" y="3459"/>
                  </a:lnTo>
                  <a:lnTo>
                    <a:pt x="16291" y="3359"/>
                  </a:lnTo>
                  <a:close/>
                  <a:moveTo>
                    <a:pt x="2807" y="10978"/>
                  </a:moveTo>
                  <a:lnTo>
                    <a:pt x="2807" y="11178"/>
                  </a:lnTo>
                  <a:lnTo>
                    <a:pt x="2507" y="11178"/>
                  </a:lnTo>
                  <a:lnTo>
                    <a:pt x="2507" y="10978"/>
                  </a:lnTo>
                  <a:close/>
                  <a:moveTo>
                    <a:pt x="4487" y="12331"/>
                  </a:moveTo>
                  <a:lnTo>
                    <a:pt x="4487" y="12432"/>
                  </a:lnTo>
                  <a:cubicBezTo>
                    <a:pt x="4386" y="12432"/>
                    <a:pt x="4261" y="12331"/>
                    <a:pt x="4261" y="12331"/>
                  </a:cubicBezTo>
                  <a:close/>
                  <a:moveTo>
                    <a:pt x="26817" y="12331"/>
                  </a:moveTo>
                  <a:cubicBezTo>
                    <a:pt x="27043" y="12432"/>
                    <a:pt x="27143" y="12632"/>
                    <a:pt x="27344" y="12757"/>
                  </a:cubicBezTo>
                  <a:cubicBezTo>
                    <a:pt x="27043" y="12632"/>
                    <a:pt x="26817" y="12632"/>
                    <a:pt x="26517" y="12632"/>
                  </a:cubicBezTo>
                  <a:cubicBezTo>
                    <a:pt x="26617" y="12532"/>
                    <a:pt x="26717" y="12432"/>
                    <a:pt x="26817" y="12331"/>
                  </a:cubicBezTo>
                  <a:close/>
                  <a:moveTo>
                    <a:pt x="27670" y="12958"/>
                  </a:moveTo>
                  <a:cubicBezTo>
                    <a:pt x="27770" y="12958"/>
                    <a:pt x="27870" y="13058"/>
                    <a:pt x="27970" y="13058"/>
                  </a:cubicBezTo>
                  <a:lnTo>
                    <a:pt x="27670" y="13058"/>
                  </a:lnTo>
                  <a:lnTo>
                    <a:pt x="27670" y="12958"/>
                  </a:lnTo>
                  <a:close/>
                  <a:moveTo>
                    <a:pt x="28196" y="12532"/>
                  </a:moveTo>
                  <a:cubicBezTo>
                    <a:pt x="28597" y="12632"/>
                    <a:pt x="28697" y="12858"/>
                    <a:pt x="28822" y="13058"/>
                  </a:cubicBezTo>
                  <a:lnTo>
                    <a:pt x="28196" y="13058"/>
                  </a:lnTo>
                  <a:lnTo>
                    <a:pt x="28196" y="12532"/>
                  </a:lnTo>
                  <a:close/>
                  <a:moveTo>
                    <a:pt x="29850" y="12958"/>
                  </a:moveTo>
                  <a:lnTo>
                    <a:pt x="29850" y="13058"/>
                  </a:lnTo>
                  <a:lnTo>
                    <a:pt x="29750" y="13058"/>
                  </a:lnTo>
                  <a:lnTo>
                    <a:pt x="29750" y="12958"/>
                  </a:lnTo>
                  <a:cubicBezTo>
                    <a:pt x="29750" y="13058"/>
                    <a:pt x="29650" y="13058"/>
                    <a:pt x="29650" y="13058"/>
                  </a:cubicBezTo>
                  <a:cubicBezTo>
                    <a:pt x="29650" y="12958"/>
                    <a:pt x="29750" y="12958"/>
                    <a:pt x="29750" y="12958"/>
                  </a:cubicBezTo>
                  <a:lnTo>
                    <a:pt x="29750" y="12958"/>
                  </a:lnTo>
                  <a:lnTo>
                    <a:pt x="29750" y="12958"/>
                  </a:lnTo>
                  <a:close/>
                  <a:moveTo>
                    <a:pt x="29449" y="13158"/>
                  </a:moveTo>
                  <a:cubicBezTo>
                    <a:pt x="29324" y="13259"/>
                    <a:pt x="29324" y="13259"/>
                    <a:pt x="29223" y="13259"/>
                  </a:cubicBezTo>
                  <a:lnTo>
                    <a:pt x="29324" y="13158"/>
                  </a:lnTo>
                  <a:close/>
                  <a:moveTo>
                    <a:pt x="29123" y="13484"/>
                  </a:moveTo>
                  <a:cubicBezTo>
                    <a:pt x="29223" y="13585"/>
                    <a:pt x="29223" y="13585"/>
                    <a:pt x="29324" y="13585"/>
                  </a:cubicBezTo>
                  <a:lnTo>
                    <a:pt x="29324" y="13685"/>
                  </a:lnTo>
                  <a:cubicBezTo>
                    <a:pt x="29223" y="13585"/>
                    <a:pt x="29123" y="13585"/>
                    <a:pt x="29123" y="13585"/>
                  </a:cubicBezTo>
                  <a:lnTo>
                    <a:pt x="29123" y="13484"/>
                  </a:lnTo>
                  <a:close/>
                  <a:moveTo>
                    <a:pt x="30076" y="14311"/>
                  </a:moveTo>
                  <a:lnTo>
                    <a:pt x="30076" y="14412"/>
                  </a:lnTo>
                  <a:lnTo>
                    <a:pt x="29750" y="14412"/>
                  </a:lnTo>
                  <a:lnTo>
                    <a:pt x="29750" y="14311"/>
                  </a:lnTo>
                  <a:close/>
                  <a:moveTo>
                    <a:pt x="16166" y="21630"/>
                  </a:moveTo>
                  <a:cubicBezTo>
                    <a:pt x="16066" y="21930"/>
                    <a:pt x="15865" y="22031"/>
                    <a:pt x="15539" y="22156"/>
                  </a:cubicBezTo>
                  <a:lnTo>
                    <a:pt x="15539" y="21630"/>
                  </a:lnTo>
                  <a:close/>
                  <a:moveTo>
                    <a:pt x="15138" y="22356"/>
                  </a:moveTo>
                  <a:cubicBezTo>
                    <a:pt x="15138" y="22457"/>
                    <a:pt x="15138" y="22457"/>
                    <a:pt x="15038" y="22557"/>
                  </a:cubicBezTo>
                  <a:lnTo>
                    <a:pt x="15038" y="22356"/>
                  </a:lnTo>
                  <a:close/>
                  <a:moveTo>
                    <a:pt x="15439" y="22457"/>
                  </a:moveTo>
                  <a:cubicBezTo>
                    <a:pt x="15439" y="22557"/>
                    <a:pt x="15439" y="22557"/>
                    <a:pt x="15539" y="22557"/>
                  </a:cubicBezTo>
                  <a:cubicBezTo>
                    <a:pt x="15539" y="22657"/>
                    <a:pt x="15439" y="22657"/>
                    <a:pt x="15439" y="22657"/>
                  </a:cubicBezTo>
                  <a:lnTo>
                    <a:pt x="15439" y="22457"/>
                  </a:lnTo>
                  <a:close/>
                  <a:moveTo>
                    <a:pt x="15665" y="22783"/>
                  </a:moveTo>
                  <a:cubicBezTo>
                    <a:pt x="15665" y="22883"/>
                    <a:pt x="15765" y="22883"/>
                    <a:pt x="15765" y="22883"/>
                  </a:cubicBezTo>
                  <a:lnTo>
                    <a:pt x="15765" y="22983"/>
                  </a:lnTo>
                  <a:lnTo>
                    <a:pt x="15665" y="22983"/>
                  </a:lnTo>
                  <a:lnTo>
                    <a:pt x="15665" y="22883"/>
                  </a:lnTo>
                  <a:lnTo>
                    <a:pt x="15665" y="22783"/>
                  </a:lnTo>
                  <a:close/>
                  <a:moveTo>
                    <a:pt x="14186" y="22883"/>
                  </a:moveTo>
                  <a:cubicBezTo>
                    <a:pt x="14186" y="22983"/>
                    <a:pt x="14186" y="22983"/>
                    <a:pt x="14286" y="23083"/>
                  </a:cubicBezTo>
                  <a:lnTo>
                    <a:pt x="14086" y="23083"/>
                  </a:lnTo>
                  <a:lnTo>
                    <a:pt x="14086" y="22883"/>
                  </a:lnTo>
                  <a:close/>
                  <a:moveTo>
                    <a:pt x="25063" y="0"/>
                  </a:moveTo>
                  <a:cubicBezTo>
                    <a:pt x="24837" y="226"/>
                    <a:pt x="24737" y="326"/>
                    <a:pt x="24637" y="326"/>
                  </a:cubicBezTo>
                  <a:cubicBezTo>
                    <a:pt x="24311" y="527"/>
                    <a:pt x="24010" y="727"/>
                    <a:pt x="23685" y="853"/>
                  </a:cubicBezTo>
                  <a:cubicBezTo>
                    <a:pt x="23183" y="953"/>
                    <a:pt x="22657" y="953"/>
                    <a:pt x="21930" y="1053"/>
                  </a:cubicBezTo>
                  <a:cubicBezTo>
                    <a:pt x="21722" y="885"/>
                    <a:pt x="21463" y="834"/>
                    <a:pt x="21181" y="834"/>
                  </a:cubicBezTo>
                  <a:cubicBezTo>
                    <a:pt x="20750" y="834"/>
                    <a:pt x="20264" y="953"/>
                    <a:pt x="19825" y="953"/>
                  </a:cubicBezTo>
                  <a:cubicBezTo>
                    <a:pt x="19524" y="1053"/>
                    <a:pt x="19299" y="1153"/>
                    <a:pt x="18998" y="1254"/>
                  </a:cubicBezTo>
                  <a:cubicBezTo>
                    <a:pt x="18998" y="853"/>
                    <a:pt x="18898" y="627"/>
                    <a:pt x="18898" y="326"/>
                  </a:cubicBezTo>
                  <a:lnTo>
                    <a:pt x="18672" y="326"/>
                  </a:lnTo>
                  <a:cubicBezTo>
                    <a:pt x="18672" y="853"/>
                    <a:pt x="18572" y="1254"/>
                    <a:pt x="18472" y="1780"/>
                  </a:cubicBezTo>
                  <a:cubicBezTo>
                    <a:pt x="18171" y="1780"/>
                    <a:pt x="17745" y="1680"/>
                    <a:pt x="17319" y="1579"/>
                  </a:cubicBezTo>
                  <a:lnTo>
                    <a:pt x="17319" y="853"/>
                  </a:lnTo>
                  <a:cubicBezTo>
                    <a:pt x="16692" y="727"/>
                    <a:pt x="16066" y="527"/>
                    <a:pt x="15339" y="527"/>
                  </a:cubicBezTo>
                  <a:cubicBezTo>
                    <a:pt x="15193" y="507"/>
                    <a:pt x="15048" y="499"/>
                    <a:pt x="14903" y="499"/>
                  </a:cubicBezTo>
                  <a:cubicBezTo>
                    <a:pt x="14321" y="499"/>
                    <a:pt x="13740" y="627"/>
                    <a:pt x="13158" y="627"/>
                  </a:cubicBezTo>
                  <a:cubicBezTo>
                    <a:pt x="10953" y="727"/>
                    <a:pt x="8772" y="727"/>
                    <a:pt x="6567" y="853"/>
                  </a:cubicBezTo>
                  <a:cubicBezTo>
                    <a:pt x="5840" y="953"/>
                    <a:pt x="5113" y="1053"/>
                    <a:pt x="4487" y="1153"/>
                  </a:cubicBezTo>
                  <a:cubicBezTo>
                    <a:pt x="4261" y="1579"/>
                    <a:pt x="4161" y="1880"/>
                    <a:pt x="4161" y="2306"/>
                  </a:cubicBezTo>
                  <a:cubicBezTo>
                    <a:pt x="4007" y="2277"/>
                    <a:pt x="3844" y="2265"/>
                    <a:pt x="3678" y="2265"/>
                  </a:cubicBezTo>
                  <a:cubicBezTo>
                    <a:pt x="3278" y="2265"/>
                    <a:pt x="2861" y="2336"/>
                    <a:pt x="2507" y="2407"/>
                  </a:cubicBezTo>
                  <a:cubicBezTo>
                    <a:pt x="2181" y="2507"/>
                    <a:pt x="1654" y="2507"/>
                    <a:pt x="1454" y="2732"/>
                  </a:cubicBezTo>
                  <a:lnTo>
                    <a:pt x="0" y="4186"/>
                  </a:lnTo>
                  <a:cubicBezTo>
                    <a:pt x="101" y="4386"/>
                    <a:pt x="201" y="4487"/>
                    <a:pt x="301" y="4612"/>
                  </a:cubicBezTo>
                  <a:cubicBezTo>
                    <a:pt x="502" y="4913"/>
                    <a:pt x="827" y="5113"/>
                    <a:pt x="928" y="5439"/>
                  </a:cubicBezTo>
                  <a:cubicBezTo>
                    <a:pt x="1128" y="5965"/>
                    <a:pt x="1128" y="6492"/>
                    <a:pt x="1354" y="6993"/>
                  </a:cubicBezTo>
                  <a:cubicBezTo>
                    <a:pt x="727" y="7620"/>
                    <a:pt x="1128" y="8371"/>
                    <a:pt x="1128" y="9098"/>
                  </a:cubicBezTo>
                  <a:cubicBezTo>
                    <a:pt x="1253" y="9299"/>
                    <a:pt x="1454" y="9499"/>
                    <a:pt x="1554" y="9825"/>
                  </a:cubicBezTo>
                  <a:cubicBezTo>
                    <a:pt x="1028" y="9825"/>
                    <a:pt x="727" y="9825"/>
                    <a:pt x="301" y="9925"/>
                  </a:cubicBezTo>
                  <a:lnTo>
                    <a:pt x="301" y="10026"/>
                  </a:lnTo>
                  <a:cubicBezTo>
                    <a:pt x="928" y="10126"/>
                    <a:pt x="1554" y="10126"/>
                    <a:pt x="2281" y="10251"/>
                  </a:cubicBezTo>
                  <a:cubicBezTo>
                    <a:pt x="2281" y="10652"/>
                    <a:pt x="2181" y="10978"/>
                    <a:pt x="2080" y="11279"/>
                  </a:cubicBezTo>
                  <a:cubicBezTo>
                    <a:pt x="1755" y="11279"/>
                    <a:pt x="1454" y="11379"/>
                    <a:pt x="1028" y="11379"/>
                  </a:cubicBezTo>
                  <a:cubicBezTo>
                    <a:pt x="928" y="11905"/>
                    <a:pt x="627" y="12532"/>
                    <a:pt x="627" y="13158"/>
                  </a:cubicBezTo>
                  <a:cubicBezTo>
                    <a:pt x="502" y="13885"/>
                    <a:pt x="727" y="14512"/>
                    <a:pt x="727" y="15264"/>
                  </a:cubicBezTo>
                  <a:cubicBezTo>
                    <a:pt x="928" y="17244"/>
                    <a:pt x="1028" y="19324"/>
                    <a:pt x="1128" y="21304"/>
                  </a:cubicBezTo>
                  <a:cubicBezTo>
                    <a:pt x="1253" y="21930"/>
                    <a:pt x="1354" y="22657"/>
                    <a:pt x="1454" y="23284"/>
                  </a:cubicBezTo>
                  <a:cubicBezTo>
                    <a:pt x="1914" y="23463"/>
                    <a:pt x="2340" y="23535"/>
                    <a:pt x="2741" y="23535"/>
                  </a:cubicBezTo>
                  <a:cubicBezTo>
                    <a:pt x="3520" y="23535"/>
                    <a:pt x="4209" y="23264"/>
                    <a:pt x="4888" y="22983"/>
                  </a:cubicBezTo>
                  <a:cubicBezTo>
                    <a:pt x="4888" y="23184"/>
                    <a:pt x="5013" y="23509"/>
                    <a:pt x="5213" y="23710"/>
                  </a:cubicBezTo>
                  <a:cubicBezTo>
                    <a:pt x="5639" y="24136"/>
                    <a:pt x="6141" y="24437"/>
                    <a:pt x="6667" y="24863"/>
                  </a:cubicBezTo>
                  <a:cubicBezTo>
                    <a:pt x="6893" y="24763"/>
                    <a:pt x="6993" y="24662"/>
                    <a:pt x="7093" y="24537"/>
                  </a:cubicBezTo>
                  <a:cubicBezTo>
                    <a:pt x="7394" y="24437"/>
                    <a:pt x="7720" y="24236"/>
                    <a:pt x="8020" y="24136"/>
                  </a:cubicBezTo>
                  <a:cubicBezTo>
                    <a:pt x="8547" y="24036"/>
                    <a:pt x="9173" y="24036"/>
                    <a:pt x="9800" y="23910"/>
                  </a:cubicBezTo>
                  <a:cubicBezTo>
                    <a:pt x="10123" y="24130"/>
                    <a:pt x="10472" y="24183"/>
                    <a:pt x="10851" y="24183"/>
                  </a:cubicBezTo>
                  <a:cubicBezTo>
                    <a:pt x="11208" y="24183"/>
                    <a:pt x="11592" y="24136"/>
                    <a:pt x="12005" y="24136"/>
                  </a:cubicBezTo>
                  <a:cubicBezTo>
                    <a:pt x="12206" y="24036"/>
                    <a:pt x="12406" y="23910"/>
                    <a:pt x="12732" y="23810"/>
                  </a:cubicBezTo>
                  <a:cubicBezTo>
                    <a:pt x="12832" y="24136"/>
                    <a:pt x="12832" y="24437"/>
                    <a:pt x="12832" y="24763"/>
                  </a:cubicBezTo>
                  <a:lnTo>
                    <a:pt x="13033" y="24763"/>
                  </a:lnTo>
                  <a:cubicBezTo>
                    <a:pt x="13158" y="24236"/>
                    <a:pt x="13158" y="23810"/>
                    <a:pt x="13258" y="23284"/>
                  </a:cubicBezTo>
                  <a:cubicBezTo>
                    <a:pt x="13885" y="23284"/>
                    <a:pt x="14512" y="23610"/>
                    <a:pt x="15038" y="23610"/>
                  </a:cubicBezTo>
                  <a:cubicBezTo>
                    <a:pt x="15038" y="23810"/>
                    <a:pt x="15138" y="24036"/>
                    <a:pt x="15138" y="24336"/>
                  </a:cubicBezTo>
                  <a:cubicBezTo>
                    <a:pt x="15665" y="24437"/>
                    <a:pt x="16391" y="24537"/>
                    <a:pt x="17118" y="24662"/>
                  </a:cubicBezTo>
                  <a:cubicBezTo>
                    <a:pt x="17845" y="24662"/>
                    <a:pt x="18572" y="24437"/>
                    <a:pt x="19299" y="24437"/>
                  </a:cubicBezTo>
                  <a:cubicBezTo>
                    <a:pt x="21504" y="24336"/>
                    <a:pt x="23685" y="24236"/>
                    <a:pt x="25890" y="24036"/>
                  </a:cubicBezTo>
                  <a:cubicBezTo>
                    <a:pt x="26517" y="24036"/>
                    <a:pt x="27244" y="23810"/>
                    <a:pt x="27970" y="23710"/>
                  </a:cubicBezTo>
                  <a:cubicBezTo>
                    <a:pt x="28071" y="23509"/>
                    <a:pt x="28071" y="23409"/>
                    <a:pt x="28196" y="23184"/>
                  </a:cubicBezTo>
                  <a:cubicBezTo>
                    <a:pt x="28697" y="23184"/>
                    <a:pt x="29223" y="23184"/>
                    <a:pt x="29850" y="23083"/>
                  </a:cubicBezTo>
                  <a:cubicBezTo>
                    <a:pt x="30176" y="22983"/>
                    <a:pt x="30577" y="22983"/>
                    <a:pt x="30903" y="22783"/>
                  </a:cubicBezTo>
                  <a:cubicBezTo>
                    <a:pt x="31429" y="22356"/>
                    <a:pt x="31830" y="21830"/>
                    <a:pt x="32356" y="21304"/>
                  </a:cubicBezTo>
                  <a:cubicBezTo>
                    <a:pt x="32256" y="21204"/>
                    <a:pt x="32156" y="21103"/>
                    <a:pt x="32056" y="20903"/>
                  </a:cubicBezTo>
                  <a:cubicBezTo>
                    <a:pt x="31830" y="20677"/>
                    <a:pt x="31529" y="20377"/>
                    <a:pt x="31429" y="20051"/>
                  </a:cubicBezTo>
                  <a:cubicBezTo>
                    <a:pt x="31329" y="19524"/>
                    <a:pt x="31203" y="19023"/>
                    <a:pt x="31103" y="18497"/>
                  </a:cubicBezTo>
                  <a:cubicBezTo>
                    <a:pt x="31730" y="17971"/>
                    <a:pt x="31429" y="17143"/>
                    <a:pt x="31329" y="16517"/>
                  </a:cubicBezTo>
                  <a:cubicBezTo>
                    <a:pt x="31203" y="16191"/>
                    <a:pt x="31103" y="15991"/>
                    <a:pt x="31003" y="15665"/>
                  </a:cubicBezTo>
                  <a:lnTo>
                    <a:pt x="32156" y="15665"/>
                  </a:lnTo>
                  <a:lnTo>
                    <a:pt x="32156" y="15464"/>
                  </a:lnTo>
                  <a:cubicBezTo>
                    <a:pt x="31529" y="15364"/>
                    <a:pt x="30903" y="15364"/>
                    <a:pt x="30276" y="15264"/>
                  </a:cubicBezTo>
                  <a:cubicBezTo>
                    <a:pt x="30276" y="14637"/>
                    <a:pt x="30577" y="14111"/>
                    <a:pt x="30702" y="13585"/>
                  </a:cubicBezTo>
                  <a:cubicBezTo>
                    <a:pt x="30903" y="13585"/>
                    <a:pt x="31203" y="13585"/>
                    <a:pt x="31630" y="13484"/>
                  </a:cubicBezTo>
                  <a:cubicBezTo>
                    <a:pt x="31730" y="12958"/>
                    <a:pt x="31955" y="12331"/>
                    <a:pt x="31955" y="11705"/>
                  </a:cubicBezTo>
                  <a:cubicBezTo>
                    <a:pt x="32056" y="11078"/>
                    <a:pt x="31830" y="10351"/>
                    <a:pt x="31730" y="9625"/>
                  </a:cubicBezTo>
                  <a:cubicBezTo>
                    <a:pt x="31529" y="7620"/>
                    <a:pt x="31429" y="5640"/>
                    <a:pt x="31203" y="3660"/>
                  </a:cubicBezTo>
                  <a:cubicBezTo>
                    <a:pt x="31103" y="2933"/>
                    <a:pt x="30903" y="2306"/>
                    <a:pt x="30802" y="1680"/>
                  </a:cubicBezTo>
                  <a:cubicBezTo>
                    <a:pt x="30398" y="1522"/>
                    <a:pt x="30011" y="1459"/>
                    <a:pt x="29640" y="1459"/>
                  </a:cubicBezTo>
                  <a:cubicBezTo>
                    <a:pt x="28769" y="1459"/>
                    <a:pt x="27981" y="1807"/>
                    <a:pt x="27244" y="2106"/>
                  </a:cubicBezTo>
                  <a:lnTo>
                    <a:pt x="27043" y="2306"/>
                  </a:lnTo>
                  <a:cubicBezTo>
                    <a:pt x="27043" y="2206"/>
                    <a:pt x="27043" y="2106"/>
                    <a:pt x="26943" y="1980"/>
                  </a:cubicBezTo>
                  <a:cubicBezTo>
                    <a:pt x="26817" y="1780"/>
                    <a:pt x="26817" y="1354"/>
                    <a:pt x="26617" y="1153"/>
                  </a:cubicBezTo>
                  <a:cubicBezTo>
                    <a:pt x="26091" y="853"/>
                    <a:pt x="25564" y="427"/>
                    <a:pt x="25063" y="0"/>
                  </a:cubicBezTo>
                  <a:close/>
                </a:path>
              </a:pathLst>
            </a:custGeom>
            <a:solidFill>
              <a:srgbClr val="65C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 rot="-5400000">
              <a:off x="4899956" y="2453269"/>
              <a:ext cx="2187414" cy="1975925"/>
            </a:xfrm>
            <a:custGeom>
              <a:avLst/>
              <a:gdLst/>
              <a:ahLst/>
              <a:cxnLst/>
              <a:rect l="l" t="t" r="r" b="b"/>
              <a:pathLst>
                <a:path w="32357" h="24863" extrusionOk="0">
                  <a:moveTo>
                    <a:pt x="17644" y="1980"/>
                  </a:moveTo>
                  <a:cubicBezTo>
                    <a:pt x="17644" y="2106"/>
                    <a:pt x="17644" y="2206"/>
                    <a:pt x="17745" y="2206"/>
                  </a:cubicBezTo>
                  <a:lnTo>
                    <a:pt x="17544" y="2206"/>
                  </a:lnTo>
                  <a:lnTo>
                    <a:pt x="17544" y="1980"/>
                  </a:lnTo>
                  <a:close/>
                  <a:moveTo>
                    <a:pt x="16291" y="3359"/>
                  </a:moveTo>
                  <a:lnTo>
                    <a:pt x="16291" y="3459"/>
                  </a:lnTo>
                  <a:lnTo>
                    <a:pt x="16166" y="3459"/>
                  </a:lnTo>
                  <a:lnTo>
                    <a:pt x="16291" y="3359"/>
                  </a:lnTo>
                  <a:close/>
                  <a:moveTo>
                    <a:pt x="2807" y="10978"/>
                  </a:moveTo>
                  <a:lnTo>
                    <a:pt x="2807" y="11178"/>
                  </a:lnTo>
                  <a:lnTo>
                    <a:pt x="2507" y="11178"/>
                  </a:lnTo>
                  <a:lnTo>
                    <a:pt x="2507" y="10978"/>
                  </a:lnTo>
                  <a:close/>
                  <a:moveTo>
                    <a:pt x="4487" y="12331"/>
                  </a:moveTo>
                  <a:lnTo>
                    <a:pt x="4487" y="12432"/>
                  </a:lnTo>
                  <a:cubicBezTo>
                    <a:pt x="4386" y="12432"/>
                    <a:pt x="4261" y="12331"/>
                    <a:pt x="4261" y="12331"/>
                  </a:cubicBezTo>
                  <a:close/>
                  <a:moveTo>
                    <a:pt x="26817" y="12331"/>
                  </a:moveTo>
                  <a:cubicBezTo>
                    <a:pt x="27043" y="12432"/>
                    <a:pt x="27143" y="12632"/>
                    <a:pt x="27344" y="12757"/>
                  </a:cubicBezTo>
                  <a:cubicBezTo>
                    <a:pt x="27043" y="12632"/>
                    <a:pt x="26817" y="12632"/>
                    <a:pt x="26517" y="12632"/>
                  </a:cubicBezTo>
                  <a:cubicBezTo>
                    <a:pt x="26617" y="12532"/>
                    <a:pt x="26717" y="12432"/>
                    <a:pt x="26817" y="12331"/>
                  </a:cubicBezTo>
                  <a:close/>
                  <a:moveTo>
                    <a:pt x="27670" y="12958"/>
                  </a:moveTo>
                  <a:cubicBezTo>
                    <a:pt x="27770" y="12958"/>
                    <a:pt x="27870" y="13058"/>
                    <a:pt x="27970" y="13058"/>
                  </a:cubicBezTo>
                  <a:lnTo>
                    <a:pt x="27670" y="13058"/>
                  </a:lnTo>
                  <a:lnTo>
                    <a:pt x="27670" y="12958"/>
                  </a:lnTo>
                  <a:close/>
                  <a:moveTo>
                    <a:pt x="28196" y="12532"/>
                  </a:moveTo>
                  <a:cubicBezTo>
                    <a:pt x="28597" y="12632"/>
                    <a:pt x="28697" y="12858"/>
                    <a:pt x="28822" y="13058"/>
                  </a:cubicBezTo>
                  <a:lnTo>
                    <a:pt x="28196" y="13058"/>
                  </a:lnTo>
                  <a:lnTo>
                    <a:pt x="28196" y="12532"/>
                  </a:lnTo>
                  <a:close/>
                  <a:moveTo>
                    <a:pt x="29850" y="12958"/>
                  </a:moveTo>
                  <a:lnTo>
                    <a:pt x="29850" y="13058"/>
                  </a:lnTo>
                  <a:lnTo>
                    <a:pt x="29750" y="13058"/>
                  </a:lnTo>
                  <a:lnTo>
                    <a:pt x="29750" y="12958"/>
                  </a:lnTo>
                  <a:cubicBezTo>
                    <a:pt x="29750" y="13058"/>
                    <a:pt x="29650" y="13058"/>
                    <a:pt x="29650" y="13058"/>
                  </a:cubicBezTo>
                  <a:cubicBezTo>
                    <a:pt x="29650" y="12958"/>
                    <a:pt x="29750" y="12958"/>
                    <a:pt x="29750" y="12958"/>
                  </a:cubicBezTo>
                  <a:lnTo>
                    <a:pt x="29750" y="12958"/>
                  </a:lnTo>
                  <a:lnTo>
                    <a:pt x="29750" y="12958"/>
                  </a:lnTo>
                  <a:close/>
                  <a:moveTo>
                    <a:pt x="29449" y="13158"/>
                  </a:moveTo>
                  <a:cubicBezTo>
                    <a:pt x="29324" y="13259"/>
                    <a:pt x="29324" y="13259"/>
                    <a:pt x="29223" y="13259"/>
                  </a:cubicBezTo>
                  <a:lnTo>
                    <a:pt x="29324" y="13158"/>
                  </a:lnTo>
                  <a:close/>
                  <a:moveTo>
                    <a:pt x="29123" y="13484"/>
                  </a:moveTo>
                  <a:cubicBezTo>
                    <a:pt x="29223" y="13585"/>
                    <a:pt x="29223" y="13585"/>
                    <a:pt x="29324" y="13585"/>
                  </a:cubicBezTo>
                  <a:lnTo>
                    <a:pt x="29324" y="13685"/>
                  </a:lnTo>
                  <a:cubicBezTo>
                    <a:pt x="29223" y="13585"/>
                    <a:pt x="29123" y="13585"/>
                    <a:pt x="29123" y="13585"/>
                  </a:cubicBezTo>
                  <a:lnTo>
                    <a:pt x="29123" y="13484"/>
                  </a:lnTo>
                  <a:close/>
                  <a:moveTo>
                    <a:pt x="30076" y="14311"/>
                  </a:moveTo>
                  <a:lnTo>
                    <a:pt x="30076" y="14412"/>
                  </a:lnTo>
                  <a:lnTo>
                    <a:pt x="29750" y="14412"/>
                  </a:lnTo>
                  <a:lnTo>
                    <a:pt x="29750" y="14311"/>
                  </a:lnTo>
                  <a:close/>
                  <a:moveTo>
                    <a:pt x="16166" y="21630"/>
                  </a:moveTo>
                  <a:cubicBezTo>
                    <a:pt x="16066" y="21930"/>
                    <a:pt x="15865" y="22031"/>
                    <a:pt x="15539" y="22156"/>
                  </a:cubicBezTo>
                  <a:lnTo>
                    <a:pt x="15539" y="21630"/>
                  </a:lnTo>
                  <a:close/>
                  <a:moveTo>
                    <a:pt x="15138" y="22356"/>
                  </a:moveTo>
                  <a:cubicBezTo>
                    <a:pt x="15138" y="22457"/>
                    <a:pt x="15138" y="22457"/>
                    <a:pt x="15038" y="22557"/>
                  </a:cubicBezTo>
                  <a:lnTo>
                    <a:pt x="15038" y="22356"/>
                  </a:lnTo>
                  <a:close/>
                  <a:moveTo>
                    <a:pt x="15439" y="22457"/>
                  </a:moveTo>
                  <a:cubicBezTo>
                    <a:pt x="15439" y="22557"/>
                    <a:pt x="15439" y="22557"/>
                    <a:pt x="15539" y="22557"/>
                  </a:cubicBezTo>
                  <a:cubicBezTo>
                    <a:pt x="15539" y="22657"/>
                    <a:pt x="15439" y="22657"/>
                    <a:pt x="15439" y="22657"/>
                  </a:cubicBezTo>
                  <a:lnTo>
                    <a:pt x="15439" y="22457"/>
                  </a:lnTo>
                  <a:close/>
                  <a:moveTo>
                    <a:pt x="15665" y="22783"/>
                  </a:moveTo>
                  <a:cubicBezTo>
                    <a:pt x="15665" y="22883"/>
                    <a:pt x="15765" y="22883"/>
                    <a:pt x="15765" y="22883"/>
                  </a:cubicBezTo>
                  <a:lnTo>
                    <a:pt x="15765" y="22983"/>
                  </a:lnTo>
                  <a:lnTo>
                    <a:pt x="15665" y="22983"/>
                  </a:lnTo>
                  <a:lnTo>
                    <a:pt x="15665" y="22883"/>
                  </a:lnTo>
                  <a:lnTo>
                    <a:pt x="15665" y="22783"/>
                  </a:lnTo>
                  <a:close/>
                  <a:moveTo>
                    <a:pt x="14186" y="22883"/>
                  </a:moveTo>
                  <a:cubicBezTo>
                    <a:pt x="14186" y="22983"/>
                    <a:pt x="14186" y="22983"/>
                    <a:pt x="14286" y="23083"/>
                  </a:cubicBezTo>
                  <a:lnTo>
                    <a:pt x="14086" y="23083"/>
                  </a:lnTo>
                  <a:lnTo>
                    <a:pt x="14086" y="22883"/>
                  </a:lnTo>
                  <a:close/>
                  <a:moveTo>
                    <a:pt x="25063" y="0"/>
                  </a:moveTo>
                  <a:cubicBezTo>
                    <a:pt x="24837" y="226"/>
                    <a:pt x="24737" y="326"/>
                    <a:pt x="24637" y="326"/>
                  </a:cubicBezTo>
                  <a:cubicBezTo>
                    <a:pt x="24311" y="527"/>
                    <a:pt x="24010" y="727"/>
                    <a:pt x="23685" y="853"/>
                  </a:cubicBezTo>
                  <a:cubicBezTo>
                    <a:pt x="23183" y="953"/>
                    <a:pt x="22657" y="953"/>
                    <a:pt x="21930" y="1053"/>
                  </a:cubicBezTo>
                  <a:cubicBezTo>
                    <a:pt x="21722" y="885"/>
                    <a:pt x="21463" y="834"/>
                    <a:pt x="21181" y="834"/>
                  </a:cubicBezTo>
                  <a:cubicBezTo>
                    <a:pt x="20750" y="834"/>
                    <a:pt x="20264" y="953"/>
                    <a:pt x="19825" y="953"/>
                  </a:cubicBezTo>
                  <a:cubicBezTo>
                    <a:pt x="19524" y="1053"/>
                    <a:pt x="19299" y="1153"/>
                    <a:pt x="18998" y="1254"/>
                  </a:cubicBezTo>
                  <a:cubicBezTo>
                    <a:pt x="18998" y="853"/>
                    <a:pt x="18898" y="627"/>
                    <a:pt x="18898" y="326"/>
                  </a:cubicBezTo>
                  <a:lnTo>
                    <a:pt x="18672" y="326"/>
                  </a:lnTo>
                  <a:cubicBezTo>
                    <a:pt x="18672" y="853"/>
                    <a:pt x="18572" y="1254"/>
                    <a:pt x="18472" y="1780"/>
                  </a:cubicBezTo>
                  <a:cubicBezTo>
                    <a:pt x="18171" y="1780"/>
                    <a:pt x="17745" y="1680"/>
                    <a:pt x="17319" y="1579"/>
                  </a:cubicBezTo>
                  <a:lnTo>
                    <a:pt x="17319" y="853"/>
                  </a:lnTo>
                  <a:cubicBezTo>
                    <a:pt x="16692" y="727"/>
                    <a:pt x="16066" y="527"/>
                    <a:pt x="15339" y="527"/>
                  </a:cubicBezTo>
                  <a:cubicBezTo>
                    <a:pt x="15193" y="507"/>
                    <a:pt x="15048" y="499"/>
                    <a:pt x="14903" y="499"/>
                  </a:cubicBezTo>
                  <a:cubicBezTo>
                    <a:pt x="14321" y="499"/>
                    <a:pt x="13740" y="627"/>
                    <a:pt x="13158" y="627"/>
                  </a:cubicBezTo>
                  <a:cubicBezTo>
                    <a:pt x="10953" y="727"/>
                    <a:pt x="8772" y="727"/>
                    <a:pt x="6567" y="853"/>
                  </a:cubicBezTo>
                  <a:cubicBezTo>
                    <a:pt x="5840" y="953"/>
                    <a:pt x="5113" y="1053"/>
                    <a:pt x="4487" y="1153"/>
                  </a:cubicBezTo>
                  <a:cubicBezTo>
                    <a:pt x="4261" y="1579"/>
                    <a:pt x="4161" y="1880"/>
                    <a:pt x="4161" y="2306"/>
                  </a:cubicBezTo>
                  <a:cubicBezTo>
                    <a:pt x="4007" y="2277"/>
                    <a:pt x="3844" y="2265"/>
                    <a:pt x="3678" y="2265"/>
                  </a:cubicBezTo>
                  <a:cubicBezTo>
                    <a:pt x="3278" y="2265"/>
                    <a:pt x="2861" y="2336"/>
                    <a:pt x="2507" y="2407"/>
                  </a:cubicBezTo>
                  <a:cubicBezTo>
                    <a:pt x="2181" y="2507"/>
                    <a:pt x="1654" y="2507"/>
                    <a:pt x="1454" y="2732"/>
                  </a:cubicBezTo>
                  <a:lnTo>
                    <a:pt x="0" y="4186"/>
                  </a:lnTo>
                  <a:cubicBezTo>
                    <a:pt x="101" y="4386"/>
                    <a:pt x="201" y="4487"/>
                    <a:pt x="301" y="4612"/>
                  </a:cubicBezTo>
                  <a:cubicBezTo>
                    <a:pt x="502" y="4913"/>
                    <a:pt x="827" y="5113"/>
                    <a:pt x="928" y="5439"/>
                  </a:cubicBezTo>
                  <a:cubicBezTo>
                    <a:pt x="1128" y="5965"/>
                    <a:pt x="1128" y="6492"/>
                    <a:pt x="1354" y="6993"/>
                  </a:cubicBezTo>
                  <a:cubicBezTo>
                    <a:pt x="727" y="7620"/>
                    <a:pt x="1128" y="8371"/>
                    <a:pt x="1128" y="9098"/>
                  </a:cubicBezTo>
                  <a:cubicBezTo>
                    <a:pt x="1253" y="9299"/>
                    <a:pt x="1454" y="9499"/>
                    <a:pt x="1554" y="9825"/>
                  </a:cubicBezTo>
                  <a:cubicBezTo>
                    <a:pt x="1028" y="9825"/>
                    <a:pt x="727" y="9825"/>
                    <a:pt x="301" y="9925"/>
                  </a:cubicBezTo>
                  <a:lnTo>
                    <a:pt x="301" y="10026"/>
                  </a:lnTo>
                  <a:cubicBezTo>
                    <a:pt x="928" y="10126"/>
                    <a:pt x="1554" y="10126"/>
                    <a:pt x="2281" y="10251"/>
                  </a:cubicBezTo>
                  <a:cubicBezTo>
                    <a:pt x="2281" y="10652"/>
                    <a:pt x="2181" y="10978"/>
                    <a:pt x="2080" y="11279"/>
                  </a:cubicBezTo>
                  <a:cubicBezTo>
                    <a:pt x="1755" y="11279"/>
                    <a:pt x="1454" y="11379"/>
                    <a:pt x="1028" y="11379"/>
                  </a:cubicBezTo>
                  <a:cubicBezTo>
                    <a:pt x="928" y="11905"/>
                    <a:pt x="627" y="12532"/>
                    <a:pt x="627" y="13158"/>
                  </a:cubicBezTo>
                  <a:cubicBezTo>
                    <a:pt x="502" y="13885"/>
                    <a:pt x="727" y="14512"/>
                    <a:pt x="727" y="15264"/>
                  </a:cubicBezTo>
                  <a:cubicBezTo>
                    <a:pt x="928" y="17244"/>
                    <a:pt x="1028" y="19324"/>
                    <a:pt x="1128" y="21304"/>
                  </a:cubicBezTo>
                  <a:cubicBezTo>
                    <a:pt x="1253" y="21930"/>
                    <a:pt x="1354" y="22657"/>
                    <a:pt x="1454" y="23284"/>
                  </a:cubicBezTo>
                  <a:cubicBezTo>
                    <a:pt x="1914" y="23463"/>
                    <a:pt x="2340" y="23535"/>
                    <a:pt x="2741" y="23535"/>
                  </a:cubicBezTo>
                  <a:cubicBezTo>
                    <a:pt x="3520" y="23535"/>
                    <a:pt x="4209" y="23264"/>
                    <a:pt x="4888" y="22983"/>
                  </a:cubicBezTo>
                  <a:cubicBezTo>
                    <a:pt x="4888" y="23184"/>
                    <a:pt x="5013" y="23509"/>
                    <a:pt x="5213" y="23710"/>
                  </a:cubicBezTo>
                  <a:cubicBezTo>
                    <a:pt x="5639" y="24136"/>
                    <a:pt x="6141" y="24437"/>
                    <a:pt x="6667" y="24863"/>
                  </a:cubicBezTo>
                  <a:cubicBezTo>
                    <a:pt x="6893" y="24763"/>
                    <a:pt x="6993" y="24662"/>
                    <a:pt x="7093" y="24537"/>
                  </a:cubicBezTo>
                  <a:cubicBezTo>
                    <a:pt x="7394" y="24437"/>
                    <a:pt x="7720" y="24236"/>
                    <a:pt x="8020" y="24136"/>
                  </a:cubicBezTo>
                  <a:cubicBezTo>
                    <a:pt x="8547" y="24036"/>
                    <a:pt x="9173" y="24036"/>
                    <a:pt x="9800" y="23910"/>
                  </a:cubicBezTo>
                  <a:cubicBezTo>
                    <a:pt x="10123" y="24130"/>
                    <a:pt x="10472" y="24183"/>
                    <a:pt x="10851" y="24183"/>
                  </a:cubicBezTo>
                  <a:cubicBezTo>
                    <a:pt x="11208" y="24183"/>
                    <a:pt x="11592" y="24136"/>
                    <a:pt x="12005" y="24136"/>
                  </a:cubicBezTo>
                  <a:cubicBezTo>
                    <a:pt x="12206" y="24036"/>
                    <a:pt x="12406" y="23910"/>
                    <a:pt x="12732" y="23810"/>
                  </a:cubicBezTo>
                  <a:cubicBezTo>
                    <a:pt x="12832" y="24136"/>
                    <a:pt x="12832" y="24437"/>
                    <a:pt x="12832" y="24763"/>
                  </a:cubicBezTo>
                  <a:lnTo>
                    <a:pt x="13033" y="24763"/>
                  </a:lnTo>
                  <a:cubicBezTo>
                    <a:pt x="13158" y="24236"/>
                    <a:pt x="13158" y="23810"/>
                    <a:pt x="13258" y="23284"/>
                  </a:cubicBezTo>
                  <a:cubicBezTo>
                    <a:pt x="13885" y="23284"/>
                    <a:pt x="14512" y="23610"/>
                    <a:pt x="15038" y="23610"/>
                  </a:cubicBezTo>
                  <a:cubicBezTo>
                    <a:pt x="15038" y="23810"/>
                    <a:pt x="15138" y="24036"/>
                    <a:pt x="15138" y="24336"/>
                  </a:cubicBezTo>
                  <a:cubicBezTo>
                    <a:pt x="15665" y="24437"/>
                    <a:pt x="16391" y="24537"/>
                    <a:pt x="17118" y="24662"/>
                  </a:cubicBezTo>
                  <a:cubicBezTo>
                    <a:pt x="17845" y="24662"/>
                    <a:pt x="18572" y="24437"/>
                    <a:pt x="19299" y="24437"/>
                  </a:cubicBezTo>
                  <a:cubicBezTo>
                    <a:pt x="21504" y="24336"/>
                    <a:pt x="23685" y="24236"/>
                    <a:pt x="25890" y="24036"/>
                  </a:cubicBezTo>
                  <a:cubicBezTo>
                    <a:pt x="26517" y="24036"/>
                    <a:pt x="27244" y="23810"/>
                    <a:pt x="27970" y="23710"/>
                  </a:cubicBezTo>
                  <a:cubicBezTo>
                    <a:pt x="28071" y="23509"/>
                    <a:pt x="28071" y="23409"/>
                    <a:pt x="28196" y="23184"/>
                  </a:cubicBezTo>
                  <a:cubicBezTo>
                    <a:pt x="28697" y="23184"/>
                    <a:pt x="29223" y="23184"/>
                    <a:pt x="29850" y="23083"/>
                  </a:cubicBezTo>
                  <a:cubicBezTo>
                    <a:pt x="30176" y="22983"/>
                    <a:pt x="30577" y="22983"/>
                    <a:pt x="30903" y="22783"/>
                  </a:cubicBezTo>
                  <a:cubicBezTo>
                    <a:pt x="31429" y="22356"/>
                    <a:pt x="31830" y="21830"/>
                    <a:pt x="32356" y="21304"/>
                  </a:cubicBezTo>
                  <a:cubicBezTo>
                    <a:pt x="32256" y="21204"/>
                    <a:pt x="32156" y="21103"/>
                    <a:pt x="32056" y="20903"/>
                  </a:cubicBezTo>
                  <a:cubicBezTo>
                    <a:pt x="31830" y="20677"/>
                    <a:pt x="31529" y="20377"/>
                    <a:pt x="31429" y="20051"/>
                  </a:cubicBezTo>
                  <a:cubicBezTo>
                    <a:pt x="31329" y="19524"/>
                    <a:pt x="31203" y="19023"/>
                    <a:pt x="31103" y="18497"/>
                  </a:cubicBezTo>
                  <a:cubicBezTo>
                    <a:pt x="31730" y="17971"/>
                    <a:pt x="31429" y="17143"/>
                    <a:pt x="31329" y="16517"/>
                  </a:cubicBezTo>
                  <a:cubicBezTo>
                    <a:pt x="31203" y="16191"/>
                    <a:pt x="31103" y="15991"/>
                    <a:pt x="31003" y="15665"/>
                  </a:cubicBezTo>
                  <a:lnTo>
                    <a:pt x="32156" y="15665"/>
                  </a:lnTo>
                  <a:lnTo>
                    <a:pt x="32156" y="15464"/>
                  </a:lnTo>
                  <a:cubicBezTo>
                    <a:pt x="31529" y="15364"/>
                    <a:pt x="30903" y="15364"/>
                    <a:pt x="30276" y="15264"/>
                  </a:cubicBezTo>
                  <a:cubicBezTo>
                    <a:pt x="30276" y="14637"/>
                    <a:pt x="30577" y="14111"/>
                    <a:pt x="30702" y="13585"/>
                  </a:cubicBezTo>
                  <a:cubicBezTo>
                    <a:pt x="30903" y="13585"/>
                    <a:pt x="31203" y="13585"/>
                    <a:pt x="31630" y="13484"/>
                  </a:cubicBezTo>
                  <a:cubicBezTo>
                    <a:pt x="31730" y="12958"/>
                    <a:pt x="31955" y="12331"/>
                    <a:pt x="31955" y="11705"/>
                  </a:cubicBezTo>
                  <a:cubicBezTo>
                    <a:pt x="32056" y="11078"/>
                    <a:pt x="31830" y="10351"/>
                    <a:pt x="31730" y="9625"/>
                  </a:cubicBezTo>
                  <a:cubicBezTo>
                    <a:pt x="31529" y="7620"/>
                    <a:pt x="31429" y="5640"/>
                    <a:pt x="31203" y="3660"/>
                  </a:cubicBezTo>
                  <a:cubicBezTo>
                    <a:pt x="31103" y="2933"/>
                    <a:pt x="30903" y="2306"/>
                    <a:pt x="30802" y="1680"/>
                  </a:cubicBezTo>
                  <a:cubicBezTo>
                    <a:pt x="30398" y="1522"/>
                    <a:pt x="30011" y="1459"/>
                    <a:pt x="29640" y="1459"/>
                  </a:cubicBezTo>
                  <a:cubicBezTo>
                    <a:pt x="28769" y="1459"/>
                    <a:pt x="27981" y="1807"/>
                    <a:pt x="27244" y="2106"/>
                  </a:cubicBezTo>
                  <a:lnTo>
                    <a:pt x="27043" y="2306"/>
                  </a:lnTo>
                  <a:cubicBezTo>
                    <a:pt x="27043" y="2206"/>
                    <a:pt x="27043" y="2106"/>
                    <a:pt x="26943" y="1980"/>
                  </a:cubicBezTo>
                  <a:cubicBezTo>
                    <a:pt x="26817" y="1780"/>
                    <a:pt x="26817" y="1354"/>
                    <a:pt x="26617" y="1153"/>
                  </a:cubicBezTo>
                  <a:cubicBezTo>
                    <a:pt x="26091" y="853"/>
                    <a:pt x="25564" y="427"/>
                    <a:pt x="25063" y="0"/>
                  </a:cubicBezTo>
                  <a:close/>
                </a:path>
              </a:pathLst>
            </a:custGeom>
            <a:solidFill>
              <a:srgbClr val="65C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 rot="-5400000">
              <a:off x="6547056" y="512544"/>
              <a:ext cx="2187414" cy="1975925"/>
            </a:xfrm>
            <a:custGeom>
              <a:avLst/>
              <a:gdLst/>
              <a:ahLst/>
              <a:cxnLst/>
              <a:rect l="l" t="t" r="r" b="b"/>
              <a:pathLst>
                <a:path w="32357" h="24863" extrusionOk="0">
                  <a:moveTo>
                    <a:pt x="17644" y="1980"/>
                  </a:moveTo>
                  <a:cubicBezTo>
                    <a:pt x="17644" y="2106"/>
                    <a:pt x="17644" y="2206"/>
                    <a:pt x="17745" y="2206"/>
                  </a:cubicBezTo>
                  <a:lnTo>
                    <a:pt x="17544" y="2206"/>
                  </a:lnTo>
                  <a:lnTo>
                    <a:pt x="17544" y="1980"/>
                  </a:lnTo>
                  <a:close/>
                  <a:moveTo>
                    <a:pt x="16291" y="3359"/>
                  </a:moveTo>
                  <a:lnTo>
                    <a:pt x="16291" y="3459"/>
                  </a:lnTo>
                  <a:lnTo>
                    <a:pt x="16166" y="3459"/>
                  </a:lnTo>
                  <a:lnTo>
                    <a:pt x="16291" y="3359"/>
                  </a:lnTo>
                  <a:close/>
                  <a:moveTo>
                    <a:pt x="2807" y="10978"/>
                  </a:moveTo>
                  <a:lnTo>
                    <a:pt x="2807" y="11178"/>
                  </a:lnTo>
                  <a:lnTo>
                    <a:pt x="2507" y="11178"/>
                  </a:lnTo>
                  <a:lnTo>
                    <a:pt x="2507" y="10978"/>
                  </a:lnTo>
                  <a:close/>
                  <a:moveTo>
                    <a:pt x="4487" y="12331"/>
                  </a:moveTo>
                  <a:lnTo>
                    <a:pt x="4487" y="12432"/>
                  </a:lnTo>
                  <a:cubicBezTo>
                    <a:pt x="4386" y="12432"/>
                    <a:pt x="4261" y="12331"/>
                    <a:pt x="4261" y="12331"/>
                  </a:cubicBezTo>
                  <a:close/>
                  <a:moveTo>
                    <a:pt x="26817" y="12331"/>
                  </a:moveTo>
                  <a:cubicBezTo>
                    <a:pt x="27043" y="12432"/>
                    <a:pt x="27143" y="12632"/>
                    <a:pt x="27344" y="12757"/>
                  </a:cubicBezTo>
                  <a:cubicBezTo>
                    <a:pt x="27043" y="12632"/>
                    <a:pt x="26817" y="12632"/>
                    <a:pt x="26517" y="12632"/>
                  </a:cubicBezTo>
                  <a:cubicBezTo>
                    <a:pt x="26617" y="12532"/>
                    <a:pt x="26717" y="12432"/>
                    <a:pt x="26817" y="12331"/>
                  </a:cubicBezTo>
                  <a:close/>
                  <a:moveTo>
                    <a:pt x="27670" y="12958"/>
                  </a:moveTo>
                  <a:cubicBezTo>
                    <a:pt x="27770" y="12958"/>
                    <a:pt x="27870" y="13058"/>
                    <a:pt x="27970" y="13058"/>
                  </a:cubicBezTo>
                  <a:lnTo>
                    <a:pt x="27670" y="13058"/>
                  </a:lnTo>
                  <a:lnTo>
                    <a:pt x="27670" y="12958"/>
                  </a:lnTo>
                  <a:close/>
                  <a:moveTo>
                    <a:pt x="28196" y="12532"/>
                  </a:moveTo>
                  <a:cubicBezTo>
                    <a:pt x="28597" y="12632"/>
                    <a:pt x="28697" y="12858"/>
                    <a:pt x="28822" y="13058"/>
                  </a:cubicBezTo>
                  <a:lnTo>
                    <a:pt x="28196" y="13058"/>
                  </a:lnTo>
                  <a:lnTo>
                    <a:pt x="28196" y="12532"/>
                  </a:lnTo>
                  <a:close/>
                  <a:moveTo>
                    <a:pt x="29850" y="12958"/>
                  </a:moveTo>
                  <a:lnTo>
                    <a:pt x="29850" y="13058"/>
                  </a:lnTo>
                  <a:lnTo>
                    <a:pt x="29750" y="13058"/>
                  </a:lnTo>
                  <a:lnTo>
                    <a:pt x="29750" y="12958"/>
                  </a:lnTo>
                  <a:cubicBezTo>
                    <a:pt x="29750" y="13058"/>
                    <a:pt x="29650" y="13058"/>
                    <a:pt x="29650" y="13058"/>
                  </a:cubicBezTo>
                  <a:cubicBezTo>
                    <a:pt x="29650" y="12958"/>
                    <a:pt x="29750" y="12958"/>
                    <a:pt x="29750" y="12958"/>
                  </a:cubicBezTo>
                  <a:lnTo>
                    <a:pt x="29750" y="12958"/>
                  </a:lnTo>
                  <a:lnTo>
                    <a:pt x="29750" y="12958"/>
                  </a:lnTo>
                  <a:close/>
                  <a:moveTo>
                    <a:pt x="29449" y="13158"/>
                  </a:moveTo>
                  <a:cubicBezTo>
                    <a:pt x="29324" y="13259"/>
                    <a:pt x="29324" y="13259"/>
                    <a:pt x="29223" y="13259"/>
                  </a:cubicBezTo>
                  <a:lnTo>
                    <a:pt x="29324" y="13158"/>
                  </a:lnTo>
                  <a:close/>
                  <a:moveTo>
                    <a:pt x="29123" y="13484"/>
                  </a:moveTo>
                  <a:cubicBezTo>
                    <a:pt x="29223" y="13585"/>
                    <a:pt x="29223" y="13585"/>
                    <a:pt x="29324" y="13585"/>
                  </a:cubicBezTo>
                  <a:lnTo>
                    <a:pt x="29324" y="13685"/>
                  </a:lnTo>
                  <a:cubicBezTo>
                    <a:pt x="29223" y="13585"/>
                    <a:pt x="29123" y="13585"/>
                    <a:pt x="29123" y="13585"/>
                  </a:cubicBezTo>
                  <a:lnTo>
                    <a:pt x="29123" y="13484"/>
                  </a:lnTo>
                  <a:close/>
                  <a:moveTo>
                    <a:pt x="30076" y="14311"/>
                  </a:moveTo>
                  <a:lnTo>
                    <a:pt x="30076" y="14412"/>
                  </a:lnTo>
                  <a:lnTo>
                    <a:pt x="29750" y="14412"/>
                  </a:lnTo>
                  <a:lnTo>
                    <a:pt x="29750" y="14311"/>
                  </a:lnTo>
                  <a:close/>
                  <a:moveTo>
                    <a:pt x="16166" y="21630"/>
                  </a:moveTo>
                  <a:cubicBezTo>
                    <a:pt x="16066" y="21930"/>
                    <a:pt x="15865" y="22031"/>
                    <a:pt x="15539" y="22156"/>
                  </a:cubicBezTo>
                  <a:lnTo>
                    <a:pt x="15539" y="21630"/>
                  </a:lnTo>
                  <a:close/>
                  <a:moveTo>
                    <a:pt x="15138" y="22356"/>
                  </a:moveTo>
                  <a:cubicBezTo>
                    <a:pt x="15138" y="22457"/>
                    <a:pt x="15138" y="22457"/>
                    <a:pt x="15038" y="22557"/>
                  </a:cubicBezTo>
                  <a:lnTo>
                    <a:pt x="15038" y="22356"/>
                  </a:lnTo>
                  <a:close/>
                  <a:moveTo>
                    <a:pt x="15439" y="22457"/>
                  </a:moveTo>
                  <a:cubicBezTo>
                    <a:pt x="15439" y="22557"/>
                    <a:pt x="15439" y="22557"/>
                    <a:pt x="15539" y="22557"/>
                  </a:cubicBezTo>
                  <a:cubicBezTo>
                    <a:pt x="15539" y="22657"/>
                    <a:pt x="15439" y="22657"/>
                    <a:pt x="15439" y="22657"/>
                  </a:cubicBezTo>
                  <a:lnTo>
                    <a:pt x="15439" y="22457"/>
                  </a:lnTo>
                  <a:close/>
                  <a:moveTo>
                    <a:pt x="15665" y="22783"/>
                  </a:moveTo>
                  <a:cubicBezTo>
                    <a:pt x="15665" y="22883"/>
                    <a:pt x="15765" y="22883"/>
                    <a:pt x="15765" y="22883"/>
                  </a:cubicBezTo>
                  <a:lnTo>
                    <a:pt x="15765" y="22983"/>
                  </a:lnTo>
                  <a:lnTo>
                    <a:pt x="15665" y="22983"/>
                  </a:lnTo>
                  <a:lnTo>
                    <a:pt x="15665" y="22883"/>
                  </a:lnTo>
                  <a:lnTo>
                    <a:pt x="15665" y="22783"/>
                  </a:lnTo>
                  <a:close/>
                  <a:moveTo>
                    <a:pt x="14186" y="22883"/>
                  </a:moveTo>
                  <a:cubicBezTo>
                    <a:pt x="14186" y="22983"/>
                    <a:pt x="14186" y="22983"/>
                    <a:pt x="14286" y="23083"/>
                  </a:cubicBezTo>
                  <a:lnTo>
                    <a:pt x="14086" y="23083"/>
                  </a:lnTo>
                  <a:lnTo>
                    <a:pt x="14086" y="22883"/>
                  </a:lnTo>
                  <a:close/>
                  <a:moveTo>
                    <a:pt x="25063" y="0"/>
                  </a:moveTo>
                  <a:cubicBezTo>
                    <a:pt x="24837" y="226"/>
                    <a:pt x="24737" y="326"/>
                    <a:pt x="24637" y="326"/>
                  </a:cubicBezTo>
                  <a:cubicBezTo>
                    <a:pt x="24311" y="527"/>
                    <a:pt x="24010" y="727"/>
                    <a:pt x="23685" y="853"/>
                  </a:cubicBezTo>
                  <a:cubicBezTo>
                    <a:pt x="23183" y="953"/>
                    <a:pt x="22657" y="953"/>
                    <a:pt x="21930" y="1053"/>
                  </a:cubicBezTo>
                  <a:cubicBezTo>
                    <a:pt x="21722" y="885"/>
                    <a:pt x="21463" y="834"/>
                    <a:pt x="21181" y="834"/>
                  </a:cubicBezTo>
                  <a:cubicBezTo>
                    <a:pt x="20750" y="834"/>
                    <a:pt x="20264" y="953"/>
                    <a:pt x="19825" y="953"/>
                  </a:cubicBezTo>
                  <a:cubicBezTo>
                    <a:pt x="19524" y="1053"/>
                    <a:pt x="19299" y="1153"/>
                    <a:pt x="18998" y="1254"/>
                  </a:cubicBezTo>
                  <a:cubicBezTo>
                    <a:pt x="18998" y="853"/>
                    <a:pt x="18898" y="627"/>
                    <a:pt x="18898" y="326"/>
                  </a:cubicBezTo>
                  <a:lnTo>
                    <a:pt x="18672" y="326"/>
                  </a:lnTo>
                  <a:cubicBezTo>
                    <a:pt x="18672" y="853"/>
                    <a:pt x="18572" y="1254"/>
                    <a:pt x="18472" y="1780"/>
                  </a:cubicBezTo>
                  <a:cubicBezTo>
                    <a:pt x="18171" y="1780"/>
                    <a:pt x="17745" y="1680"/>
                    <a:pt x="17319" y="1579"/>
                  </a:cubicBezTo>
                  <a:lnTo>
                    <a:pt x="17319" y="853"/>
                  </a:lnTo>
                  <a:cubicBezTo>
                    <a:pt x="16692" y="727"/>
                    <a:pt x="16066" y="527"/>
                    <a:pt x="15339" y="527"/>
                  </a:cubicBezTo>
                  <a:cubicBezTo>
                    <a:pt x="15193" y="507"/>
                    <a:pt x="15048" y="499"/>
                    <a:pt x="14903" y="499"/>
                  </a:cubicBezTo>
                  <a:cubicBezTo>
                    <a:pt x="14321" y="499"/>
                    <a:pt x="13740" y="627"/>
                    <a:pt x="13158" y="627"/>
                  </a:cubicBezTo>
                  <a:cubicBezTo>
                    <a:pt x="10953" y="727"/>
                    <a:pt x="8772" y="727"/>
                    <a:pt x="6567" y="853"/>
                  </a:cubicBezTo>
                  <a:cubicBezTo>
                    <a:pt x="5840" y="953"/>
                    <a:pt x="5113" y="1053"/>
                    <a:pt x="4487" y="1153"/>
                  </a:cubicBezTo>
                  <a:cubicBezTo>
                    <a:pt x="4261" y="1579"/>
                    <a:pt x="4161" y="1880"/>
                    <a:pt x="4161" y="2306"/>
                  </a:cubicBezTo>
                  <a:cubicBezTo>
                    <a:pt x="4007" y="2277"/>
                    <a:pt x="3844" y="2265"/>
                    <a:pt x="3678" y="2265"/>
                  </a:cubicBezTo>
                  <a:cubicBezTo>
                    <a:pt x="3278" y="2265"/>
                    <a:pt x="2861" y="2336"/>
                    <a:pt x="2507" y="2407"/>
                  </a:cubicBezTo>
                  <a:cubicBezTo>
                    <a:pt x="2181" y="2507"/>
                    <a:pt x="1654" y="2507"/>
                    <a:pt x="1454" y="2732"/>
                  </a:cubicBezTo>
                  <a:lnTo>
                    <a:pt x="0" y="4186"/>
                  </a:lnTo>
                  <a:cubicBezTo>
                    <a:pt x="101" y="4386"/>
                    <a:pt x="201" y="4487"/>
                    <a:pt x="301" y="4612"/>
                  </a:cubicBezTo>
                  <a:cubicBezTo>
                    <a:pt x="502" y="4913"/>
                    <a:pt x="827" y="5113"/>
                    <a:pt x="928" y="5439"/>
                  </a:cubicBezTo>
                  <a:cubicBezTo>
                    <a:pt x="1128" y="5965"/>
                    <a:pt x="1128" y="6492"/>
                    <a:pt x="1354" y="6993"/>
                  </a:cubicBezTo>
                  <a:cubicBezTo>
                    <a:pt x="727" y="7620"/>
                    <a:pt x="1128" y="8371"/>
                    <a:pt x="1128" y="9098"/>
                  </a:cubicBezTo>
                  <a:cubicBezTo>
                    <a:pt x="1253" y="9299"/>
                    <a:pt x="1454" y="9499"/>
                    <a:pt x="1554" y="9825"/>
                  </a:cubicBezTo>
                  <a:cubicBezTo>
                    <a:pt x="1028" y="9825"/>
                    <a:pt x="727" y="9825"/>
                    <a:pt x="301" y="9925"/>
                  </a:cubicBezTo>
                  <a:lnTo>
                    <a:pt x="301" y="10026"/>
                  </a:lnTo>
                  <a:cubicBezTo>
                    <a:pt x="928" y="10126"/>
                    <a:pt x="1554" y="10126"/>
                    <a:pt x="2281" y="10251"/>
                  </a:cubicBezTo>
                  <a:cubicBezTo>
                    <a:pt x="2281" y="10652"/>
                    <a:pt x="2181" y="10978"/>
                    <a:pt x="2080" y="11279"/>
                  </a:cubicBezTo>
                  <a:cubicBezTo>
                    <a:pt x="1755" y="11279"/>
                    <a:pt x="1454" y="11379"/>
                    <a:pt x="1028" y="11379"/>
                  </a:cubicBezTo>
                  <a:cubicBezTo>
                    <a:pt x="928" y="11905"/>
                    <a:pt x="627" y="12532"/>
                    <a:pt x="627" y="13158"/>
                  </a:cubicBezTo>
                  <a:cubicBezTo>
                    <a:pt x="502" y="13885"/>
                    <a:pt x="727" y="14512"/>
                    <a:pt x="727" y="15264"/>
                  </a:cubicBezTo>
                  <a:cubicBezTo>
                    <a:pt x="928" y="17244"/>
                    <a:pt x="1028" y="19324"/>
                    <a:pt x="1128" y="21304"/>
                  </a:cubicBezTo>
                  <a:cubicBezTo>
                    <a:pt x="1253" y="21930"/>
                    <a:pt x="1354" y="22657"/>
                    <a:pt x="1454" y="23284"/>
                  </a:cubicBezTo>
                  <a:cubicBezTo>
                    <a:pt x="1914" y="23463"/>
                    <a:pt x="2340" y="23535"/>
                    <a:pt x="2741" y="23535"/>
                  </a:cubicBezTo>
                  <a:cubicBezTo>
                    <a:pt x="3520" y="23535"/>
                    <a:pt x="4209" y="23264"/>
                    <a:pt x="4888" y="22983"/>
                  </a:cubicBezTo>
                  <a:cubicBezTo>
                    <a:pt x="4888" y="23184"/>
                    <a:pt x="5013" y="23509"/>
                    <a:pt x="5213" y="23710"/>
                  </a:cubicBezTo>
                  <a:cubicBezTo>
                    <a:pt x="5639" y="24136"/>
                    <a:pt x="6141" y="24437"/>
                    <a:pt x="6667" y="24863"/>
                  </a:cubicBezTo>
                  <a:cubicBezTo>
                    <a:pt x="6893" y="24763"/>
                    <a:pt x="6993" y="24662"/>
                    <a:pt x="7093" y="24537"/>
                  </a:cubicBezTo>
                  <a:cubicBezTo>
                    <a:pt x="7394" y="24437"/>
                    <a:pt x="7720" y="24236"/>
                    <a:pt x="8020" y="24136"/>
                  </a:cubicBezTo>
                  <a:cubicBezTo>
                    <a:pt x="8547" y="24036"/>
                    <a:pt x="9173" y="24036"/>
                    <a:pt x="9800" y="23910"/>
                  </a:cubicBezTo>
                  <a:cubicBezTo>
                    <a:pt x="10123" y="24130"/>
                    <a:pt x="10472" y="24183"/>
                    <a:pt x="10851" y="24183"/>
                  </a:cubicBezTo>
                  <a:cubicBezTo>
                    <a:pt x="11208" y="24183"/>
                    <a:pt x="11592" y="24136"/>
                    <a:pt x="12005" y="24136"/>
                  </a:cubicBezTo>
                  <a:cubicBezTo>
                    <a:pt x="12206" y="24036"/>
                    <a:pt x="12406" y="23910"/>
                    <a:pt x="12732" y="23810"/>
                  </a:cubicBezTo>
                  <a:cubicBezTo>
                    <a:pt x="12832" y="24136"/>
                    <a:pt x="12832" y="24437"/>
                    <a:pt x="12832" y="24763"/>
                  </a:cubicBezTo>
                  <a:lnTo>
                    <a:pt x="13033" y="24763"/>
                  </a:lnTo>
                  <a:cubicBezTo>
                    <a:pt x="13158" y="24236"/>
                    <a:pt x="13158" y="23810"/>
                    <a:pt x="13258" y="23284"/>
                  </a:cubicBezTo>
                  <a:cubicBezTo>
                    <a:pt x="13885" y="23284"/>
                    <a:pt x="14512" y="23610"/>
                    <a:pt x="15038" y="23610"/>
                  </a:cubicBezTo>
                  <a:cubicBezTo>
                    <a:pt x="15038" y="23810"/>
                    <a:pt x="15138" y="24036"/>
                    <a:pt x="15138" y="24336"/>
                  </a:cubicBezTo>
                  <a:cubicBezTo>
                    <a:pt x="15665" y="24437"/>
                    <a:pt x="16391" y="24537"/>
                    <a:pt x="17118" y="24662"/>
                  </a:cubicBezTo>
                  <a:cubicBezTo>
                    <a:pt x="17845" y="24662"/>
                    <a:pt x="18572" y="24437"/>
                    <a:pt x="19299" y="24437"/>
                  </a:cubicBezTo>
                  <a:cubicBezTo>
                    <a:pt x="21504" y="24336"/>
                    <a:pt x="23685" y="24236"/>
                    <a:pt x="25890" y="24036"/>
                  </a:cubicBezTo>
                  <a:cubicBezTo>
                    <a:pt x="26517" y="24036"/>
                    <a:pt x="27244" y="23810"/>
                    <a:pt x="27970" y="23710"/>
                  </a:cubicBezTo>
                  <a:cubicBezTo>
                    <a:pt x="28071" y="23509"/>
                    <a:pt x="28071" y="23409"/>
                    <a:pt x="28196" y="23184"/>
                  </a:cubicBezTo>
                  <a:cubicBezTo>
                    <a:pt x="28697" y="23184"/>
                    <a:pt x="29223" y="23184"/>
                    <a:pt x="29850" y="23083"/>
                  </a:cubicBezTo>
                  <a:cubicBezTo>
                    <a:pt x="30176" y="22983"/>
                    <a:pt x="30577" y="22983"/>
                    <a:pt x="30903" y="22783"/>
                  </a:cubicBezTo>
                  <a:cubicBezTo>
                    <a:pt x="31429" y="22356"/>
                    <a:pt x="31830" y="21830"/>
                    <a:pt x="32356" y="21304"/>
                  </a:cubicBezTo>
                  <a:cubicBezTo>
                    <a:pt x="32256" y="21204"/>
                    <a:pt x="32156" y="21103"/>
                    <a:pt x="32056" y="20903"/>
                  </a:cubicBezTo>
                  <a:cubicBezTo>
                    <a:pt x="31830" y="20677"/>
                    <a:pt x="31529" y="20377"/>
                    <a:pt x="31429" y="20051"/>
                  </a:cubicBezTo>
                  <a:cubicBezTo>
                    <a:pt x="31329" y="19524"/>
                    <a:pt x="31203" y="19023"/>
                    <a:pt x="31103" y="18497"/>
                  </a:cubicBezTo>
                  <a:cubicBezTo>
                    <a:pt x="31730" y="17971"/>
                    <a:pt x="31429" y="17143"/>
                    <a:pt x="31329" y="16517"/>
                  </a:cubicBezTo>
                  <a:cubicBezTo>
                    <a:pt x="31203" y="16191"/>
                    <a:pt x="31103" y="15991"/>
                    <a:pt x="31003" y="15665"/>
                  </a:cubicBezTo>
                  <a:lnTo>
                    <a:pt x="32156" y="15665"/>
                  </a:lnTo>
                  <a:lnTo>
                    <a:pt x="32156" y="15464"/>
                  </a:lnTo>
                  <a:cubicBezTo>
                    <a:pt x="31529" y="15364"/>
                    <a:pt x="30903" y="15364"/>
                    <a:pt x="30276" y="15264"/>
                  </a:cubicBezTo>
                  <a:cubicBezTo>
                    <a:pt x="30276" y="14637"/>
                    <a:pt x="30577" y="14111"/>
                    <a:pt x="30702" y="13585"/>
                  </a:cubicBezTo>
                  <a:cubicBezTo>
                    <a:pt x="30903" y="13585"/>
                    <a:pt x="31203" y="13585"/>
                    <a:pt x="31630" y="13484"/>
                  </a:cubicBezTo>
                  <a:cubicBezTo>
                    <a:pt x="31730" y="12958"/>
                    <a:pt x="31955" y="12331"/>
                    <a:pt x="31955" y="11705"/>
                  </a:cubicBezTo>
                  <a:cubicBezTo>
                    <a:pt x="32056" y="11078"/>
                    <a:pt x="31830" y="10351"/>
                    <a:pt x="31730" y="9625"/>
                  </a:cubicBezTo>
                  <a:cubicBezTo>
                    <a:pt x="31529" y="7620"/>
                    <a:pt x="31429" y="5640"/>
                    <a:pt x="31203" y="3660"/>
                  </a:cubicBezTo>
                  <a:cubicBezTo>
                    <a:pt x="31103" y="2933"/>
                    <a:pt x="30903" y="2306"/>
                    <a:pt x="30802" y="1680"/>
                  </a:cubicBezTo>
                  <a:cubicBezTo>
                    <a:pt x="30398" y="1522"/>
                    <a:pt x="30011" y="1459"/>
                    <a:pt x="29640" y="1459"/>
                  </a:cubicBezTo>
                  <a:cubicBezTo>
                    <a:pt x="28769" y="1459"/>
                    <a:pt x="27981" y="1807"/>
                    <a:pt x="27244" y="2106"/>
                  </a:cubicBezTo>
                  <a:lnTo>
                    <a:pt x="27043" y="2306"/>
                  </a:lnTo>
                  <a:cubicBezTo>
                    <a:pt x="27043" y="2206"/>
                    <a:pt x="27043" y="2106"/>
                    <a:pt x="26943" y="1980"/>
                  </a:cubicBezTo>
                  <a:cubicBezTo>
                    <a:pt x="26817" y="1780"/>
                    <a:pt x="26817" y="1354"/>
                    <a:pt x="26617" y="1153"/>
                  </a:cubicBezTo>
                  <a:cubicBezTo>
                    <a:pt x="26091" y="853"/>
                    <a:pt x="25564" y="427"/>
                    <a:pt x="25063" y="0"/>
                  </a:cubicBezTo>
                  <a:close/>
                </a:path>
              </a:pathLst>
            </a:custGeom>
            <a:solidFill>
              <a:srgbClr val="65C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 rot="5400000">
              <a:off x="4899956" y="512544"/>
              <a:ext cx="2187414" cy="1975925"/>
            </a:xfrm>
            <a:custGeom>
              <a:avLst/>
              <a:gdLst/>
              <a:ahLst/>
              <a:cxnLst/>
              <a:rect l="l" t="t" r="r" b="b"/>
              <a:pathLst>
                <a:path w="32357" h="24863" extrusionOk="0">
                  <a:moveTo>
                    <a:pt x="17644" y="1980"/>
                  </a:moveTo>
                  <a:cubicBezTo>
                    <a:pt x="17644" y="2106"/>
                    <a:pt x="17644" y="2206"/>
                    <a:pt x="17745" y="2206"/>
                  </a:cubicBezTo>
                  <a:lnTo>
                    <a:pt x="17544" y="2206"/>
                  </a:lnTo>
                  <a:lnTo>
                    <a:pt x="17544" y="1980"/>
                  </a:lnTo>
                  <a:close/>
                  <a:moveTo>
                    <a:pt x="16291" y="3359"/>
                  </a:moveTo>
                  <a:lnTo>
                    <a:pt x="16291" y="3459"/>
                  </a:lnTo>
                  <a:lnTo>
                    <a:pt x="16166" y="3459"/>
                  </a:lnTo>
                  <a:lnTo>
                    <a:pt x="16291" y="3359"/>
                  </a:lnTo>
                  <a:close/>
                  <a:moveTo>
                    <a:pt x="2807" y="10978"/>
                  </a:moveTo>
                  <a:lnTo>
                    <a:pt x="2807" y="11178"/>
                  </a:lnTo>
                  <a:lnTo>
                    <a:pt x="2507" y="11178"/>
                  </a:lnTo>
                  <a:lnTo>
                    <a:pt x="2507" y="10978"/>
                  </a:lnTo>
                  <a:close/>
                  <a:moveTo>
                    <a:pt x="4487" y="12331"/>
                  </a:moveTo>
                  <a:lnTo>
                    <a:pt x="4487" y="12432"/>
                  </a:lnTo>
                  <a:cubicBezTo>
                    <a:pt x="4386" y="12432"/>
                    <a:pt x="4261" y="12331"/>
                    <a:pt x="4261" y="12331"/>
                  </a:cubicBezTo>
                  <a:close/>
                  <a:moveTo>
                    <a:pt x="26817" y="12331"/>
                  </a:moveTo>
                  <a:cubicBezTo>
                    <a:pt x="27043" y="12432"/>
                    <a:pt x="27143" y="12632"/>
                    <a:pt x="27344" y="12757"/>
                  </a:cubicBezTo>
                  <a:cubicBezTo>
                    <a:pt x="27043" y="12632"/>
                    <a:pt x="26817" y="12632"/>
                    <a:pt x="26517" y="12632"/>
                  </a:cubicBezTo>
                  <a:cubicBezTo>
                    <a:pt x="26617" y="12532"/>
                    <a:pt x="26717" y="12432"/>
                    <a:pt x="26817" y="12331"/>
                  </a:cubicBezTo>
                  <a:close/>
                  <a:moveTo>
                    <a:pt x="27670" y="12958"/>
                  </a:moveTo>
                  <a:cubicBezTo>
                    <a:pt x="27770" y="12958"/>
                    <a:pt x="27870" y="13058"/>
                    <a:pt x="27970" y="13058"/>
                  </a:cubicBezTo>
                  <a:lnTo>
                    <a:pt x="27670" y="13058"/>
                  </a:lnTo>
                  <a:lnTo>
                    <a:pt x="27670" y="12958"/>
                  </a:lnTo>
                  <a:close/>
                  <a:moveTo>
                    <a:pt x="28196" y="12532"/>
                  </a:moveTo>
                  <a:cubicBezTo>
                    <a:pt x="28597" y="12632"/>
                    <a:pt x="28697" y="12858"/>
                    <a:pt x="28822" y="13058"/>
                  </a:cubicBezTo>
                  <a:lnTo>
                    <a:pt x="28196" y="13058"/>
                  </a:lnTo>
                  <a:lnTo>
                    <a:pt x="28196" y="12532"/>
                  </a:lnTo>
                  <a:close/>
                  <a:moveTo>
                    <a:pt x="29850" y="12958"/>
                  </a:moveTo>
                  <a:lnTo>
                    <a:pt x="29850" y="13058"/>
                  </a:lnTo>
                  <a:lnTo>
                    <a:pt x="29750" y="13058"/>
                  </a:lnTo>
                  <a:lnTo>
                    <a:pt x="29750" y="12958"/>
                  </a:lnTo>
                  <a:cubicBezTo>
                    <a:pt x="29750" y="13058"/>
                    <a:pt x="29650" y="13058"/>
                    <a:pt x="29650" y="13058"/>
                  </a:cubicBezTo>
                  <a:cubicBezTo>
                    <a:pt x="29650" y="12958"/>
                    <a:pt x="29750" y="12958"/>
                    <a:pt x="29750" y="12958"/>
                  </a:cubicBezTo>
                  <a:lnTo>
                    <a:pt x="29750" y="12958"/>
                  </a:lnTo>
                  <a:lnTo>
                    <a:pt x="29750" y="12958"/>
                  </a:lnTo>
                  <a:close/>
                  <a:moveTo>
                    <a:pt x="29449" y="13158"/>
                  </a:moveTo>
                  <a:cubicBezTo>
                    <a:pt x="29324" y="13259"/>
                    <a:pt x="29324" y="13259"/>
                    <a:pt x="29223" y="13259"/>
                  </a:cubicBezTo>
                  <a:lnTo>
                    <a:pt x="29324" y="13158"/>
                  </a:lnTo>
                  <a:close/>
                  <a:moveTo>
                    <a:pt x="29123" y="13484"/>
                  </a:moveTo>
                  <a:cubicBezTo>
                    <a:pt x="29223" y="13585"/>
                    <a:pt x="29223" y="13585"/>
                    <a:pt x="29324" y="13585"/>
                  </a:cubicBezTo>
                  <a:lnTo>
                    <a:pt x="29324" y="13685"/>
                  </a:lnTo>
                  <a:cubicBezTo>
                    <a:pt x="29223" y="13585"/>
                    <a:pt x="29123" y="13585"/>
                    <a:pt x="29123" y="13585"/>
                  </a:cubicBezTo>
                  <a:lnTo>
                    <a:pt x="29123" y="13484"/>
                  </a:lnTo>
                  <a:close/>
                  <a:moveTo>
                    <a:pt x="30076" y="14311"/>
                  </a:moveTo>
                  <a:lnTo>
                    <a:pt x="30076" y="14412"/>
                  </a:lnTo>
                  <a:lnTo>
                    <a:pt x="29750" y="14412"/>
                  </a:lnTo>
                  <a:lnTo>
                    <a:pt x="29750" y="14311"/>
                  </a:lnTo>
                  <a:close/>
                  <a:moveTo>
                    <a:pt x="16166" y="21630"/>
                  </a:moveTo>
                  <a:cubicBezTo>
                    <a:pt x="16066" y="21930"/>
                    <a:pt x="15865" y="22031"/>
                    <a:pt x="15539" y="22156"/>
                  </a:cubicBezTo>
                  <a:lnTo>
                    <a:pt x="15539" y="21630"/>
                  </a:lnTo>
                  <a:close/>
                  <a:moveTo>
                    <a:pt x="15138" y="22356"/>
                  </a:moveTo>
                  <a:cubicBezTo>
                    <a:pt x="15138" y="22457"/>
                    <a:pt x="15138" y="22457"/>
                    <a:pt x="15038" y="22557"/>
                  </a:cubicBezTo>
                  <a:lnTo>
                    <a:pt x="15038" y="22356"/>
                  </a:lnTo>
                  <a:close/>
                  <a:moveTo>
                    <a:pt x="15439" y="22457"/>
                  </a:moveTo>
                  <a:cubicBezTo>
                    <a:pt x="15439" y="22557"/>
                    <a:pt x="15439" y="22557"/>
                    <a:pt x="15539" y="22557"/>
                  </a:cubicBezTo>
                  <a:cubicBezTo>
                    <a:pt x="15539" y="22657"/>
                    <a:pt x="15439" y="22657"/>
                    <a:pt x="15439" y="22657"/>
                  </a:cubicBezTo>
                  <a:lnTo>
                    <a:pt x="15439" y="22457"/>
                  </a:lnTo>
                  <a:close/>
                  <a:moveTo>
                    <a:pt x="15665" y="22783"/>
                  </a:moveTo>
                  <a:cubicBezTo>
                    <a:pt x="15665" y="22883"/>
                    <a:pt x="15765" y="22883"/>
                    <a:pt x="15765" y="22883"/>
                  </a:cubicBezTo>
                  <a:lnTo>
                    <a:pt x="15765" y="22983"/>
                  </a:lnTo>
                  <a:lnTo>
                    <a:pt x="15665" y="22983"/>
                  </a:lnTo>
                  <a:lnTo>
                    <a:pt x="15665" y="22883"/>
                  </a:lnTo>
                  <a:lnTo>
                    <a:pt x="15665" y="22783"/>
                  </a:lnTo>
                  <a:close/>
                  <a:moveTo>
                    <a:pt x="14186" y="22883"/>
                  </a:moveTo>
                  <a:cubicBezTo>
                    <a:pt x="14186" y="22983"/>
                    <a:pt x="14186" y="22983"/>
                    <a:pt x="14286" y="23083"/>
                  </a:cubicBezTo>
                  <a:lnTo>
                    <a:pt x="14086" y="23083"/>
                  </a:lnTo>
                  <a:lnTo>
                    <a:pt x="14086" y="22883"/>
                  </a:lnTo>
                  <a:close/>
                  <a:moveTo>
                    <a:pt x="25063" y="0"/>
                  </a:moveTo>
                  <a:cubicBezTo>
                    <a:pt x="24837" y="226"/>
                    <a:pt x="24737" y="326"/>
                    <a:pt x="24637" y="326"/>
                  </a:cubicBezTo>
                  <a:cubicBezTo>
                    <a:pt x="24311" y="527"/>
                    <a:pt x="24010" y="727"/>
                    <a:pt x="23685" y="853"/>
                  </a:cubicBezTo>
                  <a:cubicBezTo>
                    <a:pt x="23183" y="953"/>
                    <a:pt x="22657" y="953"/>
                    <a:pt x="21930" y="1053"/>
                  </a:cubicBezTo>
                  <a:cubicBezTo>
                    <a:pt x="21722" y="885"/>
                    <a:pt x="21463" y="834"/>
                    <a:pt x="21181" y="834"/>
                  </a:cubicBezTo>
                  <a:cubicBezTo>
                    <a:pt x="20750" y="834"/>
                    <a:pt x="20264" y="953"/>
                    <a:pt x="19825" y="953"/>
                  </a:cubicBezTo>
                  <a:cubicBezTo>
                    <a:pt x="19524" y="1053"/>
                    <a:pt x="19299" y="1153"/>
                    <a:pt x="18998" y="1254"/>
                  </a:cubicBezTo>
                  <a:cubicBezTo>
                    <a:pt x="18998" y="853"/>
                    <a:pt x="18898" y="627"/>
                    <a:pt x="18898" y="326"/>
                  </a:cubicBezTo>
                  <a:lnTo>
                    <a:pt x="18672" y="326"/>
                  </a:lnTo>
                  <a:cubicBezTo>
                    <a:pt x="18672" y="853"/>
                    <a:pt x="18572" y="1254"/>
                    <a:pt x="18472" y="1780"/>
                  </a:cubicBezTo>
                  <a:cubicBezTo>
                    <a:pt x="18171" y="1780"/>
                    <a:pt x="17745" y="1680"/>
                    <a:pt x="17319" y="1579"/>
                  </a:cubicBezTo>
                  <a:lnTo>
                    <a:pt x="17319" y="853"/>
                  </a:lnTo>
                  <a:cubicBezTo>
                    <a:pt x="16692" y="727"/>
                    <a:pt x="16066" y="527"/>
                    <a:pt x="15339" y="527"/>
                  </a:cubicBezTo>
                  <a:cubicBezTo>
                    <a:pt x="15193" y="507"/>
                    <a:pt x="15048" y="499"/>
                    <a:pt x="14903" y="499"/>
                  </a:cubicBezTo>
                  <a:cubicBezTo>
                    <a:pt x="14321" y="499"/>
                    <a:pt x="13740" y="627"/>
                    <a:pt x="13158" y="627"/>
                  </a:cubicBezTo>
                  <a:cubicBezTo>
                    <a:pt x="10953" y="727"/>
                    <a:pt x="8772" y="727"/>
                    <a:pt x="6567" y="853"/>
                  </a:cubicBezTo>
                  <a:cubicBezTo>
                    <a:pt x="5840" y="953"/>
                    <a:pt x="5113" y="1053"/>
                    <a:pt x="4487" y="1153"/>
                  </a:cubicBezTo>
                  <a:cubicBezTo>
                    <a:pt x="4261" y="1579"/>
                    <a:pt x="4161" y="1880"/>
                    <a:pt x="4161" y="2306"/>
                  </a:cubicBezTo>
                  <a:cubicBezTo>
                    <a:pt x="4007" y="2277"/>
                    <a:pt x="3844" y="2265"/>
                    <a:pt x="3678" y="2265"/>
                  </a:cubicBezTo>
                  <a:cubicBezTo>
                    <a:pt x="3278" y="2265"/>
                    <a:pt x="2861" y="2336"/>
                    <a:pt x="2507" y="2407"/>
                  </a:cubicBezTo>
                  <a:cubicBezTo>
                    <a:pt x="2181" y="2507"/>
                    <a:pt x="1654" y="2507"/>
                    <a:pt x="1454" y="2732"/>
                  </a:cubicBezTo>
                  <a:lnTo>
                    <a:pt x="0" y="4186"/>
                  </a:lnTo>
                  <a:cubicBezTo>
                    <a:pt x="101" y="4386"/>
                    <a:pt x="201" y="4487"/>
                    <a:pt x="301" y="4612"/>
                  </a:cubicBezTo>
                  <a:cubicBezTo>
                    <a:pt x="502" y="4913"/>
                    <a:pt x="827" y="5113"/>
                    <a:pt x="928" y="5439"/>
                  </a:cubicBezTo>
                  <a:cubicBezTo>
                    <a:pt x="1128" y="5965"/>
                    <a:pt x="1128" y="6492"/>
                    <a:pt x="1354" y="6993"/>
                  </a:cubicBezTo>
                  <a:cubicBezTo>
                    <a:pt x="727" y="7620"/>
                    <a:pt x="1128" y="8371"/>
                    <a:pt x="1128" y="9098"/>
                  </a:cubicBezTo>
                  <a:cubicBezTo>
                    <a:pt x="1253" y="9299"/>
                    <a:pt x="1454" y="9499"/>
                    <a:pt x="1554" y="9825"/>
                  </a:cubicBezTo>
                  <a:cubicBezTo>
                    <a:pt x="1028" y="9825"/>
                    <a:pt x="727" y="9825"/>
                    <a:pt x="301" y="9925"/>
                  </a:cubicBezTo>
                  <a:lnTo>
                    <a:pt x="301" y="10026"/>
                  </a:lnTo>
                  <a:cubicBezTo>
                    <a:pt x="928" y="10126"/>
                    <a:pt x="1554" y="10126"/>
                    <a:pt x="2281" y="10251"/>
                  </a:cubicBezTo>
                  <a:cubicBezTo>
                    <a:pt x="2281" y="10652"/>
                    <a:pt x="2181" y="10978"/>
                    <a:pt x="2080" y="11279"/>
                  </a:cubicBezTo>
                  <a:cubicBezTo>
                    <a:pt x="1755" y="11279"/>
                    <a:pt x="1454" y="11379"/>
                    <a:pt x="1028" y="11379"/>
                  </a:cubicBezTo>
                  <a:cubicBezTo>
                    <a:pt x="928" y="11905"/>
                    <a:pt x="627" y="12532"/>
                    <a:pt x="627" y="13158"/>
                  </a:cubicBezTo>
                  <a:cubicBezTo>
                    <a:pt x="502" y="13885"/>
                    <a:pt x="727" y="14512"/>
                    <a:pt x="727" y="15264"/>
                  </a:cubicBezTo>
                  <a:cubicBezTo>
                    <a:pt x="928" y="17244"/>
                    <a:pt x="1028" y="19324"/>
                    <a:pt x="1128" y="21304"/>
                  </a:cubicBezTo>
                  <a:cubicBezTo>
                    <a:pt x="1253" y="21930"/>
                    <a:pt x="1354" y="22657"/>
                    <a:pt x="1454" y="23284"/>
                  </a:cubicBezTo>
                  <a:cubicBezTo>
                    <a:pt x="1914" y="23463"/>
                    <a:pt x="2340" y="23535"/>
                    <a:pt x="2741" y="23535"/>
                  </a:cubicBezTo>
                  <a:cubicBezTo>
                    <a:pt x="3520" y="23535"/>
                    <a:pt x="4209" y="23264"/>
                    <a:pt x="4888" y="22983"/>
                  </a:cubicBezTo>
                  <a:cubicBezTo>
                    <a:pt x="4888" y="23184"/>
                    <a:pt x="5013" y="23509"/>
                    <a:pt x="5213" y="23710"/>
                  </a:cubicBezTo>
                  <a:cubicBezTo>
                    <a:pt x="5639" y="24136"/>
                    <a:pt x="6141" y="24437"/>
                    <a:pt x="6667" y="24863"/>
                  </a:cubicBezTo>
                  <a:cubicBezTo>
                    <a:pt x="6893" y="24763"/>
                    <a:pt x="6993" y="24662"/>
                    <a:pt x="7093" y="24537"/>
                  </a:cubicBezTo>
                  <a:cubicBezTo>
                    <a:pt x="7394" y="24437"/>
                    <a:pt x="7720" y="24236"/>
                    <a:pt x="8020" y="24136"/>
                  </a:cubicBezTo>
                  <a:cubicBezTo>
                    <a:pt x="8547" y="24036"/>
                    <a:pt x="9173" y="24036"/>
                    <a:pt x="9800" y="23910"/>
                  </a:cubicBezTo>
                  <a:cubicBezTo>
                    <a:pt x="10123" y="24130"/>
                    <a:pt x="10472" y="24183"/>
                    <a:pt x="10851" y="24183"/>
                  </a:cubicBezTo>
                  <a:cubicBezTo>
                    <a:pt x="11208" y="24183"/>
                    <a:pt x="11592" y="24136"/>
                    <a:pt x="12005" y="24136"/>
                  </a:cubicBezTo>
                  <a:cubicBezTo>
                    <a:pt x="12206" y="24036"/>
                    <a:pt x="12406" y="23910"/>
                    <a:pt x="12732" y="23810"/>
                  </a:cubicBezTo>
                  <a:cubicBezTo>
                    <a:pt x="12832" y="24136"/>
                    <a:pt x="12832" y="24437"/>
                    <a:pt x="12832" y="24763"/>
                  </a:cubicBezTo>
                  <a:lnTo>
                    <a:pt x="13033" y="24763"/>
                  </a:lnTo>
                  <a:cubicBezTo>
                    <a:pt x="13158" y="24236"/>
                    <a:pt x="13158" y="23810"/>
                    <a:pt x="13258" y="23284"/>
                  </a:cubicBezTo>
                  <a:cubicBezTo>
                    <a:pt x="13885" y="23284"/>
                    <a:pt x="14512" y="23610"/>
                    <a:pt x="15038" y="23610"/>
                  </a:cubicBezTo>
                  <a:cubicBezTo>
                    <a:pt x="15038" y="23810"/>
                    <a:pt x="15138" y="24036"/>
                    <a:pt x="15138" y="24336"/>
                  </a:cubicBezTo>
                  <a:cubicBezTo>
                    <a:pt x="15665" y="24437"/>
                    <a:pt x="16391" y="24537"/>
                    <a:pt x="17118" y="24662"/>
                  </a:cubicBezTo>
                  <a:cubicBezTo>
                    <a:pt x="17845" y="24662"/>
                    <a:pt x="18572" y="24437"/>
                    <a:pt x="19299" y="24437"/>
                  </a:cubicBezTo>
                  <a:cubicBezTo>
                    <a:pt x="21504" y="24336"/>
                    <a:pt x="23685" y="24236"/>
                    <a:pt x="25890" y="24036"/>
                  </a:cubicBezTo>
                  <a:cubicBezTo>
                    <a:pt x="26517" y="24036"/>
                    <a:pt x="27244" y="23810"/>
                    <a:pt x="27970" y="23710"/>
                  </a:cubicBezTo>
                  <a:cubicBezTo>
                    <a:pt x="28071" y="23509"/>
                    <a:pt x="28071" y="23409"/>
                    <a:pt x="28196" y="23184"/>
                  </a:cubicBezTo>
                  <a:cubicBezTo>
                    <a:pt x="28697" y="23184"/>
                    <a:pt x="29223" y="23184"/>
                    <a:pt x="29850" y="23083"/>
                  </a:cubicBezTo>
                  <a:cubicBezTo>
                    <a:pt x="30176" y="22983"/>
                    <a:pt x="30577" y="22983"/>
                    <a:pt x="30903" y="22783"/>
                  </a:cubicBezTo>
                  <a:cubicBezTo>
                    <a:pt x="31429" y="22356"/>
                    <a:pt x="31830" y="21830"/>
                    <a:pt x="32356" y="21304"/>
                  </a:cubicBezTo>
                  <a:cubicBezTo>
                    <a:pt x="32256" y="21204"/>
                    <a:pt x="32156" y="21103"/>
                    <a:pt x="32056" y="20903"/>
                  </a:cubicBezTo>
                  <a:cubicBezTo>
                    <a:pt x="31830" y="20677"/>
                    <a:pt x="31529" y="20377"/>
                    <a:pt x="31429" y="20051"/>
                  </a:cubicBezTo>
                  <a:cubicBezTo>
                    <a:pt x="31329" y="19524"/>
                    <a:pt x="31203" y="19023"/>
                    <a:pt x="31103" y="18497"/>
                  </a:cubicBezTo>
                  <a:cubicBezTo>
                    <a:pt x="31730" y="17971"/>
                    <a:pt x="31429" y="17143"/>
                    <a:pt x="31329" y="16517"/>
                  </a:cubicBezTo>
                  <a:cubicBezTo>
                    <a:pt x="31203" y="16191"/>
                    <a:pt x="31103" y="15991"/>
                    <a:pt x="31003" y="15665"/>
                  </a:cubicBezTo>
                  <a:lnTo>
                    <a:pt x="32156" y="15665"/>
                  </a:lnTo>
                  <a:lnTo>
                    <a:pt x="32156" y="15464"/>
                  </a:lnTo>
                  <a:cubicBezTo>
                    <a:pt x="31529" y="15364"/>
                    <a:pt x="30903" y="15364"/>
                    <a:pt x="30276" y="15264"/>
                  </a:cubicBezTo>
                  <a:cubicBezTo>
                    <a:pt x="30276" y="14637"/>
                    <a:pt x="30577" y="14111"/>
                    <a:pt x="30702" y="13585"/>
                  </a:cubicBezTo>
                  <a:cubicBezTo>
                    <a:pt x="30903" y="13585"/>
                    <a:pt x="31203" y="13585"/>
                    <a:pt x="31630" y="13484"/>
                  </a:cubicBezTo>
                  <a:cubicBezTo>
                    <a:pt x="31730" y="12958"/>
                    <a:pt x="31955" y="12331"/>
                    <a:pt x="31955" y="11705"/>
                  </a:cubicBezTo>
                  <a:cubicBezTo>
                    <a:pt x="32056" y="11078"/>
                    <a:pt x="31830" y="10351"/>
                    <a:pt x="31730" y="9625"/>
                  </a:cubicBezTo>
                  <a:cubicBezTo>
                    <a:pt x="31529" y="7620"/>
                    <a:pt x="31429" y="5640"/>
                    <a:pt x="31203" y="3660"/>
                  </a:cubicBezTo>
                  <a:cubicBezTo>
                    <a:pt x="31103" y="2933"/>
                    <a:pt x="30903" y="2306"/>
                    <a:pt x="30802" y="1680"/>
                  </a:cubicBezTo>
                  <a:cubicBezTo>
                    <a:pt x="30398" y="1522"/>
                    <a:pt x="30011" y="1459"/>
                    <a:pt x="29640" y="1459"/>
                  </a:cubicBezTo>
                  <a:cubicBezTo>
                    <a:pt x="28769" y="1459"/>
                    <a:pt x="27981" y="1807"/>
                    <a:pt x="27244" y="2106"/>
                  </a:cubicBezTo>
                  <a:lnTo>
                    <a:pt x="27043" y="2306"/>
                  </a:lnTo>
                  <a:cubicBezTo>
                    <a:pt x="27043" y="2206"/>
                    <a:pt x="27043" y="2106"/>
                    <a:pt x="26943" y="1980"/>
                  </a:cubicBezTo>
                  <a:cubicBezTo>
                    <a:pt x="26817" y="1780"/>
                    <a:pt x="26817" y="1354"/>
                    <a:pt x="26617" y="1153"/>
                  </a:cubicBezTo>
                  <a:cubicBezTo>
                    <a:pt x="26091" y="853"/>
                    <a:pt x="25564" y="427"/>
                    <a:pt x="25063" y="0"/>
                  </a:cubicBezTo>
                  <a:close/>
                </a:path>
              </a:pathLst>
            </a:custGeom>
            <a:solidFill>
              <a:srgbClr val="65C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5"/>
          <p:cNvSpPr txBox="1">
            <a:spLocks noGrp="1"/>
          </p:cNvSpPr>
          <p:nvPr>
            <p:ph type="ctrTitle"/>
          </p:nvPr>
        </p:nvSpPr>
        <p:spPr>
          <a:xfrm>
            <a:off x="3491050" y="1932475"/>
            <a:ext cx="4691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1"/>
          </p:nvPr>
        </p:nvSpPr>
        <p:spPr>
          <a:xfrm flipH="1">
            <a:off x="5810925" y="2594225"/>
            <a:ext cx="23715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5"/>
          <p:cNvSpPr txBox="1"/>
          <p:nvPr/>
        </p:nvSpPr>
        <p:spPr>
          <a:xfrm>
            <a:off x="5607250" y="3350775"/>
            <a:ext cx="25752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3F3F3"/>
                </a:solidFill>
                <a:latin typeface="Barlow"/>
                <a:ea typeface="Barlow"/>
                <a:cs typeface="Barlow"/>
                <a:sym typeface="Barlow"/>
              </a:rPr>
              <a:t>CREDITS</a:t>
            </a:r>
            <a:r>
              <a:rPr lang="en" sz="900">
                <a:solidFill>
                  <a:srgbClr val="F3F3F3"/>
                </a:solidFill>
                <a:latin typeface="Barlow"/>
                <a:ea typeface="Barlow"/>
                <a:cs typeface="Barlow"/>
                <a:sym typeface="Barlow"/>
              </a:rPr>
              <a:t>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lang="en" sz="900">
                <a:solidFill>
                  <a:srgbClr val="F3F3F3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/>
              </a:rPr>
              <a:t>Flaticon</a:t>
            </a:r>
            <a:r>
              <a:rPr lang="en" sz="900">
                <a:solidFill>
                  <a:srgbClr val="F3F3F3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/>
              </a:rPr>
              <a:t>Freepik</a:t>
            </a:r>
            <a:r>
              <a:rPr lang="en" sz="900">
                <a:solidFill>
                  <a:srgbClr val="F3F3F3"/>
                </a:solidFill>
                <a:latin typeface="Barlow"/>
                <a:ea typeface="Barlow"/>
                <a:cs typeface="Barlow"/>
                <a:sym typeface="Barlow"/>
              </a:rPr>
              <a:t>. </a:t>
            </a:r>
            <a:endParaRPr sz="900">
              <a:solidFill>
                <a:srgbClr val="F3F3F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3F3F3"/>
                </a:solidFill>
                <a:latin typeface="Barlow"/>
                <a:ea typeface="Barlow"/>
                <a:cs typeface="Barlow"/>
                <a:sym typeface="Barlow"/>
              </a:rPr>
              <a:t>Please keep this slide for attribution.</a:t>
            </a:r>
            <a:endParaRPr sz="900" b="1">
              <a:solidFill>
                <a:srgbClr val="F3F3F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1_1">
    <p:bg>
      <p:bgPr>
        <a:solidFill>
          <a:srgbClr val="FFFFF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2">
    <p:bg>
      <p:bgPr>
        <a:solidFill>
          <a:srgbClr val="65C7BE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2124200" y="366575"/>
            <a:ext cx="48954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379375" y="1528850"/>
            <a:ext cx="6385200" cy="22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689874" y="3551447"/>
            <a:ext cx="2912" cy="8471"/>
          </a:xfrm>
          <a:custGeom>
            <a:avLst/>
            <a:gdLst/>
            <a:ahLst/>
            <a:cxnLst/>
            <a:rect l="l" t="t" r="r" b="b"/>
            <a:pathLst>
              <a:path w="44" h="128" extrusionOk="0">
                <a:moveTo>
                  <a:pt x="0" y="1"/>
                </a:moveTo>
                <a:lnTo>
                  <a:pt x="44" y="127"/>
                </a:lnTo>
                <a:cubicBezTo>
                  <a:pt x="25" y="66"/>
                  <a:pt x="11" y="30"/>
                  <a:pt x="0" y="1"/>
                </a:cubicBezTo>
                <a:close/>
              </a:path>
            </a:pathLst>
          </a:custGeom>
          <a:solidFill>
            <a:srgbClr val="FFBB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671741" y="3487321"/>
            <a:ext cx="2250" cy="2846"/>
          </a:xfrm>
          <a:custGeom>
            <a:avLst/>
            <a:gdLst/>
            <a:ahLst/>
            <a:cxnLst/>
            <a:rect l="l" t="t" r="r" b="b"/>
            <a:pathLst>
              <a:path w="34" h="43" extrusionOk="0">
                <a:moveTo>
                  <a:pt x="0" y="1"/>
                </a:moveTo>
                <a:lnTo>
                  <a:pt x="0" y="1"/>
                </a:lnTo>
                <a:cubicBezTo>
                  <a:pt x="15" y="27"/>
                  <a:pt x="26" y="42"/>
                  <a:pt x="31" y="42"/>
                </a:cubicBezTo>
                <a:cubicBezTo>
                  <a:pt x="34" y="42"/>
                  <a:pt x="34" y="35"/>
                  <a:pt x="30" y="19"/>
                </a:cubicBezTo>
                <a:lnTo>
                  <a:pt x="0" y="1"/>
                </a:lnTo>
                <a:close/>
              </a:path>
            </a:pathLst>
          </a:custGeom>
          <a:solidFill>
            <a:srgbClr val="FFBB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555600" y="3576462"/>
            <a:ext cx="5360" cy="16544"/>
          </a:xfrm>
          <a:custGeom>
            <a:avLst/>
            <a:gdLst/>
            <a:ahLst/>
            <a:cxnLst/>
            <a:rect l="l" t="t" r="r" b="b"/>
            <a:pathLst>
              <a:path w="81" h="250" extrusionOk="0">
                <a:moveTo>
                  <a:pt x="1" y="1"/>
                </a:moveTo>
                <a:cubicBezTo>
                  <a:pt x="16" y="59"/>
                  <a:pt x="41" y="138"/>
                  <a:pt x="80" y="250"/>
                </a:cubicBezTo>
                <a:lnTo>
                  <a:pt x="1" y="1"/>
                </a:lnTo>
                <a:close/>
              </a:path>
            </a:pathLst>
          </a:custGeom>
          <a:solidFill>
            <a:srgbClr val="FFBB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861537" y="3600087"/>
            <a:ext cx="4103" cy="10985"/>
          </a:xfrm>
          <a:custGeom>
            <a:avLst/>
            <a:gdLst/>
            <a:ahLst/>
            <a:cxnLst/>
            <a:rect l="l" t="t" r="r" b="b"/>
            <a:pathLst>
              <a:path w="62" h="166" extrusionOk="0">
                <a:moveTo>
                  <a:pt x="0" y="1"/>
                </a:moveTo>
                <a:lnTo>
                  <a:pt x="0" y="1"/>
                </a:lnTo>
                <a:cubicBezTo>
                  <a:pt x="10" y="138"/>
                  <a:pt x="20" y="165"/>
                  <a:pt x="31" y="165"/>
                </a:cubicBezTo>
                <a:cubicBezTo>
                  <a:pt x="39" y="165"/>
                  <a:pt x="47" y="154"/>
                  <a:pt x="55" y="154"/>
                </a:cubicBezTo>
                <a:cubicBezTo>
                  <a:pt x="57" y="154"/>
                  <a:pt x="59" y="154"/>
                  <a:pt x="62" y="156"/>
                </a:cubicBezTo>
                <a:lnTo>
                  <a:pt x="0" y="1"/>
                </a:lnTo>
                <a:close/>
              </a:path>
            </a:pathLst>
          </a:custGeom>
          <a:solidFill>
            <a:srgbClr val="FFBB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1173364" y="4099790"/>
            <a:ext cx="529" cy="2978"/>
          </a:xfrm>
          <a:custGeom>
            <a:avLst/>
            <a:gdLst/>
            <a:ahLst/>
            <a:cxnLst/>
            <a:rect l="l" t="t" r="r" b="b"/>
            <a:pathLst>
              <a:path w="8" h="45" extrusionOk="0">
                <a:moveTo>
                  <a:pt x="0" y="1"/>
                </a:moveTo>
                <a:lnTo>
                  <a:pt x="0" y="44"/>
                </a:lnTo>
                <a:cubicBezTo>
                  <a:pt x="1" y="44"/>
                  <a:pt x="2" y="44"/>
                  <a:pt x="2" y="44"/>
                </a:cubicBezTo>
                <a:cubicBezTo>
                  <a:pt x="7" y="44"/>
                  <a:pt x="7" y="28"/>
                  <a:pt x="0" y="1"/>
                </a:cubicBezTo>
                <a:close/>
              </a:path>
            </a:pathLst>
          </a:custGeom>
          <a:solidFill>
            <a:srgbClr val="FFBB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332252" y="4336373"/>
            <a:ext cx="2052" cy="463"/>
          </a:xfrm>
          <a:custGeom>
            <a:avLst/>
            <a:gdLst/>
            <a:ahLst/>
            <a:cxnLst/>
            <a:rect l="l" t="t" r="r" b="b"/>
            <a:pathLst>
              <a:path w="31" h="7" extrusionOk="0">
                <a:moveTo>
                  <a:pt x="0" y="0"/>
                </a:moveTo>
                <a:cubicBezTo>
                  <a:pt x="18" y="5"/>
                  <a:pt x="27" y="7"/>
                  <a:pt x="28" y="7"/>
                </a:cubicBezTo>
                <a:cubicBezTo>
                  <a:pt x="30" y="7"/>
                  <a:pt x="23" y="4"/>
                  <a:pt x="11" y="0"/>
                </a:cubicBezTo>
                <a:close/>
              </a:path>
            </a:pathLst>
          </a:custGeom>
          <a:solidFill>
            <a:srgbClr val="FFBB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1003818" y="3482093"/>
            <a:ext cx="794" cy="6750"/>
          </a:xfrm>
          <a:custGeom>
            <a:avLst/>
            <a:gdLst/>
            <a:ahLst/>
            <a:cxnLst/>
            <a:rect l="l" t="t" r="r" b="b"/>
            <a:pathLst>
              <a:path w="12" h="102" extrusionOk="0">
                <a:moveTo>
                  <a:pt x="12" y="0"/>
                </a:moveTo>
                <a:cubicBezTo>
                  <a:pt x="8" y="8"/>
                  <a:pt x="5" y="18"/>
                  <a:pt x="0" y="26"/>
                </a:cubicBezTo>
                <a:cubicBezTo>
                  <a:pt x="4" y="80"/>
                  <a:pt x="6" y="101"/>
                  <a:pt x="8" y="101"/>
                </a:cubicBezTo>
                <a:cubicBezTo>
                  <a:pt x="11" y="101"/>
                  <a:pt x="12" y="58"/>
                  <a:pt x="12" y="0"/>
                </a:cubicBezTo>
                <a:close/>
              </a:path>
            </a:pathLst>
          </a:custGeom>
          <a:solidFill>
            <a:srgbClr val="FFBB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544946" y="4004958"/>
            <a:ext cx="265" cy="993"/>
          </a:xfrm>
          <a:custGeom>
            <a:avLst/>
            <a:gdLst/>
            <a:ahLst/>
            <a:cxnLst/>
            <a:rect l="l" t="t" r="r" b="b"/>
            <a:pathLst>
              <a:path w="4" h="15" extrusionOk="0">
                <a:moveTo>
                  <a:pt x="4" y="0"/>
                </a:moveTo>
                <a:lnTo>
                  <a:pt x="0" y="4"/>
                </a:lnTo>
                <a:cubicBezTo>
                  <a:pt x="0" y="7"/>
                  <a:pt x="4" y="11"/>
                  <a:pt x="4" y="15"/>
                </a:cubicBezTo>
                <a:lnTo>
                  <a:pt x="4" y="0"/>
                </a:lnTo>
                <a:close/>
              </a:path>
            </a:pathLst>
          </a:custGeom>
          <a:solidFill>
            <a:srgbClr val="FFBB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543490" y="3975840"/>
            <a:ext cx="11713" cy="29184"/>
          </a:xfrm>
          <a:custGeom>
            <a:avLst/>
            <a:gdLst/>
            <a:ahLst/>
            <a:cxnLst/>
            <a:rect l="l" t="t" r="r" b="b"/>
            <a:pathLst>
              <a:path w="177" h="441" extrusionOk="0">
                <a:moveTo>
                  <a:pt x="1" y="1"/>
                </a:moveTo>
                <a:lnTo>
                  <a:pt x="1" y="1"/>
                </a:lnTo>
                <a:cubicBezTo>
                  <a:pt x="58" y="191"/>
                  <a:pt x="47" y="299"/>
                  <a:pt x="26" y="440"/>
                </a:cubicBezTo>
                <a:cubicBezTo>
                  <a:pt x="76" y="393"/>
                  <a:pt x="126" y="347"/>
                  <a:pt x="177" y="299"/>
                </a:cubicBezTo>
                <a:lnTo>
                  <a:pt x="87" y="148"/>
                </a:lnTo>
                <a:lnTo>
                  <a:pt x="1" y="1"/>
                </a:lnTo>
                <a:close/>
              </a:path>
            </a:pathLst>
          </a:custGeom>
          <a:solidFill>
            <a:srgbClr val="FFBB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681932" y="3523123"/>
            <a:ext cx="1324" cy="4103"/>
          </a:xfrm>
          <a:custGeom>
            <a:avLst/>
            <a:gdLst/>
            <a:ahLst/>
            <a:cxnLst/>
            <a:rect l="l" t="t" r="r" b="b"/>
            <a:pathLst>
              <a:path w="20" h="62" extrusionOk="0">
                <a:moveTo>
                  <a:pt x="1" y="0"/>
                </a:moveTo>
                <a:cubicBezTo>
                  <a:pt x="9" y="22"/>
                  <a:pt x="12" y="40"/>
                  <a:pt x="19" y="62"/>
                </a:cubicBezTo>
                <a:cubicBezTo>
                  <a:pt x="12" y="36"/>
                  <a:pt x="9" y="18"/>
                  <a:pt x="1" y="0"/>
                </a:cubicBezTo>
                <a:close/>
              </a:path>
            </a:pathLst>
          </a:custGeom>
          <a:solidFill>
            <a:srgbClr val="FFBB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1164562" y="4042150"/>
            <a:ext cx="66" cy="1721"/>
          </a:xfrm>
          <a:custGeom>
            <a:avLst/>
            <a:gdLst/>
            <a:ahLst/>
            <a:cxnLst/>
            <a:rect l="l" t="t" r="r" b="b"/>
            <a:pathLst>
              <a:path w="1" h="26" extrusionOk="0">
                <a:moveTo>
                  <a:pt x="0" y="25"/>
                </a:moveTo>
                <a:lnTo>
                  <a:pt x="0" y="0"/>
                </a:lnTo>
                <a:close/>
              </a:path>
            </a:pathLst>
          </a:custGeom>
          <a:solidFill>
            <a:srgbClr val="FFBB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858228" y="3472034"/>
            <a:ext cx="265" cy="2250"/>
          </a:xfrm>
          <a:custGeom>
            <a:avLst/>
            <a:gdLst/>
            <a:ahLst/>
            <a:cxnLst/>
            <a:rect l="l" t="t" r="r" b="b"/>
            <a:pathLst>
              <a:path w="4" h="34" extrusionOk="0">
                <a:moveTo>
                  <a:pt x="3" y="34"/>
                </a:moveTo>
                <a:cubicBezTo>
                  <a:pt x="0" y="23"/>
                  <a:pt x="0" y="12"/>
                  <a:pt x="0" y="1"/>
                </a:cubicBezTo>
                <a:cubicBezTo>
                  <a:pt x="0" y="12"/>
                  <a:pt x="0" y="23"/>
                  <a:pt x="3" y="34"/>
                </a:cubicBezTo>
                <a:close/>
              </a:path>
            </a:pathLst>
          </a:custGeom>
          <a:solidFill>
            <a:srgbClr val="FFBB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561821" y="3588969"/>
            <a:ext cx="1787" cy="4302"/>
          </a:xfrm>
          <a:custGeom>
            <a:avLst/>
            <a:gdLst/>
            <a:ahLst/>
            <a:cxnLst/>
            <a:rect l="l" t="t" r="r" b="b"/>
            <a:pathLst>
              <a:path w="27" h="65" extrusionOk="0">
                <a:moveTo>
                  <a:pt x="8" y="1"/>
                </a:moveTo>
                <a:cubicBezTo>
                  <a:pt x="1" y="1"/>
                  <a:pt x="1" y="19"/>
                  <a:pt x="15" y="64"/>
                </a:cubicBezTo>
                <a:cubicBezTo>
                  <a:pt x="15" y="39"/>
                  <a:pt x="18" y="28"/>
                  <a:pt x="26" y="18"/>
                </a:cubicBezTo>
                <a:cubicBezTo>
                  <a:pt x="18" y="7"/>
                  <a:pt x="12" y="1"/>
                  <a:pt x="8" y="1"/>
                </a:cubicBezTo>
                <a:close/>
              </a:path>
            </a:pathLst>
          </a:custGeom>
          <a:solidFill>
            <a:srgbClr val="FFBB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865574" y="3610344"/>
            <a:ext cx="728" cy="1985"/>
          </a:xfrm>
          <a:custGeom>
            <a:avLst/>
            <a:gdLst/>
            <a:ahLst/>
            <a:cxnLst/>
            <a:rect l="l" t="t" r="r" b="b"/>
            <a:pathLst>
              <a:path w="11" h="30" extrusionOk="0">
                <a:moveTo>
                  <a:pt x="1" y="1"/>
                </a:moveTo>
                <a:lnTo>
                  <a:pt x="11" y="29"/>
                </a:lnTo>
                <a:lnTo>
                  <a:pt x="11" y="15"/>
                </a:lnTo>
                <a:cubicBezTo>
                  <a:pt x="7" y="8"/>
                  <a:pt x="4" y="4"/>
                  <a:pt x="1" y="1"/>
                </a:cubicBezTo>
                <a:close/>
              </a:path>
            </a:pathLst>
          </a:custGeom>
          <a:solidFill>
            <a:srgbClr val="FFBB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237487" y="4259541"/>
            <a:ext cx="2316" cy="12706"/>
          </a:xfrm>
          <a:custGeom>
            <a:avLst/>
            <a:gdLst/>
            <a:ahLst/>
            <a:cxnLst/>
            <a:rect l="l" t="t" r="r" b="b"/>
            <a:pathLst>
              <a:path w="35" h="192" extrusionOk="0">
                <a:moveTo>
                  <a:pt x="19" y="1"/>
                </a:moveTo>
                <a:cubicBezTo>
                  <a:pt x="5" y="1"/>
                  <a:pt x="0" y="49"/>
                  <a:pt x="34" y="192"/>
                </a:cubicBezTo>
                <a:cubicBezTo>
                  <a:pt x="27" y="141"/>
                  <a:pt x="20" y="105"/>
                  <a:pt x="16" y="73"/>
                </a:cubicBezTo>
                <a:cubicBezTo>
                  <a:pt x="16" y="44"/>
                  <a:pt x="16" y="19"/>
                  <a:pt x="20" y="1"/>
                </a:cubicBezTo>
                <a:cubicBezTo>
                  <a:pt x="20" y="1"/>
                  <a:pt x="19" y="1"/>
                  <a:pt x="19" y="1"/>
                </a:cubicBezTo>
                <a:close/>
              </a:path>
            </a:pathLst>
          </a:custGeom>
          <a:solidFill>
            <a:srgbClr val="FFBB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437673" y="4506779"/>
            <a:ext cx="9530" cy="8669"/>
          </a:xfrm>
          <a:custGeom>
            <a:avLst/>
            <a:gdLst/>
            <a:ahLst/>
            <a:cxnLst/>
            <a:rect l="l" t="t" r="r" b="b"/>
            <a:pathLst>
              <a:path w="144" h="131" extrusionOk="0">
                <a:moveTo>
                  <a:pt x="54" y="1"/>
                </a:moveTo>
                <a:lnTo>
                  <a:pt x="0" y="47"/>
                </a:lnTo>
                <a:cubicBezTo>
                  <a:pt x="47" y="76"/>
                  <a:pt x="93" y="109"/>
                  <a:pt x="144" y="130"/>
                </a:cubicBezTo>
                <a:cubicBezTo>
                  <a:pt x="108" y="98"/>
                  <a:pt x="93" y="79"/>
                  <a:pt x="82" y="58"/>
                </a:cubicBezTo>
                <a:cubicBezTo>
                  <a:pt x="72" y="41"/>
                  <a:pt x="68" y="26"/>
                  <a:pt x="54" y="1"/>
                </a:cubicBezTo>
                <a:close/>
              </a:path>
            </a:pathLst>
          </a:custGeom>
          <a:solidFill>
            <a:srgbClr val="FFBB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390356" y="4454366"/>
            <a:ext cx="15816" cy="20581"/>
          </a:xfrm>
          <a:custGeom>
            <a:avLst/>
            <a:gdLst/>
            <a:ahLst/>
            <a:cxnLst/>
            <a:rect l="l" t="t" r="r" b="b"/>
            <a:pathLst>
              <a:path w="239" h="311" extrusionOk="0">
                <a:moveTo>
                  <a:pt x="6" y="0"/>
                </a:moveTo>
                <a:cubicBezTo>
                  <a:pt x="0" y="0"/>
                  <a:pt x="21" y="43"/>
                  <a:pt x="95" y="166"/>
                </a:cubicBezTo>
                <a:cubicBezTo>
                  <a:pt x="102" y="169"/>
                  <a:pt x="120" y="194"/>
                  <a:pt x="142" y="220"/>
                </a:cubicBezTo>
                <a:cubicBezTo>
                  <a:pt x="167" y="241"/>
                  <a:pt x="188" y="271"/>
                  <a:pt x="207" y="288"/>
                </a:cubicBezTo>
                <a:cubicBezTo>
                  <a:pt x="219" y="302"/>
                  <a:pt x="229" y="311"/>
                  <a:pt x="232" y="311"/>
                </a:cubicBezTo>
                <a:cubicBezTo>
                  <a:pt x="239" y="311"/>
                  <a:pt x="224" y="281"/>
                  <a:pt x="170" y="194"/>
                </a:cubicBezTo>
                <a:cubicBezTo>
                  <a:pt x="153" y="184"/>
                  <a:pt x="77" y="83"/>
                  <a:pt x="34" y="33"/>
                </a:cubicBezTo>
                <a:cubicBezTo>
                  <a:pt x="20" y="13"/>
                  <a:pt x="9" y="0"/>
                  <a:pt x="6" y="0"/>
                </a:cubicBezTo>
                <a:close/>
              </a:path>
            </a:pathLst>
          </a:custGeom>
          <a:solidFill>
            <a:srgbClr val="FFBB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33239" y="4144393"/>
            <a:ext cx="10390" cy="12905"/>
          </a:xfrm>
          <a:custGeom>
            <a:avLst/>
            <a:gdLst/>
            <a:ahLst/>
            <a:cxnLst/>
            <a:rect l="l" t="t" r="r" b="b"/>
            <a:pathLst>
              <a:path w="157" h="195" extrusionOk="0">
                <a:moveTo>
                  <a:pt x="106" y="0"/>
                </a:moveTo>
                <a:cubicBezTo>
                  <a:pt x="96" y="8"/>
                  <a:pt x="89" y="15"/>
                  <a:pt x="81" y="22"/>
                </a:cubicBezTo>
                <a:cubicBezTo>
                  <a:pt x="77" y="26"/>
                  <a:pt x="74" y="30"/>
                  <a:pt x="70" y="33"/>
                </a:cubicBezTo>
                <a:cubicBezTo>
                  <a:pt x="63" y="40"/>
                  <a:pt x="59" y="43"/>
                  <a:pt x="59" y="51"/>
                </a:cubicBezTo>
                <a:cubicBezTo>
                  <a:pt x="52" y="65"/>
                  <a:pt x="52" y="76"/>
                  <a:pt x="52" y="91"/>
                </a:cubicBezTo>
                <a:cubicBezTo>
                  <a:pt x="52" y="101"/>
                  <a:pt x="52" y="116"/>
                  <a:pt x="49" y="130"/>
                </a:cubicBezTo>
                <a:cubicBezTo>
                  <a:pt x="41" y="141"/>
                  <a:pt x="27" y="159"/>
                  <a:pt x="6" y="170"/>
                </a:cubicBezTo>
                <a:cubicBezTo>
                  <a:pt x="0" y="188"/>
                  <a:pt x="2" y="194"/>
                  <a:pt x="8" y="194"/>
                </a:cubicBezTo>
                <a:cubicBezTo>
                  <a:pt x="13" y="194"/>
                  <a:pt x="23" y="188"/>
                  <a:pt x="34" y="181"/>
                </a:cubicBezTo>
                <a:cubicBezTo>
                  <a:pt x="45" y="172"/>
                  <a:pt x="59" y="160"/>
                  <a:pt x="66" y="160"/>
                </a:cubicBezTo>
                <a:cubicBezTo>
                  <a:pt x="70" y="160"/>
                  <a:pt x="71" y="165"/>
                  <a:pt x="67" y="177"/>
                </a:cubicBezTo>
                <a:cubicBezTo>
                  <a:pt x="84" y="145"/>
                  <a:pt x="99" y="123"/>
                  <a:pt x="110" y="105"/>
                </a:cubicBezTo>
                <a:cubicBezTo>
                  <a:pt x="114" y="98"/>
                  <a:pt x="117" y="94"/>
                  <a:pt x="117" y="91"/>
                </a:cubicBezTo>
                <a:cubicBezTo>
                  <a:pt x="121" y="83"/>
                  <a:pt x="124" y="80"/>
                  <a:pt x="128" y="76"/>
                </a:cubicBezTo>
                <a:cubicBezTo>
                  <a:pt x="135" y="65"/>
                  <a:pt x="139" y="58"/>
                  <a:pt x="142" y="51"/>
                </a:cubicBezTo>
                <a:cubicBezTo>
                  <a:pt x="157" y="22"/>
                  <a:pt x="146" y="11"/>
                  <a:pt x="106" y="0"/>
                </a:cubicBezTo>
                <a:close/>
              </a:path>
            </a:pathLst>
          </a:custGeom>
          <a:solidFill>
            <a:srgbClr val="FFBB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435026" y="4156106"/>
            <a:ext cx="2647" cy="4831"/>
          </a:xfrm>
          <a:custGeom>
            <a:avLst/>
            <a:gdLst/>
            <a:ahLst/>
            <a:cxnLst/>
            <a:rect l="l" t="t" r="r" b="b"/>
            <a:pathLst>
              <a:path w="40" h="73" extrusionOk="0">
                <a:moveTo>
                  <a:pt x="40" y="0"/>
                </a:moveTo>
                <a:lnTo>
                  <a:pt x="40" y="0"/>
                </a:lnTo>
                <a:cubicBezTo>
                  <a:pt x="39" y="2"/>
                  <a:pt x="38" y="5"/>
                  <a:pt x="37" y="7"/>
                </a:cubicBezTo>
                <a:lnTo>
                  <a:pt x="37" y="7"/>
                </a:lnTo>
                <a:cubicBezTo>
                  <a:pt x="38" y="5"/>
                  <a:pt x="39" y="3"/>
                  <a:pt x="40" y="0"/>
                </a:cubicBezTo>
                <a:close/>
                <a:moveTo>
                  <a:pt x="37" y="7"/>
                </a:moveTo>
                <a:lnTo>
                  <a:pt x="37" y="7"/>
                </a:lnTo>
                <a:cubicBezTo>
                  <a:pt x="26" y="26"/>
                  <a:pt x="13" y="46"/>
                  <a:pt x="0" y="72"/>
                </a:cubicBezTo>
                <a:cubicBezTo>
                  <a:pt x="22" y="38"/>
                  <a:pt x="30" y="20"/>
                  <a:pt x="37" y="7"/>
                </a:cubicBezTo>
                <a:close/>
              </a:path>
            </a:pathLst>
          </a:custGeom>
          <a:solidFill>
            <a:srgbClr val="FFBB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96028" y="3567197"/>
            <a:ext cx="3441" cy="8206"/>
          </a:xfrm>
          <a:custGeom>
            <a:avLst/>
            <a:gdLst/>
            <a:ahLst/>
            <a:cxnLst/>
            <a:rect l="l" t="t" r="r" b="b"/>
            <a:pathLst>
              <a:path w="52" h="124" extrusionOk="0">
                <a:moveTo>
                  <a:pt x="40" y="1"/>
                </a:moveTo>
                <a:lnTo>
                  <a:pt x="1" y="124"/>
                </a:lnTo>
                <a:lnTo>
                  <a:pt x="52" y="59"/>
                </a:lnTo>
                <a:lnTo>
                  <a:pt x="40" y="1"/>
                </a:lnTo>
                <a:close/>
              </a:path>
            </a:pathLst>
          </a:custGeom>
          <a:solidFill>
            <a:srgbClr val="FFBB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766639" y="3621793"/>
            <a:ext cx="6022" cy="794"/>
          </a:xfrm>
          <a:custGeom>
            <a:avLst/>
            <a:gdLst/>
            <a:ahLst/>
            <a:cxnLst/>
            <a:rect l="l" t="t" r="r" b="b"/>
            <a:pathLst>
              <a:path w="91" h="12" extrusionOk="0">
                <a:moveTo>
                  <a:pt x="91" y="1"/>
                </a:moveTo>
                <a:lnTo>
                  <a:pt x="91" y="1"/>
                </a:lnTo>
                <a:cubicBezTo>
                  <a:pt x="61" y="4"/>
                  <a:pt x="33" y="8"/>
                  <a:pt x="1" y="12"/>
                </a:cubicBezTo>
                <a:cubicBezTo>
                  <a:pt x="29" y="12"/>
                  <a:pt x="58" y="8"/>
                  <a:pt x="91" y="1"/>
                </a:cubicBezTo>
                <a:close/>
              </a:path>
            </a:pathLst>
          </a:custGeom>
          <a:solidFill>
            <a:srgbClr val="FFBB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772595" y="3619675"/>
            <a:ext cx="21177" cy="2515"/>
          </a:xfrm>
          <a:custGeom>
            <a:avLst/>
            <a:gdLst/>
            <a:ahLst/>
            <a:cxnLst/>
            <a:rect l="l" t="t" r="r" b="b"/>
            <a:pathLst>
              <a:path w="320" h="38" extrusionOk="0">
                <a:moveTo>
                  <a:pt x="303" y="1"/>
                </a:moveTo>
                <a:lnTo>
                  <a:pt x="303" y="1"/>
                </a:lnTo>
                <a:cubicBezTo>
                  <a:pt x="209" y="4"/>
                  <a:pt x="101" y="22"/>
                  <a:pt x="1" y="33"/>
                </a:cubicBezTo>
                <a:cubicBezTo>
                  <a:pt x="33" y="33"/>
                  <a:pt x="65" y="29"/>
                  <a:pt x="90" y="29"/>
                </a:cubicBezTo>
                <a:cubicBezTo>
                  <a:pt x="144" y="33"/>
                  <a:pt x="187" y="36"/>
                  <a:pt x="224" y="36"/>
                </a:cubicBezTo>
                <a:cubicBezTo>
                  <a:pt x="239" y="37"/>
                  <a:pt x="253" y="37"/>
                  <a:pt x="265" y="37"/>
                </a:cubicBezTo>
                <a:cubicBezTo>
                  <a:pt x="304" y="37"/>
                  <a:pt x="320" y="31"/>
                  <a:pt x="303" y="1"/>
                </a:cubicBezTo>
                <a:close/>
              </a:path>
            </a:pathLst>
          </a:custGeom>
          <a:solidFill>
            <a:srgbClr val="FFBB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noFill/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>
            <a:spLocks noGrp="1"/>
          </p:cNvSpPr>
          <p:nvPr>
            <p:ph type="ctrTitle"/>
          </p:nvPr>
        </p:nvSpPr>
        <p:spPr>
          <a:xfrm>
            <a:off x="3594425" y="1439275"/>
            <a:ext cx="235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None/>
              <a:defRPr sz="1800">
                <a:solidFill>
                  <a:srgbClr val="FF8B7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ctrTitle" idx="2"/>
          </p:nvPr>
        </p:nvSpPr>
        <p:spPr>
          <a:xfrm>
            <a:off x="3594425" y="3014600"/>
            <a:ext cx="235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None/>
              <a:defRPr sz="1800">
                <a:solidFill>
                  <a:srgbClr val="FF8B7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ctrTitle" idx="3"/>
          </p:nvPr>
        </p:nvSpPr>
        <p:spPr>
          <a:xfrm flipH="1">
            <a:off x="5873250" y="1439275"/>
            <a:ext cx="235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None/>
              <a:defRPr sz="1800">
                <a:solidFill>
                  <a:srgbClr val="FF8B7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ctrTitle" idx="4"/>
          </p:nvPr>
        </p:nvSpPr>
        <p:spPr>
          <a:xfrm flipH="1">
            <a:off x="5873150" y="3014600"/>
            <a:ext cx="235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None/>
              <a:defRPr sz="1800">
                <a:solidFill>
                  <a:srgbClr val="FF8B7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8B70"/>
              </a:buClr>
              <a:buSzPts val="1800"/>
              <a:buFont typeface="Fira Sans Condensed Medium"/>
              <a:buNone/>
              <a:defRPr sz="1800">
                <a:solidFill>
                  <a:srgbClr val="FF8B7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ubTitle" idx="1"/>
          </p:nvPr>
        </p:nvSpPr>
        <p:spPr>
          <a:xfrm>
            <a:off x="3594426" y="1972401"/>
            <a:ext cx="19065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subTitle" idx="5"/>
          </p:nvPr>
        </p:nvSpPr>
        <p:spPr>
          <a:xfrm>
            <a:off x="3594426" y="3546113"/>
            <a:ext cx="19065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subTitle" idx="6"/>
          </p:nvPr>
        </p:nvSpPr>
        <p:spPr>
          <a:xfrm flipH="1">
            <a:off x="5873250" y="1972401"/>
            <a:ext cx="19065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subTitle" idx="7"/>
          </p:nvPr>
        </p:nvSpPr>
        <p:spPr>
          <a:xfrm flipH="1">
            <a:off x="5873250" y="3546113"/>
            <a:ext cx="19065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4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1_1_1">
    <p:bg>
      <p:bgPr>
        <a:noFill/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/>
          <p:nvPr/>
        </p:nvSpPr>
        <p:spPr>
          <a:xfrm>
            <a:off x="6775" y="-50"/>
            <a:ext cx="4565100" cy="5143500"/>
          </a:xfrm>
          <a:prstGeom prst="rect">
            <a:avLst/>
          </a:prstGeom>
          <a:solidFill>
            <a:srgbClr val="FF8B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/>
          <p:nvPr/>
        </p:nvSpPr>
        <p:spPr>
          <a:xfrm rot="2937225">
            <a:off x="2188613" y="640968"/>
            <a:ext cx="4334732" cy="3886149"/>
          </a:xfrm>
          <a:custGeom>
            <a:avLst/>
            <a:gdLst/>
            <a:ahLst/>
            <a:cxnLst/>
            <a:rect l="l" t="t" r="r" b="b"/>
            <a:pathLst>
              <a:path w="50037" h="42493" extrusionOk="0">
                <a:moveTo>
                  <a:pt x="769" y="5705"/>
                </a:moveTo>
                <a:cubicBezTo>
                  <a:pt x="929" y="5802"/>
                  <a:pt x="1042" y="5820"/>
                  <a:pt x="983" y="5879"/>
                </a:cubicBezTo>
                <a:lnTo>
                  <a:pt x="769" y="5705"/>
                </a:lnTo>
                <a:close/>
                <a:moveTo>
                  <a:pt x="23819" y="26406"/>
                </a:moveTo>
                <a:cubicBezTo>
                  <a:pt x="23828" y="26425"/>
                  <a:pt x="23840" y="26445"/>
                  <a:pt x="23854" y="26462"/>
                </a:cubicBezTo>
                <a:cubicBezTo>
                  <a:pt x="23842" y="26442"/>
                  <a:pt x="23831" y="26424"/>
                  <a:pt x="23819" y="26406"/>
                </a:cubicBezTo>
                <a:close/>
                <a:moveTo>
                  <a:pt x="46125" y="35012"/>
                </a:moveTo>
                <a:lnTo>
                  <a:pt x="46125" y="35012"/>
                </a:lnTo>
                <a:cubicBezTo>
                  <a:pt x="46133" y="35021"/>
                  <a:pt x="46140" y="35030"/>
                  <a:pt x="46148" y="35038"/>
                </a:cubicBezTo>
                <a:lnTo>
                  <a:pt x="46148" y="35038"/>
                </a:lnTo>
                <a:cubicBezTo>
                  <a:pt x="46141" y="35029"/>
                  <a:pt x="46134" y="35020"/>
                  <a:pt x="46125" y="35012"/>
                </a:cubicBezTo>
                <a:close/>
                <a:moveTo>
                  <a:pt x="4531" y="1"/>
                </a:moveTo>
                <a:cubicBezTo>
                  <a:pt x="4531" y="1"/>
                  <a:pt x="0" y="3293"/>
                  <a:pt x="449" y="5259"/>
                </a:cubicBezTo>
                <a:lnTo>
                  <a:pt x="342" y="5344"/>
                </a:lnTo>
                <a:lnTo>
                  <a:pt x="534" y="5515"/>
                </a:lnTo>
                <a:cubicBezTo>
                  <a:pt x="534" y="5515"/>
                  <a:pt x="534" y="5515"/>
                  <a:pt x="534" y="5515"/>
                </a:cubicBezTo>
                <a:lnTo>
                  <a:pt x="534" y="5515"/>
                </a:lnTo>
                <a:cubicBezTo>
                  <a:pt x="667" y="5703"/>
                  <a:pt x="663" y="5748"/>
                  <a:pt x="601" y="5748"/>
                </a:cubicBezTo>
                <a:cubicBezTo>
                  <a:pt x="544" y="5748"/>
                  <a:pt x="435" y="5708"/>
                  <a:pt x="342" y="5708"/>
                </a:cubicBezTo>
                <a:cubicBezTo>
                  <a:pt x="534" y="5793"/>
                  <a:pt x="620" y="5964"/>
                  <a:pt x="705" y="6050"/>
                </a:cubicBezTo>
                <a:cubicBezTo>
                  <a:pt x="791" y="6050"/>
                  <a:pt x="705" y="5964"/>
                  <a:pt x="620" y="5879"/>
                </a:cubicBezTo>
                <a:lnTo>
                  <a:pt x="620" y="5879"/>
                </a:lnTo>
                <a:cubicBezTo>
                  <a:pt x="791" y="5964"/>
                  <a:pt x="1154" y="6050"/>
                  <a:pt x="1325" y="6328"/>
                </a:cubicBezTo>
                <a:cubicBezTo>
                  <a:pt x="1603" y="6584"/>
                  <a:pt x="1154" y="6499"/>
                  <a:pt x="1518" y="6777"/>
                </a:cubicBezTo>
                <a:cubicBezTo>
                  <a:pt x="3206" y="8465"/>
                  <a:pt x="4895" y="10154"/>
                  <a:pt x="6669" y="11757"/>
                </a:cubicBezTo>
                <a:cubicBezTo>
                  <a:pt x="6669" y="11785"/>
                  <a:pt x="6669" y="11795"/>
                  <a:pt x="6666" y="11795"/>
                </a:cubicBezTo>
                <a:cubicBezTo>
                  <a:pt x="6659" y="11795"/>
                  <a:pt x="6640" y="11757"/>
                  <a:pt x="6583" y="11757"/>
                </a:cubicBezTo>
                <a:cubicBezTo>
                  <a:pt x="7203" y="12206"/>
                  <a:pt x="7652" y="12654"/>
                  <a:pt x="8186" y="12996"/>
                </a:cubicBezTo>
                <a:cubicBezTo>
                  <a:pt x="8272" y="13189"/>
                  <a:pt x="8272" y="13274"/>
                  <a:pt x="8272" y="13360"/>
                </a:cubicBezTo>
                <a:cubicBezTo>
                  <a:pt x="8272" y="13354"/>
                  <a:pt x="8275" y="13351"/>
                  <a:pt x="8281" y="13351"/>
                </a:cubicBezTo>
                <a:cubicBezTo>
                  <a:pt x="8460" y="13351"/>
                  <a:pt x="11139" y="15672"/>
                  <a:pt x="11222" y="15775"/>
                </a:cubicBezTo>
                <a:lnTo>
                  <a:pt x="11393" y="15583"/>
                </a:lnTo>
                <a:lnTo>
                  <a:pt x="11393" y="15583"/>
                </a:lnTo>
                <a:cubicBezTo>
                  <a:pt x="11927" y="16031"/>
                  <a:pt x="11307" y="15946"/>
                  <a:pt x="11927" y="16309"/>
                </a:cubicBezTo>
                <a:cubicBezTo>
                  <a:pt x="11952" y="16303"/>
                  <a:pt x="11977" y="16300"/>
                  <a:pt x="12002" y="16300"/>
                </a:cubicBezTo>
                <a:cubicBezTo>
                  <a:pt x="12416" y="16300"/>
                  <a:pt x="12753" y="17100"/>
                  <a:pt x="12996" y="17100"/>
                </a:cubicBezTo>
                <a:cubicBezTo>
                  <a:pt x="12996" y="17100"/>
                  <a:pt x="13273" y="17271"/>
                  <a:pt x="13167" y="17378"/>
                </a:cubicBezTo>
                <a:cubicBezTo>
                  <a:pt x="13197" y="17361"/>
                  <a:pt x="13224" y="17354"/>
                  <a:pt x="13250" y="17354"/>
                </a:cubicBezTo>
                <a:cubicBezTo>
                  <a:pt x="13388" y="17354"/>
                  <a:pt x="13471" y="17562"/>
                  <a:pt x="13615" y="17635"/>
                </a:cubicBezTo>
                <a:cubicBezTo>
                  <a:pt x="13701" y="17635"/>
                  <a:pt x="13615" y="17549"/>
                  <a:pt x="13615" y="17464"/>
                </a:cubicBezTo>
                <a:lnTo>
                  <a:pt x="13615" y="17464"/>
                </a:lnTo>
                <a:lnTo>
                  <a:pt x="14064" y="17720"/>
                </a:lnTo>
                <a:cubicBezTo>
                  <a:pt x="14125" y="17857"/>
                  <a:pt x="14099" y="17983"/>
                  <a:pt x="14018" y="17983"/>
                </a:cubicBezTo>
                <a:cubicBezTo>
                  <a:pt x="13985" y="17983"/>
                  <a:pt x="13943" y="17962"/>
                  <a:pt x="13893" y="17912"/>
                </a:cubicBezTo>
                <a:lnTo>
                  <a:pt x="13893" y="17912"/>
                </a:lnTo>
                <a:cubicBezTo>
                  <a:pt x="14770" y="18789"/>
                  <a:pt x="19151" y="22893"/>
                  <a:pt x="20220" y="23598"/>
                </a:cubicBezTo>
                <a:cubicBezTo>
                  <a:pt x="20220" y="23427"/>
                  <a:pt x="19771" y="23256"/>
                  <a:pt x="19857" y="22893"/>
                </a:cubicBezTo>
                <a:lnTo>
                  <a:pt x="19857" y="22893"/>
                </a:lnTo>
                <a:cubicBezTo>
                  <a:pt x="20173" y="23042"/>
                  <a:pt x="20214" y="23272"/>
                  <a:pt x="20332" y="23272"/>
                </a:cubicBezTo>
                <a:cubicBezTo>
                  <a:pt x="20350" y="23272"/>
                  <a:pt x="20369" y="23267"/>
                  <a:pt x="20391" y="23256"/>
                </a:cubicBezTo>
                <a:lnTo>
                  <a:pt x="20391" y="23256"/>
                </a:lnTo>
                <a:cubicBezTo>
                  <a:pt x="20305" y="23683"/>
                  <a:pt x="20925" y="23876"/>
                  <a:pt x="20925" y="24325"/>
                </a:cubicBezTo>
                <a:lnTo>
                  <a:pt x="21096" y="24218"/>
                </a:lnTo>
                <a:lnTo>
                  <a:pt x="21182" y="24410"/>
                </a:lnTo>
                <a:cubicBezTo>
                  <a:pt x="22443" y="25286"/>
                  <a:pt x="21460" y="24581"/>
                  <a:pt x="22528" y="25564"/>
                </a:cubicBezTo>
                <a:cubicBezTo>
                  <a:pt x="23121" y="25994"/>
                  <a:pt x="23558" y="26012"/>
                  <a:pt x="23819" y="26406"/>
                </a:cubicBezTo>
                <a:lnTo>
                  <a:pt x="23819" y="26406"/>
                </a:lnTo>
                <a:cubicBezTo>
                  <a:pt x="23784" y="26329"/>
                  <a:pt x="23791" y="26246"/>
                  <a:pt x="23871" y="26246"/>
                </a:cubicBezTo>
                <a:cubicBezTo>
                  <a:pt x="23895" y="26246"/>
                  <a:pt x="23924" y="26253"/>
                  <a:pt x="23960" y="26270"/>
                </a:cubicBezTo>
                <a:cubicBezTo>
                  <a:pt x="23854" y="26462"/>
                  <a:pt x="24495" y="26548"/>
                  <a:pt x="24388" y="26719"/>
                </a:cubicBezTo>
                <a:cubicBezTo>
                  <a:pt x="24526" y="26780"/>
                  <a:pt x="24797" y="27029"/>
                  <a:pt x="24939" y="27029"/>
                </a:cubicBezTo>
                <a:cubicBezTo>
                  <a:pt x="24994" y="27029"/>
                  <a:pt x="25029" y="26991"/>
                  <a:pt x="25029" y="26889"/>
                </a:cubicBezTo>
                <a:cubicBezTo>
                  <a:pt x="25029" y="27049"/>
                  <a:pt x="25323" y="27385"/>
                  <a:pt x="25228" y="27385"/>
                </a:cubicBezTo>
                <a:cubicBezTo>
                  <a:pt x="25209" y="27385"/>
                  <a:pt x="25173" y="27371"/>
                  <a:pt x="25115" y="27338"/>
                </a:cubicBezTo>
                <a:lnTo>
                  <a:pt x="25115" y="27338"/>
                </a:lnTo>
                <a:cubicBezTo>
                  <a:pt x="25286" y="27531"/>
                  <a:pt x="25371" y="27702"/>
                  <a:pt x="25564" y="27702"/>
                </a:cubicBezTo>
                <a:lnTo>
                  <a:pt x="25371" y="27531"/>
                </a:lnTo>
                <a:lnTo>
                  <a:pt x="25371" y="27531"/>
                </a:lnTo>
                <a:cubicBezTo>
                  <a:pt x="25906" y="27873"/>
                  <a:pt x="26098" y="28322"/>
                  <a:pt x="26525" y="28407"/>
                </a:cubicBezTo>
                <a:lnTo>
                  <a:pt x="26440" y="28151"/>
                </a:lnTo>
                <a:lnTo>
                  <a:pt x="26440" y="28151"/>
                </a:lnTo>
                <a:cubicBezTo>
                  <a:pt x="26718" y="28407"/>
                  <a:pt x="26974" y="28599"/>
                  <a:pt x="26889" y="28941"/>
                </a:cubicBezTo>
                <a:lnTo>
                  <a:pt x="26525" y="28685"/>
                </a:lnTo>
                <a:lnTo>
                  <a:pt x="26525" y="28685"/>
                </a:lnTo>
                <a:cubicBezTo>
                  <a:pt x="27060" y="29134"/>
                  <a:pt x="27423" y="29390"/>
                  <a:pt x="27872" y="29668"/>
                </a:cubicBezTo>
                <a:lnTo>
                  <a:pt x="27786" y="29476"/>
                </a:lnTo>
                <a:lnTo>
                  <a:pt x="27786" y="29476"/>
                </a:lnTo>
                <a:cubicBezTo>
                  <a:pt x="28406" y="29754"/>
                  <a:pt x="31335" y="31977"/>
                  <a:pt x="32061" y="32148"/>
                </a:cubicBezTo>
                <a:lnTo>
                  <a:pt x="31976" y="31806"/>
                </a:lnTo>
                <a:lnTo>
                  <a:pt x="32492" y="32053"/>
                </a:lnTo>
                <a:lnTo>
                  <a:pt x="32492" y="32053"/>
                </a:lnTo>
                <a:cubicBezTo>
                  <a:pt x="32486" y="32052"/>
                  <a:pt x="32480" y="32051"/>
                  <a:pt x="32473" y="32051"/>
                </a:cubicBezTo>
                <a:cubicBezTo>
                  <a:pt x="32330" y="32051"/>
                  <a:pt x="31959" y="32345"/>
                  <a:pt x="31883" y="32351"/>
                </a:cubicBezTo>
                <a:lnTo>
                  <a:pt x="31883" y="32351"/>
                </a:lnTo>
                <a:cubicBezTo>
                  <a:pt x="31878" y="32347"/>
                  <a:pt x="31873" y="32343"/>
                  <a:pt x="31869" y="32340"/>
                </a:cubicBezTo>
                <a:lnTo>
                  <a:pt x="31869" y="32340"/>
                </a:lnTo>
                <a:cubicBezTo>
                  <a:pt x="31869" y="32347"/>
                  <a:pt x="31873" y="32351"/>
                  <a:pt x="31881" y="32351"/>
                </a:cubicBezTo>
                <a:cubicBezTo>
                  <a:pt x="31881" y="32351"/>
                  <a:pt x="31882" y="32351"/>
                  <a:pt x="31883" y="32351"/>
                </a:cubicBezTo>
                <a:lnTo>
                  <a:pt x="31883" y="32351"/>
                </a:lnTo>
                <a:cubicBezTo>
                  <a:pt x="32814" y="33084"/>
                  <a:pt x="37494" y="36961"/>
                  <a:pt x="38196" y="37769"/>
                </a:cubicBezTo>
                <a:cubicBezTo>
                  <a:pt x="38384" y="38073"/>
                  <a:pt x="38278" y="38122"/>
                  <a:pt x="38190" y="38122"/>
                </a:cubicBezTo>
                <a:cubicBezTo>
                  <a:pt x="38148" y="38122"/>
                  <a:pt x="38110" y="38111"/>
                  <a:pt x="38110" y="38111"/>
                </a:cubicBezTo>
                <a:lnTo>
                  <a:pt x="38110" y="38111"/>
                </a:lnTo>
                <a:cubicBezTo>
                  <a:pt x="38335" y="38250"/>
                  <a:pt x="38404" y="38250"/>
                  <a:pt x="38460" y="38250"/>
                </a:cubicBezTo>
                <a:cubicBezTo>
                  <a:pt x="38516" y="38250"/>
                  <a:pt x="38559" y="38250"/>
                  <a:pt x="38730" y="38389"/>
                </a:cubicBezTo>
                <a:cubicBezTo>
                  <a:pt x="38773" y="38474"/>
                  <a:pt x="38730" y="38496"/>
                  <a:pt x="38677" y="38496"/>
                </a:cubicBezTo>
                <a:cubicBezTo>
                  <a:pt x="38623" y="38496"/>
                  <a:pt x="38559" y="38474"/>
                  <a:pt x="38559" y="38474"/>
                </a:cubicBezTo>
                <a:lnTo>
                  <a:pt x="38559" y="38474"/>
                </a:lnTo>
                <a:lnTo>
                  <a:pt x="38815" y="38752"/>
                </a:lnTo>
                <a:cubicBezTo>
                  <a:pt x="38730" y="38474"/>
                  <a:pt x="39008" y="38389"/>
                  <a:pt x="39008" y="38218"/>
                </a:cubicBezTo>
                <a:lnTo>
                  <a:pt x="39457" y="38560"/>
                </a:lnTo>
                <a:lnTo>
                  <a:pt x="39264" y="38645"/>
                </a:lnTo>
                <a:cubicBezTo>
                  <a:pt x="39350" y="38752"/>
                  <a:pt x="39799" y="38560"/>
                  <a:pt x="40248" y="39009"/>
                </a:cubicBezTo>
                <a:cubicBezTo>
                  <a:pt x="40867" y="39714"/>
                  <a:pt x="41765" y="40355"/>
                  <a:pt x="42470" y="41060"/>
                </a:cubicBezTo>
                <a:cubicBezTo>
                  <a:pt x="42385" y="41060"/>
                  <a:pt x="42214" y="40975"/>
                  <a:pt x="42022" y="40890"/>
                </a:cubicBezTo>
                <a:lnTo>
                  <a:pt x="42022" y="40890"/>
                </a:lnTo>
                <a:cubicBezTo>
                  <a:pt x="42128" y="40975"/>
                  <a:pt x="42214" y="41146"/>
                  <a:pt x="42299" y="41231"/>
                </a:cubicBezTo>
                <a:cubicBezTo>
                  <a:pt x="42279" y="41171"/>
                  <a:pt x="42289" y="41150"/>
                  <a:pt x="42313" y="41150"/>
                </a:cubicBezTo>
                <a:cubicBezTo>
                  <a:pt x="42374" y="41150"/>
                  <a:pt x="42529" y="41281"/>
                  <a:pt x="42565" y="41281"/>
                </a:cubicBezTo>
                <a:cubicBezTo>
                  <a:pt x="42576" y="41281"/>
                  <a:pt x="42576" y="41267"/>
                  <a:pt x="42556" y="41231"/>
                </a:cubicBezTo>
                <a:lnTo>
                  <a:pt x="42556" y="41231"/>
                </a:lnTo>
                <a:cubicBezTo>
                  <a:pt x="43368" y="41424"/>
                  <a:pt x="43817" y="42300"/>
                  <a:pt x="44522" y="42493"/>
                </a:cubicBezTo>
                <a:cubicBezTo>
                  <a:pt x="44800" y="42300"/>
                  <a:pt x="49417" y="38923"/>
                  <a:pt x="49695" y="38560"/>
                </a:cubicBezTo>
                <a:lnTo>
                  <a:pt x="50037" y="38923"/>
                </a:lnTo>
                <a:cubicBezTo>
                  <a:pt x="50037" y="38838"/>
                  <a:pt x="49780" y="38560"/>
                  <a:pt x="49609" y="38474"/>
                </a:cubicBezTo>
                <a:lnTo>
                  <a:pt x="49417" y="38560"/>
                </a:lnTo>
                <a:cubicBezTo>
                  <a:pt x="48968" y="38303"/>
                  <a:pt x="49417" y="38389"/>
                  <a:pt x="49075" y="38111"/>
                </a:cubicBezTo>
                <a:cubicBezTo>
                  <a:pt x="49093" y="38074"/>
                  <a:pt x="49124" y="38058"/>
                  <a:pt x="49162" y="38058"/>
                </a:cubicBezTo>
                <a:cubicBezTo>
                  <a:pt x="49304" y="38058"/>
                  <a:pt x="49562" y="38273"/>
                  <a:pt x="49780" y="38474"/>
                </a:cubicBezTo>
                <a:cubicBezTo>
                  <a:pt x="49609" y="38218"/>
                  <a:pt x="49417" y="37940"/>
                  <a:pt x="49160" y="37940"/>
                </a:cubicBezTo>
                <a:cubicBezTo>
                  <a:pt x="48968" y="37683"/>
                  <a:pt x="49331" y="37854"/>
                  <a:pt x="49075" y="37491"/>
                </a:cubicBezTo>
                <a:cubicBezTo>
                  <a:pt x="48883" y="37406"/>
                  <a:pt x="48434" y="37235"/>
                  <a:pt x="48263" y="36957"/>
                </a:cubicBezTo>
                <a:lnTo>
                  <a:pt x="48348" y="36957"/>
                </a:lnTo>
                <a:cubicBezTo>
                  <a:pt x="47899" y="36337"/>
                  <a:pt x="47280" y="36422"/>
                  <a:pt x="46831" y="35802"/>
                </a:cubicBezTo>
                <a:lnTo>
                  <a:pt x="46938" y="35802"/>
                </a:lnTo>
                <a:cubicBezTo>
                  <a:pt x="46834" y="35553"/>
                  <a:pt x="46426" y="35364"/>
                  <a:pt x="46148" y="35038"/>
                </a:cubicBezTo>
                <a:lnTo>
                  <a:pt x="46148" y="35038"/>
                </a:lnTo>
                <a:cubicBezTo>
                  <a:pt x="46188" y="35097"/>
                  <a:pt x="46196" y="35170"/>
                  <a:pt x="46152" y="35170"/>
                </a:cubicBezTo>
                <a:cubicBezTo>
                  <a:pt x="46129" y="35170"/>
                  <a:pt x="46093" y="35150"/>
                  <a:pt x="46040" y="35097"/>
                </a:cubicBezTo>
                <a:cubicBezTo>
                  <a:pt x="45677" y="34734"/>
                  <a:pt x="45335" y="34563"/>
                  <a:pt x="45142" y="34199"/>
                </a:cubicBezTo>
                <a:lnTo>
                  <a:pt x="44800" y="34114"/>
                </a:lnTo>
                <a:cubicBezTo>
                  <a:pt x="43454" y="32960"/>
                  <a:pt x="38025" y="28493"/>
                  <a:pt x="36678" y="27424"/>
                </a:cubicBezTo>
                <a:lnTo>
                  <a:pt x="36785" y="27424"/>
                </a:lnTo>
                <a:cubicBezTo>
                  <a:pt x="34648" y="25735"/>
                  <a:pt x="30458" y="22080"/>
                  <a:pt x="28235" y="20392"/>
                </a:cubicBezTo>
                <a:cubicBezTo>
                  <a:pt x="27957" y="20050"/>
                  <a:pt x="27509" y="19601"/>
                  <a:pt x="27167" y="19323"/>
                </a:cubicBezTo>
                <a:lnTo>
                  <a:pt x="27167" y="19323"/>
                </a:lnTo>
                <a:cubicBezTo>
                  <a:pt x="27270" y="19440"/>
                  <a:pt x="27248" y="19517"/>
                  <a:pt x="27191" y="19517"/>
                </a:cubicBezTo>
                <a:cubicBezTo>
                  <a:pt x="27154" y="19517"/>
                  <a:pt x="27102" y="19484"/>
                  <a:pt x="27060" y="19409"/>
                </a:cubicBezTo>
                <a:cubicBezTo>
                  <a:pt x="26598" y="19030"/>
                  <a:pt x="26503" y="18978"/>
                  <a:pt x="26458" y="18978"/>
                </a:cubicBezTo>
                <a:cubicBezTo>
                  <a:pt x="26442" y="18978"/>
                  <a:pt x="26432" y="18985"/>
                  <a:pt x="26413" y="18985"/>
                </a:cubicBezTo>
                <a:cubicBezTo>
                  <a:pt x="26364" y="18985"/>
                  <a:pt x="26255" y="18940"/>
                  <a:pt x="25820" y="18618"/>
                </a:cubicBezTo>
                <a:cubicBezTo>
                  <a:pt x="24495" y="17635"/>
                  <a:pt x="19942" y="13531"/>
                  <a:pt x="18959" y="12462"/>
                </a:cubicBezTo>
                <a:cubicBezTo>
                  <a:pt x="18254" y="12206"/>
                  <a:pt x="17634" y="11393"/>
                  <a:pt x="17014" y="11051"/>
                </a:cubicBezTo>
                <a:lnTo>
                  <a:pt x="17099" y="11051"/>
                </a:lnTo>
                <a:cubicBezTo>
                  <a:pt x="16373" y="10602"/>
                  <a:pt x="13167" y="7396"/>
                  <a:pt x="12376" y="6862"/>
                </a:cubicBezTo>
                <a:lnTo>
                  <a:pt x="12376" y="6862"/>
                </a:lnTo>
                <a:lnTo>
                  <a:pt x="12461" y="6947"/>
                </a:lnTo>
                <a:cubicBezTo>
                  <a:pt x="11756" y="6584"/>
                  <a:pt x="12012" y="6413"/>
                  <a:pt x="11564" y="5964"/>
                </a:cubicBezTo>
                <a:cubicBezTo>
                  <a:pt x="11541" y="6037"/>
                  <a:pt x="11483" y="6066"/>
                  <a:pt x="11403" y="6066"/>
                </a:cubicBezTo>
                <a:cubicBezTo>
                  <a:pt x="11179" y="6066"/>
                  <a:pt x="10791" y="5834"/>
                  <a:pt x="10602" y="5708"/>
                </a:cubicBezTo>
                <a:lnTo>
                  <a:pt x="10687" y="5708"/>
                </a:lnTo>
                <a:cubicBezTo>
                  <a:pt x="10324" y="5430"/>
                  <a:pt x="9426" y="5088"/>
                  <a:pt x="8892" y="4639"/>
                </a:cubicBezTo>
                <a:lnTo>
                  <a:pt x="9084" y="4554"/>
                </a:lnTo>
                <a:cubicBezTo>
                  <a:pt x="8550" y="4276"/>
                  <a:pt x="7823" y="3570"/>
                  <a:pt x="7481" y="3293"/>
                </a:cubicBezTo>
                <a:cubicBezTo>
                  <a:pt x="6861" y="2673"/>
                  <a:pt x="5963" y="1604"/>
                  <a:pt x="4895" y="899"/>
                </a:cubicBezTo>
                <a:lnTo>
                  <a:pt x="4617" y="86"/>
                </a:lnTo>
                <a:lnTo>
                  <a:pt x="4531" y="1"/>
                </a:lnTo>
                <a:close/>
              </a:path>
            </a:pathLst>
          </a:custGeom>
          <a:solidFill>
            <a:srgbClr val="FF8B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ctrTitle"/>
          </p:nvPr>
        </p:nvSpPr>
        <p:spPr>
          <a:xfrm flipH="1">
            <a:off x="968318" y="1932475"/>
            <a:ext cx="4691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968326" y="2594225"/>
            <a:ext cx="2266200" cy="17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 ">
  <p:cSld name="TITLE_ONLY_1_2_1_1_3_1">
    <p:bg>
      <p:bgPr>
        <a:noFill/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 txBox="1">
            <a:spLocks noGrp="1"/>
          </p:cNvSpPr>
          <p:nvPr>
            <p:ph type="ctrTitle"/>
          </p:nvPr>
        </p:nvSpPr>
        <p:spPr>
          <a:xfrm>
            <a:off x="3256401" y="2943163"/>
            <a:ext cx="2637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1800"/>
              <a:buNone/>
              <a:defRPr sz="1800">
                <a:solidFill>
                  <a:srgbClr val="69B9B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800"/>
              <a:buFont typeface="Ubuntu Condensed"/>
              <a:buNone/>
              <a:defRPr sz="1800">
                <a:solidFill>
                  <a:srgbClr val="FFD966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800"/>
              <a:buFont typeface="Ubuntu Condensed"/>
              <a:buNone/>
              <a:defRPr sz="1800">
                <a:solidFill>
                  <a:srgbClr val="FFD966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800"/>
              <a:buFont typeface="Ubuntu Condensed"/>
              <a:buNone/>
              <a:defRPr sz="1800">
                <a:solidFill>
                  <a:srgbClr val="FFD966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800"/>
              <a:buFont typeface="Ubuntu Condensed"/>
              <a:buNone/>
              <a:defRPr sz="1800">
                <a:solidFill>
                  <a:srgbClr val="FFD966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800"/>
              <a:buFont typeface="Ubuntu Condensed"/>
              <a:buNone/>
              <a:defRPr sz="1800">
                <a:solidFill>
                  <a:srgbClr val="FFD966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800"/>
              <a:buFont typeface="Ubuntu Condensed"/>
              <a:buNone/>
              <a:defRPr sz="1800">
                <a:solidFill>
                  <a:srgbClr val="FFD966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800"/>
              <a:buFont typeface="Ubuntu Condensed"/>
              <a:buNone/>
              <a:defRPr sz="1800">
                <a:solidFill>
                  <a:srgbClr val="FFD966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800"/>
              <a:buFont typeface="Ubuntu Condensed"/>
              <a:buNone/>
              <a:defRPr sz="1800">
                <a:solidFill>
                  <a:srgbClr val="FFD966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ubTitle" idx="1"/>
          </p:nvPr>
        </p:nvSpPr>
        <p:spPr>
          <a:xfrm>
            <a:off x="3256401" y="2276138"/>
            <a:ext cx="3328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_ONLY_1_1_1_1_1_1">
    <p:bg>
      <p:bgPr>
        <a:noFill/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 txBox="1">
            <a:spLocks noGrp="1"/>
          </p:cNvSpPr>
          <p:nvPr>
            <p:ph type="ctrTitle"/>
          </p:nvPr>
        </p:nvSpPr>
        <p:spPr>
          <a:xfrm flipH="1">
            <a:off x="939197" y="2682100"/>
            <a:ext cx="4875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5C7BE"/>
              </a:buClr>
              <a:buSzPts val="3600"/>
              <a:buNone/>
              <a:defRPr sz="4800">
                <a:solidFill>
                  <a:srgbClr val="65C7BE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ubTitle" idx="1"/>
          </p:nvPr>
        </p:nvSpPr>
        <p:spPr>
          <a:xfrm flipH="1">
            <a:off x="939317" y="3316475"/>
            <a:ext cx="3300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TITLE_ONLY_1_2_1_1_1_1">
    <p:bg>
      <p:bgPr>
        <a:solidFill>
          <a:srgbClr val="FFD966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>
            <a:spLocks noGrp="1"/>
          </p:cNvSpPr>
          <p:nvPr>
            <p:ph type="subTitle" idx="1"/>
          </p:nvPr>
        </p:nvSpPr>
        <p:spPr>
          <a:xfrm>
            <a:off x="1876550" y="3821400"/>
            <a:ext cx="26097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2"/>
          </p:nvPr>
        </p:nvSpPr>
        <p:spPr>
          <a:xfrm>
            <a:off x="4638675" y="2153125"/>
            <a:ext cx="26481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ubTitle" idx="3"/>
          </p:nvPr>
        </p:nvSpPr>
        <p:spPr>
          <a:xfrm>
            <a:off x="4657875" y="3821400"/>
            <a:ext cx="26097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4"/>
          </p:nvPr>
        </p:nvSpPr>
        <p:spPr>
          <a:xfrm>
            <a:off x="1876550" y="3473850"/>
            <a:ext cx="26097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18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subTitle" idx="5"/>
          </p:nvPr>
        </p:nvSpPr>
        <p:spPr>
          <a:xfrm>
            <a:off x="4657875" y="1795575"/>
            <a:ext cx="26097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18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ubTitle" idx="6"/>
          </p:nvPr>
        </p:nvSpPr>
        <p:spPr>
          <a:xfrm>
            <a:off x="4657875" y="3473850"/>
            <a:ext cx="26097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18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ctrTitle"/>
          </p:nvPr>
        </p:nvSpPr>
        <p:spPr>
          <a:xfrm>
            <a:off x="1089725" y="366575"/>
            <a:ext cx="6964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ubTitle" idx="7"/>
          </p:nvPr>
        </p:nvSpPr>
        <p:spPr>
          <a:xfrm>
            <a:off x="1876550" y="2153125"/>
            <a:ext cx="26097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subTitle" idx="8"/>
          </p:nvPr>
        </p:nvSpPr>
        <p:spPr>
          <a:xfrm>
            <a:off x="1876550" y="1805575"/>
            <a:ext cx="26097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18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rio"/>
              <a:buNone/>
              <a:defRPr sz="2400">
                <a:solidFill>
                  <a:srgbClr val="F3F3F3"/>
                </a:solidFill>
                <a:latin typeface="Barrio"/>
                <a:ea typeface="Barrio"/>
                <a:cs typeface="Barrio"/>
                <a:sym typeface="Barri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>
  <p:cSld name="CUSTOM_8_1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 txBox="1">
            <a:spLocks noGrp="1"/>
          </p:cNvSpPr>
          <p:nvPr>
            <p:ph type="ctrTitle"/>
          </p:nvPr>
        </p:nvSpPr>
        <p:spPr>
          <a:xfrm>
            <a:off x="2124200" y="366575"/>
            <a:ext cx="48954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1095800" y="3128250"/>
            <a:ext cx="16728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2"/>
          </p:nvPr>
        </p:nvSpPr>
        <p:spPr>
          <a:xfrm>
            <a:off x="3735525" y="3128250"/>
            <a:ext cx="16728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ubTitle" idx="3"/>
          </p:nvPr>
        </p:nvSpPr>
        <p:spPr>
          <a:xfrm>
            <a:off x="6375475" y="3128250"/>
            <a:ext cx="16728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4"/>
          </p:nvPr>
        </p:nvSpPr>
        <p:spPr>
          <a:xfrm>
            <a:off x="856325" y="2744450"/>
            <a:ext cx="21516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rio"/>
              <a:buNone/>
              <a:defRPr sz="1400">
                <a:latin typeface="Barrio"/>
                <a:ea typeface="Barrio"/>
                <a:cs typeface="Barrio"/>
                <a:sym typeface="Barri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rio"/>
              <a:buNone/>
              <a:defRPr sz="1400">
                <a:latin typeface="Barrio"/>
                <a:ea typeface="Barrio"/>
                <a:cs typeface="Barrio"/>
                <a:sym typeface="Barr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rio"/>
              <a:buNone/>
              <a:defRPr sz="1400">
                <a:latin typeface="Barrio"/>
                <a:ea typeface="Barrio"/>
                <a:cs typeface="Barrio"/>
                <a:sym typeface="Barr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rio"/>
              <a:buNone/>
              <a:defRPr sz="1400">
                <a:latin typeface="Barrio"/>
                <a:ea typeface="Barrio"/>
                <a:cs typeface="Barrio"/>
                <a:sym typeface="Barr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rio"/>
              <a:buNone/>
              <a:defRPr sz="1400">
                <a:latin typeface="Barrio"/>
                <a:ea typeface="Barrio"/>
                <a:cs typeface="Barrio"/>
                <a:sym typeface="Barr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rio"/>
              <a:buNone/>
              <a:defRPr sz="1400">
                <a:latin typeface="Barrio"/>
                <a:ea typeface="Barrio"/>
                <a:cs typeface="Barrio"/>
                <a:sym typeface="Barr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rio"/>
              <a:buNone/>
              <a:defRPr sz="1400">
                <a:latin typeface="Barrio"/>
                <a:ea typeface="Barrio"/>
                <a:cs typeface="Barrio"/>
                <a:sym typeface="Barr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rio"/>
              <a:buNone/>
              <a:defRPr sz="1400">
                <a:latin typeface="Barrio"/>
                <a:ea typeface="Barrio"/>
                <a:cs typeface="Barrio"/>
                <a:sym typeface="Barr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rio"/>
              <a:buNone/>
              <a:defRPr sz="1400">
                <a:latin typeface="Barrio"/>
                <a:ea typeface="Barrio"/>
                <a:cs typeface="Barrio"/>
                <a:sym typeface="Barrio"/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5"/>
          </p:nvPr>
        </p:nvSpPr>
        <p:spPr>
          <a:xfrm>
            <a:off x="3496200" y="2744450"/>
            <a:ext cx="21516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rio"/>
              <a:buNone/>
              <a:defRPr sz="1400">
                <a:latin typeface="Barrio"/>
                <a:ea typeface="Barrio"/>
                <a:cs typeface="Barrio"/>
                <a:sym typeface="Barri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rio"/>
              <a:buNone/>
              <a:defRPr sz="1400">
                <a:latin typeface="Barrio"/>
                <a:ea typeface="Barrio"/>
                <a:cs typeface="Barrio"/>
                <a:sym typeface="Barr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rio"/>
              <a:buNone/>
              <a:defRPr sz="1400">
                <a:latin typeface="Barrio"/>
                <a:ea typeface="Barrio"/>
                <a:cs typeface="Barrio"/>
                <a:sym typeface="Barr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rio"/>
              <a:buNone/>
              <a:defRPr sz="1400">
                <a:latin typeface="Barrio"/>
                <a:ea typeface="Barrio"/>
                <a:cs typeface="Barrio"/>
                <a:sym typeface="Barr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rio"/>
              <a:buNone/>
              <a:defRPr sz="1400">
                <a:latin typeface="Barrio"/>
                <a:ea typeface="Barrio"/>
                <a:cs typeface="Barrio"/>
                <a:sym typeface="Barr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rio"/>
              <a:buNone/>
              <a:defRPr sz="1400">
                <a:latin typeface="Barrio"/>
                <a:ea typeface="Barrio"/>
                <a:cs typeface="Barrio"/>
                <a:sym typeface="Barr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rio"/>
              <a:buNone/>
              <a:defRPr sz="1400">
                <a:latin typeface="Barrio"/>
                <a:ea typeface="Barrio"/>
                <a:cs typeface="Barrio"/>
                <a:sym typeface="Barr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rio"/>
              <a:buNone/>
              <a:defRPr sz="1400">
                <a:latin typeface="Barrio"/>
                <a:ea typeface="Barrio"/>
                <a:cs typeface="Barrio"/>
                <a:sym typeface="Barr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rio"/>
              <a:buNone/>
              <a:defRPr sz="1400">
                <a:latin typeface="Barrio"/>
                <a:ea typeface="Barrio"/>
                <a:cs typeface="Barrio"/>
                <a:sym typeface="Barrio"/>
              </a:defRPr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6"/>
          </p:nvPr>
        </p:nvSpPr>
        <p:spPr>
          <a:xfrm>
            <a:off x="6136075" y="2744450"/>
            <a:ext cx="21516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rio"/>
              <a:buNone/>
              <a:defRPr sz="1400">
                <a:latin typeface="Barrio"/>
                <a:ea typeface="Barrio"/>
                <a:cs typeface="Barrio"/>
                <a:sym typeface="Barri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rio"/>
              <a:buNone/>
              <a:defRPr sz="1400">
                <a:latin typeface="Barrio"/>
                <a:ea typeface="Barrio"/>
                <a:cs typeface="Barrio"/>
                <a:sym typeface="Barr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rio"/>
              <a:buNone/>
              <a:defRPr sz="1400">
                <a:latin typeface="Barrio"/>
                <a:ea typeface="Barrio"/>
                <a:cs typeface="Barrio"/>
                <a:sym typeface="Barr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rio"/>
              <a:buNone/>
              <a:defRPr sz="1400">
                <a:latin typeface="Barrio"/>
                <a:ea typeface="Barrio"/>
                <a:cs typeface="Barrio"/>
                <a:sym typeface="Barr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rio"/>
              <a:buNone/>
              <a:defRPr sz="1400">
                <a:latin typeface="Barrio"/>
                <a:ea typeface="Barrio"/>
                <a:cs typeface="Barrio"/>
                <a:sym typeface="Barr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rio"/>
              <a:buNone/>
              <a:defRPr sz="1400">
                <a:latin typeface="Barrio"/>
                <a:ea typeface="Barrio"/>
                <a:cs typeface="Barrio"/>
                <a:sym typeface="Barr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rio"/>
              <a:buNone/>
              <a:defRPr sz="1400">
                <a:latin typeface="Barrio"/>
                <a:ea typeface="Barrio"/>
                <a:cs typeface="Barrio"/>
                <a:sym typeface="Barr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rio"/>
              <a:buNone/>
              <a:defRPr sz="1400">
                <a:latin typeface="Barrio"/>
                <a:ea typeface="Barrio"/>
                <a:cs typeface="Barrio"/>
                <a:sym typeface="Barr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rio"/>
              <a:buNone/>
              <a:defRPr sz="1400">
                <a:latin typeface="Barrio"/>
                <a:ea typeface="Barrio"/>
                <a:cs typeface="Barrio"/>
                <a:sym typeface="Barri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">
  <p:cSld name="CUSTOM_8_2">
    <p:bg>
      <p:bgPr>
        <a:solidFill>
          <a:srgbClr val="FF8B7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ctrTitle"/>
          </p:nvPr>
        </p:nvSpPr>
        <p:spPr>
          <a:xfrm>
            <a:off x="2124200" y="366575"/>
            <a:ext cx="48954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Fira Sans Condensed Medium"/>
              <a:buNone/>
              <a:defRPr sz="1400">
                <a:solidFill>
                  <a:srgbClr val="666666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ubTitle" idx="1"/>
          </p:nvPr>
        </p:nvSpPr>
        <p:spPr>
          <a:xfrm>
            <a:off x="1005700" y="3873075"/>
            <a:ext cx="21516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subTitle" idx="2"/>
          </p:nvPr>
        </p:nvSpPr>
        <p:spPr>
          <a:xfrm>
            <a:off x="3496100" y="3873075"/>
            <a:ext cx="21516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ubTitle" idx="3"/>
          </p:nvPr>
        </p:nvSpPr>
        <p:spPr>
          <a:xfrm>
            <a:off x="5986500" y="3873075"/>
            <a:ext cx="21516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ubTitle" idx="4"/>
          </p:nvPr>
        </p:nvSpPr>
        <p:spPr>
          <a:xfrm>
            <a:off x="1005700" y="2278975"/>
            <a:ext cx="21516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5"/>
          </p:nvPr>
        </p:nvSpPr>
        <p:spPr>
          <a:xfrm>
            <a:off x="3496100" y="2278975"/>
            <a:ext cx="21516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6"/>
          </p:nvPr>
        </p:nvSpPr>
        <p:spPr>
          <a:xfrm>
            <a:off x="5986500" y="2278975"/>
            <a:ext cx="21516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800"/>
              <a:buFont typeface="Barrio"/>
              <a:buNone/>
              <a:defRPr sz="2800">
                <a:solidFill>
                  <a:srgbClr val="FFD966"/>
                </a:solidFill>
                <a:latin typeface="Barrio"/>
                <a:ea typeface="Barrio"/>
                <a:cs typeface="Barrio"/>
                <a:sym typeface="Barri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"/>
              <a:buChar char="●"/>
              <a:defRPr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"/>
              <a:buChar char="○"/>
              <a:defRPr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"/>
              <a:buChar char="■"/>
              <a:defRPr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"/>
              <a:buChar char="●"/>
              <a:defRPr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"/>
              <a:buChar char="○"/>
              <a:defRPr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"/>
              <a:buChar char="■"/>
              <a:defRPr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"/>
              <a:buChar char="●"/>
              <a:defRPr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"/>
              <a:buChar char="○"/>
              <a:defRPr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Barlow"/>
              <a:buChar char="■"/>
              <a:defRPr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G0h1UF8fUiZynA4Uc0dqONyXmdfiRqTKQ06Dmx0gfU/cop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G0h1UF8fUiZynA4Uc0dqONyXmdfiRqTKQ06Dmx0gfU/cop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/>
          <p:nvPr/>
        </p:nvSpPr>
        <p:spPr>
          <a:xfrm>
            <a:off x="3631504" y="1829644"/>
            <a:ext cx="61" cy="6126"/>
          </a:xfrm>
          <a:custGeom>
            <a:avLst/>
            <a:gdLst/>
            <a:ahLst/>
            <a:cxnLst/>
            <a:rect l="l" t="t" r="r" b="b"/>
            <a:pathLst>
              <a:path w="1" h="101" extrusionOk="0">
                <a:moveTo>
                  <a:pt x="0" y="100"/>
                </a:moveTo>
                <a:lnTo>
                  <a:pt x="0" y="100"/>
                </a:lnTo>
                <a:cubicBezTo>
                  <a:pt x="0" y="0"/>
                  <a:pt x="0" y="100"/>
                  <a:pt x="0" y="10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3631504" y="1835710"/>
            <a:ext cx="61" cy="61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935282" y="1771963"/>
            <a:ext cx="19" cy="1950"/>
          </a:xfrm>
          <a:custGeom>
            <a:avLst/>
            <a:gdLst/>
            <a:ahLst/>
            <a:cxnLst/>
            <a:rect l="l" t="t" r="r" b="b"/>
            <a:pathLst>
              <a:path w="1" h="101" extrusionOk="0">
                <a:moveTo>
                  <a:pt x="0" y="100"/>
                </a:moveTo>
                <a:lnTo>
                  <a:pt x="0" y="100"/>
                </a:lnTo>
                <a:cubicBezTo>
                  <a:pt x="0" y="0"/>
                  <a:pt x="0" y="100"/>
                  <a:pt x="0" y="100"/>
                </a:cubicBezTo>
                <a:close/>
              </a:path>
            </a:pathLst>
          </a:custGeom>
          <a:solidFill>
            <a:srgbClr val="FCA0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935282" y="1773894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CA0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20"/>
          <p:cNvGrpSpPr/>
          <p:nvPr/>
        </p:nvGrpSpPr>
        <p:grpSpPr>
          <a:xfrm>
            <a:off x="375523" y="624870"/>
            <a:ext cx="1024567" cy="484651"/>
            <a:chOff x="4037897" y="1215475"/>
            <a:chExt cx="1145792" cy="542054"/>
          </a:xfrm>
        </p:grpSpPr>
        <p:sp>
          <p:nvSpPr>
            <p:cNvPr id="154" name="Google Shape;154;p20"/>
            <p:cNvSpPr/>
            <p:nvPr/>
          </p:nvSpPr>
          <p:spPr>
            <a:xfrm>
              <a:off x="4043494" y="1382026"/>
              <a:ext cx="1140195" cy="174613"/>
            </a:xfrm>
            <a:custGeom>
              <a:avLst/>
              <a:gdLst/>
              <a:ahLst/>
              <a:cxnLst/>
              <a:rect l="l" t="t" r="r" b="b"/>
              <a:pathLst>
                <a:path w="25465" h="3900" extrusionOk="0">
                  <a:moveTo>
                    <a:pt x="273" y="1"/>
                  </a:moveTo>
                  <a:cubicBezTo>
                    <a:pt x="181" y="1"/>
                    <a:pt x="91" y="50"/>
                    <a:pt x="1" y="140"/>
                  </a:cubicBezTo>
                  <a:cubicBezTo>
                    <a:pt x="1" y="341"/>
                    <a:pt x="201" y="566"/>
                    <a:pt x="201" y="867"/>
                  </a:cubicBezTo>
                  <a:cubicBezTo>
                    <a:pt x="402" y="1394"/>
                    <a:pt x="502" y="2020"/>
                    <a:pt x="627" y="2546"/>
                  </a:cubicBezTo>
                  <a:cubicBezTo>
                    <a:pt x="828" y="3173"/>
                    <a:pt x="1128" y="3699"/>
                    <a:pt x="1755" y="3900"/>
                  </a:cubicBezTo>
                  <a:cubicBezTo>
                    <a:pt x="2181" y="3800"/>
                    <a:pt x="2382" y="3474"/>
                    <a:pt x="2507" y="3073"/>
                  </a:cubicBezTo>
                  <a:cubicBezTo>
                    <a:pt x="2607" y="2647"/>
                    <a:pt x="2607" y="2120"/>
                    <a:pt x="2707" y="1719"/>
                  </a:cubicBezTo>
                  <a:cubicBezTo>
                    <a:pt x="2707" y="1494"/>
                    <a:pt x="2808" y="1293"/>
                    <a:pt x="3008" y="1193"/>
                  </a:cubicBezTo>
                  <a:cubicBezTo>
                    <a:pt x="3133" y="1394"/>
                    <a:pt x="3234" y="1494"/>
                    <a:pt x="3234" y="1719"/>
                  </a:cubicBezTo>
                  <a:cubicBezTo>
                    <a:pt x="3534" y="2221"/>
                    <a:pt x="3760" y="2647"/>
                    <a:pt x="3961" y="3173"/>
                  </a:cubicBezTo>
                  <a:cubicBezTo>
                    <a:pt x="4061" y="3373"/>
                    <a:pt x="4387" y="3474"/>
                    <a:pt x="4487" y="3599"/>
                  </a:cubicBezTo>
                  <a:cubicBezTo>
                    <a:pt x="5013" y="3474"/>
                    <a:pt x="5113" y="3273"/>
                    <a:pt x="5214" y="2847"/>
                  </a:cubicBezTo>
                  <a:cubicBezTo>
                    <a:pt x="5214" y="2546"/>
                    <a:pt x="5314" y="2221"/>
                    <a:pt x="5314" y="1820"/>
                  </a:cubicBezTo>
                  <a:cubicBezTo>
                    <a:pt x="5414" y="1594"/>
                    <a:pt x="5514" y="1394"/>
                    <a:pt x="5840" y="1093"/>
                  </a:cubicBezTo>
                  <a:cubicBezTo>
                    <a:pt x="5941" y="1494"/>
                    <a:pt x="6141" y="1820"/>
                    <a:pt x="6266" y="2120"/>
                  </a:cubicBezTo>
                  <a:cubicBezTo>
                    <a:pt x="6467" y="2546"/>
                    <a:pt x="6567" y="2972"/>
                    <a:pt x="6768" y="3273"/>
                  </a:cubicBezTo>
                  <a:cubicBezTo>
                    <a:pt x="6888" y="3501"/>
                    <a:pt x="7058" y="3607"/>
                    <a:pt x="7225" y="3607"/>
                  </a:cubicBezTo>
                  <a:cubicBezTo>
                    <a:pt x="7371" y="3607"/>
                    <a:pt x="7515" y="3525"/>
                    <a:pt x="7620" y="3373"/>
                  </a:cubicBezTo>
                  <a:cubicBezTo>
                    <a:pt x="7820" y="2847"/>
                    <a:pt x="7920" y="2221"/>
                    <a:pt x="8021" y="1719"/>
                  </a:cubicBezTo>
                  <a:cubicBezTo>
                    <a:pt x="8246" y="1494"/>
                    <a:pt x="8447" y="1193"/>
                    <a:pt x="8547" y="967"/>
                  </a:cubicBezTo>
                  <a:cubicBezTo>
                    <a:pt x="8973" y="1093"/>
                    <a:pt x="9073" y="1394"/>
                    <a:pt x="9073" y="1719"/>
                  </a:cubicBezTo>
                  <a:cubicBezTo>
                    <a:pt x="9274" y="2120"/>
                    <a:pt x="9274" y="2446"/>
                    <a:pt x="9399" y="2847"/>
                  </a:cubicBezTo>
                  <a:cubicBezTo>
                    <a:pt x="9499" y="3173"/>
                    <a:pt x="9700" y="3373"/>
                    <a:pt x="10026" y="3599"/>
                  </a:cubicBezTo>
                  <a:cubicBezTo>
                    <a:pt x="10226" y="3474"/>
                    <a:pt x="10327" y="3373"/>
                    <a:pt x="10427" y="3273"/>
                  </a:cubicBezTo>
                  <a:cubicBezTo>
                    <a:pt x="10853" y="2546"/>
                    <a:pt x="10853" y="1594"/>
                    <a:pt x="11580" y="867"/>
                  </a:cubicBezTo>
                  <a:cubicBezTo>
                    <a:pt x="11680" y="1594"/>
                    <a:pt x="11905" y="2346"/>
                    <a:pt x="12006" y="2972"/>
                  </a:cubicBezTo>
                  <a:cubicBezTo>
                    <a:pt x="12206" y="3073"/>
                    <a:pt x="12306" y="3273"/>
                    <a:pt x="12532" y="3373"/>
                  </a:cubicBezTo>
                  <a:cubicBezTo>
                    <a:pt x="12733" y="3173"/>
                    <a:pt x="12933" y="3073"/>
                    <a:pt x="12933" y="2847"/>
                  </a:cubicBezTo>
                  <a:cubicBezTo>
                    <a:pt x="13159" y="2446"/>
                    <a:pt x="13259" y="2020"/>
                    <a:pt x="13459" y="1594"/>
                  </a:cubicBezTo>
                  <a:cubicBezTo>
                    <a:pt x="13560" y="1293"/>
                    <a:pt x="13660" y="967"/>
                    <a:pt x="14086" y="767"/>
                  </a:cubicBezTo>
                  <a:cubicBezTo>
                    <a:pt x="14412" y="1494"/>
                    <a:pt x="14512" y="2346"/>
                    <a:pt x="14713" y="3273"/>
                  </a:cubicBezTo>
                  <a:lnTo>
                    <a:pt x="15239" y="3800"/>
                  </a:lnTo>
                  <a:cubicBezTo>
                    <a:pt x="15665" y="3599"/>
                    <a:pt x="15765" y="3273"/>
                    <a:pt x="15865" y="2847"/>
                  </a:cubicBezTo>
                  <a:cubicBezTo>
                    <a:pt x="15966" y="2446"/>
                    <a:pt x="16166" y="2020"/>
                    <a:pt x="16392" y="1494"/>
                  </a:cubicBezTo>
                  <a:cubicBezTo>
                    <a:pt x="16492" y="1293"/>
                    <a:pt x="16692" y="1093"/>
                    <a:pt x="17119" y="967"/>
                  </a:cubicBezTo>
                  <a:cubicBezTo>
                    <a:pt x="17219" y="1193"/>
                    <a:pt x="17319" y="1293"/>
                    <a:pt x="17419" y="1494"/>
                  </a:cubicBezTo>
                  <a:cubicBezTo>
                    <a:pt x="17545" y="1920"/>
                    <a:pt x="17645" y="2346"/>
                    <a:pt x="17845" y="2747"/>
                  </a:cubicBezTo>
                  <a:cubicBezTo>
                    <a:pt x="17946" y="3073"/>
                    <a:pt x="18171" y="3373"/>
                    <a:pt x="18472" y="3474"/>
                  </a:cubicBezTo>
                  <a:cubicBezTo>
                    <a:pt x="19199" y="3073"/>
                    <a:pt x="19098" y="2120"/>
                    <a:pt x="19424" y="1494"/>
                  </a:cubicBezTo>
                  <a:cubicBezTo>
                    <a:pt x="19725" y="1293"/>
                    <a:pt x="20051" y="1193"/>
                    <a:pt x="20251" y="967"/>
                  </a:cubicBezTo>
                  <a:cubicBezTo>
                    <a:pt x="20878" y="1193"/>
                    <a:pt x="21078" y="1719"/>
                    <a:pt x="21304" y="2120"/>
                  </a:cubicBezTo>
                  <a:cubicBezTo>
                    <a:pt x="21404" y="2647"/>
                    <a:pt x="21505" y="3073"/>
                    <a:pt x="22031" y="3273"/>
                  </a:cubicBezTo>
                  <a:cubicBezTo>
                    <a:pt x="22557" y="3073"/>
                    <a:pt x="22657" y="2647"/>
                    <a:pt x="22758" y="2120"/>
                  </a:cubicBezTo>
                  <a:cubicBezTo>
                    <a:pt x="22858" y="2020"/>
                    <a:pt x="22858" y="1719"/>
                    <a:pt x="22958" y="1594"/>
                  </a:cubicBezTo>
                  <a:cubicBezTo>
                    <a:pt x="23079" y="1379"/>
                    <a:pt x="23222" y="1279"/>
                    <a:pt x="23378" y="1279"/>
                  </a:cubicBezTo>
                  <a:cubicBezTo>
                    <a:pt x="23513" y="1279"/>
                    <a:pt x="23659" y="1354"/>
                    <a:pt x="23810" y="1494"/>
                  </a:cubicBezTo>
                  <a:cubicBezTo>
                    <a:pt x="23911" y="1594"/>
                    <a:pt x="24111" y="1820"/>
                    <a:pt x="24211" y="2020"/>
                  </a:cubicBezTo>
                  <a:cubicBezTo>
                    <a:pt x="24437" y="2346"/>
                    <a:pt x="24637" y="2546"/>
                    <a:pt x="25063" y="2647"/>
                  </a:cubicBezTo>
                  <a:cubicBezTo>
                    <a:pt x="25264" y="2446"/>
                    <a:pt x="25464" y="2221"/>
                    <a:pt x="25464" y="1920"/>
                  </a:cubicBezTo>
                  <a:cubicBezTo>
                    <a:pt x="25063" y="1920"/>
                    <a:pt x="24838" y="1820"/>
                    <a:pt x="24637" y="1494"/>
                  </a:cubicBezTo>
                  <a:cubicBezTo>
                    <a:pt x="24312" y="1093"/>
                    <a:pt x="24011" y="767"/>
                    <a:pt x="23484" y="667"/>
                  </a:cubicBezTo>
                  <a:cubicBezTo>
                    <a:pt x="23284" y="767"/>
                    <a:pt x="22958" y="867"/>
                    <a:pt x="22858" y="967"/>
                  </a:cubicBezTo>
                  <a:cubicBezTo>
                    <a:pt x="22432" y="1293"/>
                    <a:pt x="22231" y="1594"/>
                    <a:pt x="21931" y="1920"/>
                  </a:cubicBezTo>
                  <a:cubicBezTo>
                    <a:pt x="21505" y="1193"/>
                    <a:pt x="21304" y="466"/>
                    <a:pt x="20352" y="341"/>
                  </a:cubicBezTo>
                  <a:cubicBezTo>
                    <a:pt x="20198" y="341"/>
                    <a:pt x="20104" y="531"/>
                    <a:pt x="19967" y="531"/>
                  </a:cubicBezTo>
                  <a:cubicBezTo>
                    <a:pt x="19925" y="531"/>
                    <a:pt x="19878" y="513"/>
                    <a:pt x="19825" y="466"/>
                  </a:cubicBezTo>
                  <a:cubicBezTo>
                    <a:pt x="19199" y="867"/>
                    <a:pt x="18898" y="1494"/>
                    <a:pt x="18271" y="2020"/>
                  </a:cubicBezTo>
                  <a:cubicBezTo>
                    <a:pt x="18171" y="1719"/>
                    <a:pt x="17946" y="1394"/>
                    <a:pt x="17845" y="967"/>
                  </a:cubicBezTo>
                  <a:cubicBezTo>
                    <a:pt x="17845" y="767"/>
                    <a:pt x="17645" y="466"/>
                    <a:pt x="17219" y="466"/>
                  </a:cubicBezTo>
                  <a:cubicBezTo>
                    <a:pt x="17069" y="422"/>
                    <a:pt x="16935" y="394"/>
                    <a:pt x="16809" y="394"/>
                  </a:cubicBezTo>
                  <a:cubicBezTo>
                    <a:pt x="16578" y="394"/>
                    <a:pt x="16377" y="491"/>
                    <a:pt x="16166" y="767"/>
                  </a:cubicBezTo>
                  <a:cubicBezTo>
                    <a:pt x="15865" y="1193"/>
                    <a:pt x="15540" y="1594"/>
                    <a:pt x="15139" y="2020"/>
                  </a:cubicBezTo>
                  <a:cubicBezTo>
                    <a:pt x="14913" y="1394"/>
                    <a:pt x="15038" y="566"/>
                    <a:pt x="14412" y="140"/>
                  </a:cubicBezTo>
                  <a:cubicBezTo>
                    <a:pt x="13986" y="140"/>
                    <a:pt x="13660" y="241"/>
                    <a:pt x="13459" y="566"/>
                  </a:cubicBezTo>
                  <a:cubicBezTo>
                    <a:pt x="13359" y="767"/>
                    <a:pt x="13259" y="867"/>
                    <a:pt x="13159" y="1093"/>
                  </a:cubicBezTo>
                  <a:cubicBezTo>
                    <a:pt x="12933" y="1394"/>
                    <a:pt x="12733" y="1719"/>
                    <a:pt x="12532" y="2120"/>
                  </a:cubicBezTo>
                  <a:cubicBezTo>
                    <a:pt x="12407" y="1820"/>
                    <a:pt x="12407" y="1719"/>
                    <a:pt x="12306" y="1494"/>
                  </a:cubicBezTo>
                  <a:cubicBezTo>
                    <a:pt x="12306" y="1293"/>
                    <a:pt x="12206" y="1193"/>
                    <a:pt x="12206" y="967"/>
                  </a:cubicBezTo>
                  <a:cubicBezTo>
                    <a:pt x="12053" y="585"/>
                    <a:pt x="11885" y="421"/>
                    <a:pt x="11535" y="421"/>
                  </a:cubicBezTo>
                  <a:cubicBezTo>
                    <a:pt x="11427" y="421"/>
                    <a:pt x="11302" y="437"/>
                    <a:pt x="11154" y="466"/>
                  </a:cubicBezTo>
                  <a:cubicBezTo>
                    <a:pt x="10753" y="1193"/>
                    <a:pt x="10327" y="1920"/>
                    <a:pt x="9900" y="2747"/>
                  </a:cubicBezTo>
                  <a:cubicBezTo>
                    <a:pt x="9800" y="2346"/>
                    <a:pt x="9800" y="2120"/>
                    <a:pt x="9700" y="1920"/>
                  </a:cubicBezTo>
                  <a:cubicBezTo>
                    <a:pt x="9600" y="1494"/>
                    <a:pt x="9399" y="1193"/>
                    <a:pt x="9174" y="767"/>
                  </a:cubicBezTo>
                  <a:cubicBezTo>
                    <a:pt x="9100" y="620"/>
                    <a:pt x="8852" y="527"/>
                    <a:pt x="8646" y="527"/>
                  </a:cubicBezTo>
                  <a:cubicBezTo>
                    <a:pt x="8570" y="527"/>
                    <a:pt x="8501" y="540"/>
                    <a:pt x="8447" y="566"/>
                  </a:cubicBezTo>
                  <a:cubicBezTo>
                    <a:pt x="8246" y="767"/>
                    <a:pt x="7920" y="967"/>
                    <a:pt x="7820" y="1293"/>
                  </a:cubicBezTo>
                  <a:cubicBezTo>
                    <a:pt x="7519" y="1719"/>
                    <a:pt x="7394" y="2120"/>
                    <a:pt x="7093" y="2647"/>
                  </a:cubicBezTo>
                  <a:cubicBezTo>
                    <a:pt x="6893" y="2221"/>
                    <a:pt x="6768" y="1920"/>
                    <a:pt x="6667" y="1594"/>
                  </a:cubicBezTo>
                  <a:cubicBezTo>
                    <a:pt x="6467" y="1193"/>
                    <a:pt x="6266" y="767"/>
                    <a:pt x="5840" y="667"/>
                  </a:cubicBezTo>
                  <a:cubicBezTo>
                    <a:pt x="5640" y="667"/>
                    <a:pt x="5414" y="767"/>
                    <a:pt x="5214" y="867"/>
                  </a:cubicBezTo>
                  <a:cubicBezTo>
                    <a:pt x="4888" y="1494"/>
                    <a:pt x="4687" y="2120"/>
                    <a:pt x="4387" y="2747"/>
                  </a:cubicBezTo>
                  <a:cubicBezTo>
                    <a:pt x="4161" y="2546"/>
                    <a:pt x="3860" y="1820"/>
                    <a:pt x="3760" y="1394"/>
                  </a:cubicBezTo>
                  <a:cubicBezTo>
                    <a:pt x="3672" y="883"/>
                    <a:pt x="3448" y="632"/>
                    <a:pt x="3106" y="632"/>
                  </a:cubicBezTo>
                  <a:cubicBezTo>
                    <a:pt x="2960" y="632"/>
                    <a:pt x="2794" y="677"/>
                    <a:pt x="2607" y="767"/>
                  </a:cubicBezTo>
                  <a:cubicBezTo>
                    <a:pt x="2507" y="967"/>
                    <a:pt x="2281" y="1193"/>
                    <a:pt x="2281" y="1394"/>
                  </a:cubicBezTo>
                  <a:lnTo>
                    <a:pt x="1981" y="2972"/>
                  </a:lnTo>
                  <a:cubicBezTo>
                    <a:pt x="1880" y="3073"/>
                    <a:pt x="1755" y="3173"/>
                    <a:pt x="1655" y="3373"/>
                  </a:cubicBezTo>
                  <a:cubicBezTo>
                    <a:pt x="1354" y="3173"/>
                    <a:pt x="1128" y="2847"/>
                    <a:pt x="1028" y="2446"/>
                  </a:cubicBezTo>
                  <a:cubicBezTo>
                    <a:pt x="1028" y="2020"/>
                    <a:pt x="928" y="1594"/>
                    <a:pt x="828" y="1193"/>
                  </a:cubicBezTo>
                  <a:cubicBezTo>
                    <a:pt x="828" y="867"/>
                    <a:pt x="727" y="566"/>
                    <a:pt x="627" y="241"/>
                  </a:cubicBezTo>
                  <a:cubicBezTo>
                    <a:pt x="503" y="75"/>
                    <a:pt x="386" y="1"/>
                    <a:pt x="2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4037897" y="1567425"/>
              <a:ext cx="1033586" cy="190104"/>
            </a:xfrm>
            <a:custGeom>
              <a:avLst/>
              <a:gdLst/>
              <a:ahLst/>
              <a:cxnLst/>
              <a:rect l="l" t="t" r="r" b="b"/>
              <a:pathLst>
                <a:path w="23084" h="4246" extrusionOk="0">
                  <a:moveTo>
                    <a:pt x="11279" y="1739"/>
                  </a:moveTo>
                  <a:lnTo>
                    <a:pt x="11279" y="1839"/>
                  </a:lnTo>
                  <a:lnTo>
                    <a:pt x="11178" y="1839"/>
                  </a:lnTo>
                  <a:cubicBezTo>
                    <a:pt x="11178" y="1739"/>
                    <a:pt x="11178" y="1739"/>
                    <a:pt x="11279" y="1739"/>
                  </a:cubicBezTo>
                  <a:close/>
                  <a:moveTo>
                    <a:pt x="276" y="0"/>
                  </a:moveTo>
                  <a:cubicBezTo>
                    <a:pt x="169" y="0"/>
                    <a:pt x="72" y="56"/>
                    <a:pt x="0" y="185"/>
                  </a:cubicBezTo>
                  <a:cubicBezTo>
                    <a:pt x="126" y="285"/>
                    <a:pt x="326" y="486"/>
                    <a:pt x="326" y="586"/>
                  </a:cubicBezTo>
                  <a:cubicBezTo>
                    <a:pt x="426" y="912"/>
                    <a:pt x="527" y="1112"/>
                    <a:pt x="527" y="1438"/>
                  </a:cubicBezTo>
                  <a:cubicBezTo>
                    <a:pt x="627" y="2065"/>
                    <a:pt x="752" y="2691"/>
                    <a:pt x="953" y="3217"/>
                  </a:cubicBezTo>
                  <a:cubicBezTo>
                    <a:pt x="1053" y="3618"/>
                    <a:pt x="1253" y="3844"/>
                    <a:pt x="1579" y="3844"/>
                  </a:cubicBezTo>
                  <a:cubicBezTo>
                    <a:pt x="1780" y="3844"/>
                    <a:pt x="2005" y="3518"/>
                    <a:pt x="2005" y="3092"/>
                  </a:cubicBezTo>
                  <a:cubicBezTo>
                    <a:pt x="2005" y="2892"/>
                    <a:pt x="2005" y="2591"/>
                    <a:pt x="2106" y="2265"/>
                  </a:cubicBezTo>
                  <a:cubicBezTo>
                    <a:pt x="2206" y="1839"/>
                    <a:pt x="2306" y="1438"/>
                    <a:pt x="2632" y="1012"/>
                  </a:cubicBezTo>
                  <a:cubicBezTo>
                    <a:pt x="2832" y="1338"/>
                    <a:pt x="2933" y="1538"/>
                    <a:pt x="2933" y="1739"/>
                  </a:cubicBezTo>
                  <a:cubicBezTo>
                    <a:pt x="3133" y="2165"/>
                    <a:pt x="3133" y="2466"/>
                    <a:pt x="3359" y="2892"/>
                  </a:cubicBezTo>
                  <a:cubicBezTo>
                    <a:pt x="3559" y="3318"/>
                    <a:pt x="3659" y="3844"/>
                    <a:pt x="4286" y="4045"/>
                  </a:cubicBezTo>
                  <a:cubicBezTo>
                    <a:pt x="4386" y="3944"/>
                    <a:pt x="4612" y="3844"/>
                    <a:pt x="4612" y="3719"/>
                  </a:cubicBezTo>
                  <a:lnTo>
                    <a:pt x="4913" y="2791"/>
                  </a:lnTo>
                  <a:cubicBezTo>
                    <a:pt x="5013" y="2365"/>
                    <a:pt x="4913" y="2065"/>
                    <a:pt x="5013" y="1638"/>
                  </a:cubicBezTo>
                  <a:cubicBezTo>
                    <a:pt x="5013" y="1338"/>
                    <a:pt x="5238" y="1012"/>
                    <a:pt x="5639" y="912"/>
                  </a:cubicBezTo>
                  <a:lnTo>
                    <a:pt x="5965" y="1212"/>
                  </a:lnTo>
                  <a:cubicBezTo>
                    <a:pt x="6391" y="1964"/>
                    <a:pt x="6492" y="2691"/>
                    <a:pt x="6592" y="3418"/>
                  </a:cubicBezTo>
                  <a:cubicBezTo>
                    <a:pt x="6692" y="3844"/>
                    <a:pt x="6792" y="4045"/>
                    <a:pt x="7218" y="4245"/>
                  </a:cubicBezTo>
                  <a:cubicBezTo>
                    <a:pt x="7419" y="3944"/>
                    <a:pt x="7644" y="3719"/>
                    <a:pt x="7845" y="3418"/>
                  </a:cubicBezTo>
                  <a:lnTo>
                    <a:pt x="7745" y="3418"/>
                  </a:lnTo>
                  <a:cubicBezTo>
                    <a:pt x="7845" y="3217"/>
                    <a:pt x="7845" y="3092"/>
                    <a:pt x="7945" y="2892"/>
                  </a:cubicBezTo>
                  <a:cubicBezTo>
                    <a:pt x="7945" y="2265"/>
                    <a:pt x="8371" y="1338"/>
                    <a:pt x="8998" y="1112"/>
                  </a:cubicBezTo>
                  <a:lnTo>
                    <a:pt x="9299" y="1739"/>
                  </a:lnTo>
                  <a:lnTo>
                    <a:pt x="9624" y="2992"/>
                  </a:lnTo>
                  <a:cubicBezTo>
                    <a:pt x="9725" y="3518"/>
                    <a:pt x="9925" y="3944"/>
                    <a:pt x="10452" y="4145"/>
                  </a:cubicBezTo>
                  <a:cubicBezTo>
                    <a:pt x="10777" y="3944"/>
                    <a:pt x="10777" y="3518"/>
                    <a:pt x="10978" y="3217"/>
                  </a:cubicBezTo>
                  <a:lnTo>
                    <a:pt x="10978" y="2265"/>
                  </a:lnTo>
                  <a:cubicBezTo>
                    <a:pt x="11078" y="2365"/>
                    <a:pt x="11078" y="2365"/>
                    <a:pt x="11178" y="2466"/>
                  </a:cubicBezTo>
                  <a:cubicBezTo>
                    <a:pt x="11279" y="1964"/>
                    <a:pt x="11404" y="1538"/>
                    <a:pt x="11805" y="1212"/>
                  </a:cubicBezTo>
                  <a:cubicBezTo>
                    <a:pt x="11905" y="1538"/>
                    <a:pt x="12030" y="1839"/>
                    <a:pt x="12131" y="2065"/>
                  </a:cubicBezTo>
                  <a:cubicBezTo>
                    <a:pt x="12231" y="2365"/>
                    <a:pt x="12231" y="2691"/>
                    <a:pt x="12331" y="2992"/>
                  </a:cubicBezTo>
                  <a:cubicBezTo>
                    <a:pt x="12431" y="3418"/>
                    <a:pt x="12657" y="3618"/>
                    <a:pt x="12958" y="3719"/>
                  </a:cubicBezTo>
                  <a:cubicBezTo>
                    <a:pt x="13685" y="3418"/>
                    <a:pt x="13910" y="2591"/>
                    <a:pt x="14211" y="1964"/>
                  </a:cubicBezTo>
                  <a:cubicBezTo>
                    <a:pt x="14311" y="1739"/>
                    <a:pt x="14311" y="1538"/>
                    <a:pt x="14411" y="1338"/>
                  </a:cubicBezTo>
                  <a:lnTo>
                    <a:pt x="14537" y="1338"/>
                  </a:lnTo>
                  <a:lnTo>
                    <a:pt x="14537" y="1438"/>
                  </a:lnTo>
                  <a:cubicBezTo>
                    <a:pt x="14737" y="1212"/>
                    <a:pt x="14938" y="1112"/>
                    <a:pt x="15163" y="811"/>
                  </a:cubicBezTo>
                  <a:cubicBezTo>
                    <a:pt x="15564" y="1739"/>
                    <a:pt x="15564" y="2691"/>
                    <a:pt x="15990" y="3518"/>
                  </a:cubicBezTo>
                  <a:cubicBezTo>
                    <a:pt x="16147" y="3674"/>
                    <a:pt x="16318" y="3907"/>
                    <a:pt x="16576" y="3907"/>
                  </a:cubicBezTo>
                  <a:cubicBezTo>
                    <a:pt x="16649" y="3907"/>
                    <a:pt x="16729" y="3888"/>
                    <a:pt x="16817" y="3844"/>
                  </a:cubicBezTo>
                  <a:cubicBezTo>
                    <a:pt x="16918" y="3217"/>
                    <a:pt x="17043" y="2466"/>
                    <a:pt x="17143" y="1839"/>
                  </a:cubicBezTo>
                  <a:cubicBezTo>
                    <a:pt x="17344" y="1638"/>
                    <a:pt x="17444" y="1538"/>
                    <a:pt x="17670" y="1338"/>
                  </a:cubicBezTo>
                  <a:cubicBezTo>
                    <a:pt x="17770" y="1638"/>
                    <a:pt x="17970" y="1964"/>
                    <a:pt x="18071" y="2365"/>
                  </a:cubicBezTo>
                  <a:cubicBezTo>
                    <a:pt x="18071" y="2892"/>
                    <a:pt x="18296" y="3217"/>
                    <a:pt x="18597" y="3618"/>
                  </a:cubicBezTo>
                  <a:cubicBezTo>
                    <a:pt x="18697" y="3719"/>
                    <a:pt x="18797" y="3719"/>
                    <a:pt x="18923" y="3719"/>
                  </a:cubicBezTo>
                  <a:cubicBezTo>
                    <a:pt x="19123" y="3618"/>
                    <a:pt x="19223" y="3518"/>
                    <a:pt x="19324" y="3418"/>
                  </a:cubicBezTo>
                  <a:cubicBezTo>
                    <a:pt x="19549" y="2892"/>
                    <a:pt x="19750" y="2365"/>
                    <a:pt x="19850" y="1964"/>
                  </a:cubicBezTo>
                  <a:cubicBezTo>
                    <a:pt x="19950" y="1538"/>
                    <a:pt x="20176" y="1338"/>
                    <a:pt x="20577" y="1112"/>
                  </a:cubicBezTo>
                  <a:cubicBezTo>
                    <a:pt x="20577" y="1338"/>
                    <a:pt x="20677" y="1438"/>
                    <a:pt x="20677" y="1538"/>
                  </a:cubicBezTo>
                  <a:cubicBezTo>
                    <a:pt x="20802" y="1739"/>
                    <a:pt x="20903" y="2065"/>
                    <a:pt x="20802" y="2265"/>
                  </a:cubicBezTo>
                  <a:cubicBezTo>
                    <a:pt x="20802" y="2791"/>
                    <a:pt x="21103" y="2992"/>
                    <a:pt x="21529" y="3217"/>
                  </a:cubicBezTo>
                  <a:cubicBezTo>
                    <a:pt x="21830" y="3092"/>
                    <a:pt x="21930" y="2892"/>
                    <a:pt x="22056" y="2691"/>
                  </a:cubicBezTo>
                  <a:cubicBezTo>
                    <a:pt x="22156" y="2365"/>
                    <a:pt x="22156" y="2065"/>
                    <a:pt x="22457" y="1839"/>
                  </a:cubicBezTo>
                  <a:cubicBezTo>
                    <a:pt x="22557" y="2065"/>
                    <a:pt x="22682" y="2265"/>
                    <a:pt x="22682" y="2591"/>
                  </a:cubicBezTo>
                  <a:cubicBezTo>
                    <a:pt x="23083" y="2265"/>
                    <a:pt x="22983" y="1839"/>
                    <a:pt x="23083" y="1438"/>
                  </a:cubicBezTo>
                  <a:cubicBezTo>
                    <a:pt x="22883" y="1338"/>
                    <a:pt x="22682" y="1212"/>
                    <a:pt x="22457" y="1112"/>
                  </a:cubicBezTo>
                  <a:lnTo>
                    <a:pt x="22457" y="1212"/>
                  </a:lnTo>
                  <a:cubicBezTo>
                    <a:pt x="22156" y="1212"/>
                    <a:pt x="21830" y="1338"/>
                    <a:pt x="21529" y="1438"/>
                  </a:cubicBezTo>
                  <a:cubicBezTo>
                    <a:pt x="21304" y="912"/>
                    <a:pt x="21103" y="586"/>
                    <a:pt x="20376" y="586"/>
                  </a:cubicBezTo>
                  <a:cubicBezTo>
                    <a:pt x="19650" y="1112"/>
                    <a:pt x="19324" y="1964"/>
                    <a:pt x="18797" y="2691"/>
                  </a:cubicBezTo>
                  <a:cubicBezTo>
                    <a:pt x="18797" y="2591"/>
                    <a:pt x="18697" y="2466"/>
                    <a:pt x="18697" y="2365"/>
                  </a:cubicBezTo>
                  <a:cubicBezTo>
                    <a:pt x="18597" y="1964"/>
                    <a:pt x="18497" y="1538"/>
                    <a:pt x="18296" y="1212"/>
                  </a:cubicBezTo>
                  <a:cubicBezTo>
                    <a:pt x="18171" y="912"/>
                    <a:pt x="17970" y="711"/>
                    <a:pt x="17670" y="711"/>
                  </a:cubicBezTo>
                  <a:cubicBezTo>
                    <a:pt x="17244" y="811"/>
                    <a:pt x="17143" y="912"/>
                    <a:pt x="16918" y="1338"/>
                  </a:cubicBezTo>
                  <a:cubicBezTo>
                    <a:pt x="16817" y="1739"/>
                    <a:pt x="16717" y="2065"/>
                    <a:pt x="16291" y="2265"/>
                  </a:cubicBezTo>
                  <a:lnTo>
                    <a:pt x="15990" y="1338"/>
                  </a:lnTo>
                  <a:cubicBezTo>
                    <a:pt x="15890" y="486"/>
                    <a:pt x="15564" y="385"/>
                    <a:pt x="14938" y="385"/>
                  </a:cubicBezTo>
                  <a:cubicBezTo>
                    <a:pt x="14838" y="486"/>
                    <a:pt x="14637" y="586"/>
                    <a:pt x="14537" y="711"/>
                  </a:cubicBezTo>
                  <a:cubicBezTo>
                    <a:pt x="14010" y="1438"/>
                    <a:pt x="13484" y="2065"/>
                    <a:pt x="12958" y="2791"/>
                  </a:cubicBezTo>
                  <a:cubicBezTo>
                    <a:pt x="12958" y="2591"/>
                    <a:pt x="12858" y="2466"/>
                    <a:pt x="12858" y="2365"/>
                  </a:cubicBezTo>
                  <a:cubicBezTo>
                    <a:pt x="12757" y="2065"/>
                    <a:pt x="12757" y="1739"/>
                    <a:pt x="12657" y="1438"/>
                  </a:cubicBezTo>
                  <a:cubicBezTo>
                    <a:pt x="12469" y="999"/>
                    <a:pt x="12228" y="786"/>
                    <a:pt x="11848" y="786"/>
                  </a:cubicBezTo>
                  <a:cubicBezTo>
                    <a:pt x="11772" y="786"/>
                    <a:pt x="11692" y="795"/>
                    <a:pt x="11604" y="811"/>
                  </a:cubicBezTo>
                  <a:cubicBezTo>
                    <a:pt x="11279" y="1012"/>
                    <a:pt x="11078" y="1338"/>
                    <a:pt x="10978" y="1638"/>
                  </a:cubicBezTo>
                  <a:cubicBezTo>
                    <a:pt x="10777" y="2165"/>
                    <a:pt x="10552" y="2691"/>
                    <a:pt x="10251" y="3217"/>
                  </a:cubicBezTo>
                  <a:cubicBezTo>
                    <a:pt x="10151" y="2992"/>
                    <a:pt x="10025" y="2892"/>
                    <a:pt x="10025" y="2791"/>
                  </a:cubicBezTo>
                  <a:cubicBezTo>
                    <a:pt x="9925" y="2466"/>
                    <a:pt x="9925" y="2065"/>
                    <a:pt x="9825" y="1739"/>
                  </a:cubicBezTo>
                  <a:cubicBezTo>
                    <a:pt x="9725" y="1212"/>
                    <a:pt x="9524" y="811"/>
                    <a:pt x="8998" y="586"/>
                  </a:cubicBezTo>
                  <a:cubicBezTo>
                    <a:pt x="8672" y="586"/>
                    <a:pt x="8472" y="711"/>
                    <a:pt x="8271" y="1012"/>
                  </a:cubicBezTo>
                  <a:cubicBezTo>
                    <a:pt x="8146" y="1338"/>
                    <a:pt x="7945" y="1638"/>
                    <a:pt x="7745" y="1964"/>
                  </a:cubicBezTo>
                  <a:cubicBezTo>
                    <a:pt x="7519" y="2365"/>
                    <a:pt x="7419" y="2691"/>
                    <a:pt x="7218" y="3092"/>
                  </a:cubicBezTo>
                  <a:cubicBezTo>
                    <a:pt x="7118" y="2892"/>
                    <a:pt x="7118" y="2791"/>
                    <a:pt x="7118" y="2791"/>
                  </a:cubicBezTo>
                  <a:cubicBezTo>
                    <a:pt x="6792" y="2165"/>
                    <a:pt x="6592" y="1638"/>
                    <a:pt x="6391" y="1012"/>
                  </a:cubicBezTo>
                  <a:cubicBezTo>
                    <a:pt x="6170" y="687"/>
                    <a:pt x="5896" y="504"/>
                    <a:pt x="5623" y="504"/>
                  </a:cubicBezTo>
                  <a:cubicBezTo>
                    <a:pt x="5369" y="504"/>
                    <a:pt x="5118" y="662"/>
                    <a:pt x="4913" y="1012"/>
                  </a:cubicBezTo>
                  <a:cubicBezTo>
                    <a:pt x="4913" y="1112"/>
                    <a:pt x="4812" y="1212"/>
                    <a:pt x="4812" y="1338"/>
                  </a:cubicBezTo>
                  <a:cubicBezTo>
                    <a:pt x="4612" y="1964"/>
                    <a:pt x="4286" y="2466"/>
                    <a:pt x="4086" y="3092"/>
                  </a:cubicBezTo>
                  <a:cubicBezTo>
                    <a:pt x="3559" y="2365"/>
                    <a:pt x="3559" y="1438"/>
                    <a:pt x="3133" y="711"/>
                  </a:cubicBezTo>
                  <a:cubicBezTo>
                    <a:pt x="2933" y="711"/>
                    <a:pt x="2632" y="586"/>
                    <a:pt x="2406" y="586"/>
                  </a:cubicBezTo>
                  <a:cubicBezTo>
                    <a:pt x="1680" y="1212"/>
                    <a:pt x="1680" y="2265"/>
                    <a:pt x="1253" y="3217"/>
                  </a:cubicBezTo>
                  <a:cubicBezTo>
                    <a:pt x="1253" y="2992"/>
                    <a:pt x="1153" y="2791"/>
                    <a:pt x="1153" y="2691"/>
                  </a:cubicBezTo>
                  <a:cubicBezTo>
                    <a:pt x="1153" y="2265"/>
                    <a:pt x="1153" y="1839"/>
                    <a:pt x="1053" y="1338"/>
                  </a:cubicBezTo>
                  <a:cubicBezTo>
                    <a:pt x="1053" y="912"/>
                    <a:pt x="953" y="385"/>
                    <a:pt x="527" y="85"/>
                  </a:cubicBezTo>
                  <a:cubicBezTo>
                    <a:pt x="441" y="31"/>
                    <a:pt x="355" y="0"/>
                    <a:pt x="2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4056971" y="1215475"/>
              <a:ext cx="1038064" cy="159390"/>
            </a:xfrm>
            <a:custGeom>
              <a:avLst/>
              <a:gdLst/>
              <a:ahLst/>
              <a:cxnLst/>
              <a:rect l="l" t="t" r="r" b="b"/>
              <a:pathLst>
                <a:path w="23184" h="3560" extrusionOk="0">
                  <a:moveTo>
                    <a:pt x="10752" y="1"/>
                  </a:moveTo>
                  <a:cubicBezTo>
                    <a:pt x="10351" y="101"/>
                    <a:pt x="10126" y="527"/>
                    <a:pt x="9925" y="828"/>
                  </a:cubicBezTo>
                  <a:cubicBezTo>
                    <a:pt x="9599" y="1354"/>
                    <a:pt x="9399" y="1880"/>
                    <a:pt x="9198" y="2407"/>
                  </a:cubicBezTo>
                  <a:cubicBezTo>
                    <a:pt x="9098" y="2607"/>
                    <a:pt x="8973" y="2707"/>
                    <a:pt x="8873" y="2933"/>
                  </a:cubicBezTo>
                  <a:cubicBezTo>
                    <a:pt x="8772" y="2707"/>
                    <a:pt x="8672" y="2507"/>
                    <a:pt x="8572" y="2407"/>
                  </a:cubicBezTo>
                  <a:cubicBezTo>
                    <a:pt x="8572" y="2181"/>
                    <a:pt x="8572" y="2081"/>
                    <a:pt x="8472" y="1981"/>
                  </a:cubicBezTo>
                  <a:cubicBezTo>
                    <a:pt x="8346" y="1555"/>
                    <a:pt x="8246" y="1154"/>
                    <a:pt x="8146" y="828"/>
                  </a:cubicBezTo>
                  <a:cubicBezTo>
                    <a:pt x="8000" y="536"/>
                    <a:pt x="7788" y="337"/>
                    <a:pt x="7606" y="337"/>
                  </a:cubicBezTo>
                  <a:cubicBezTo>
                    <a:pt x="7538" y="337"/>
                    <a:pt x="7474" y="365"/>
                    <a:pt x="7419" y="427"/>
                  </a:cubicBezTo>
                  <a:cubicBezTo>
                    <a:pt x="7218" y="627"/>
                    <a:pt x="7093" y="728"/>
                    <a:pt x="6993" y="928"/>
                  </a:cubicBezTo>
                  <a:lnTo>
                    <a:pt x="6692" y="1880"/>
                  </a:lnTo>
                  <a:cubicBezTo>
                    <a:pt x="6467" y="2181"/>
                    <a:pt x="6366" y="2507"/>
                    <a:pt x="6266" y="2707"/>
                  </a:cubicBezTo>
                  <a:cubicBezTo>
                    <a:pt x="5840" y="1981"/>
                    <a:pt x="5965" y="1053"/>
                    <a:pt x="5439" y="301"/>
                  </a:cubicBezTo>
                  <a:cubicBezTo>
                    <a:pt x="5300" y="269"/>
                    <a:pt x="5195" y="247"/>
                    <a:pt x="5111" y="247"/>
                  </a:cubicBezTo>
                  <a:cubicBezTo>
                    <a:pt x="4937" y="247"/>
                    <a:pt x="4847" y="340"/>
                    <a:pt x="4712" y="627"/>
                  </a:cubicBezTo>
                  <a:cubicBezTo>
                    <a:pt x="4487" y="1053"/>
                    <a:pt x="4286" y="1555"/>
                    <a:pt x="4086" y="1981"/>
                  </a:cubicBezTo>
                  <a:cubicBezTo>
                    <a:pt x="3860" y="2306"/>
                    <a:pt x="3760" y="2507"/>
                    <a:pt x="3559" y="2808"/>
                  </a:cubicBezTo>
                  <a:lnTo>
                    <a:pt x="3459" y="2808"/>
                  </a:lnTo>
                  <a:cubicBezTo>
                    <a:pt x="3459" y="2607"/>
                    <a:pt x="3334" y="2407"/>
                    <a:pt x="3233" y="2306"/>
                  </a:cubicBezTo>
                  <a:cubicBezTo>
                    <a:pt x="3133" y="1780"/>
                    <a:pt x="3133" y="1354"/>
                    <a:pt x="3033" y="928"/>
                  </a:cubicBezTo>
                  <a:cubicBezTo>
                    <a:pt x="2933" y="627"/>
                    <a:pt x="2832" y="301"/>
                    <a:pt x="2832" y="101"/>
                  </a:cubicBezTo>
                  <a:cubicBezTo>
                    <a:pt x="2306" y="101"/>
                    <a:pt x="2081" y="201"/>
                    <a:pt x="1980" y="527"/>
                  </a:cubicBezTo>
                  <a:lnTo>
                    <a:pt x="1354" y="2407"/>
                  </a:lnTo>
                  <a:lnTo>
                    <a:pt x="1053" y="3033"/>
                  </a:lnTo>
                  <a:lnTo>
                    <a:pt x="953" y="3033"/>
                  </a:lnTo>
                  <a:cubicBezTo>
                    <a:pt x="827" y="2808"/>
                    <a:pt x="827" y="2607"/>
                    <a:pt x="727" y="2407"/>
                  </a:cubicBezTo>
                  <a:cubicBezTo>
                    <a:pt x="727" y="2081"/>
                    <a:pt x="727" y="1780"/>
                    <a:pt x="627" y="1454"/>
                  </a:cubicBezTo>
                  <a:cubicBezTo>
                    <a:pt x="627" y="1154"/>
                    <a:pt x="527" y="928"/>
                    <a:pt x="201" y="627"/>
                  </a:cubicBezTo>
                  <a:cubicBezTo>
                    <a:pt x="101" y="728"/>
                    <a:pt x="0" y="728"/>
                    <a:pt x="0" y="828"/>
                  </a:cubicBezTo>
                  <a:cubicBezTo>
                    <a:pt x="0" y="1154"/>
                    <a:pt x="101" y="1354"/>
                    <a:pt x="101" y="1680"/>
                  </a:cubicBezTo>
                  <a:cubicBezTo>
                    <a:pt x="201" y="1981"/>
                    <a:pt x="326" y="2306"/>
                    <a:pt x="426" y="2707"/>
                  </a:cubicBezTo>
                  <a:cubicBezTo>
                    <a:pt x="527" y="3033"/>
                    <a:pt x="627" y="3434"/>
                    <a:pt x="1053" y="3560"/>
                  </a:cubicBezTo>
                  <a:cubicBezTo>
                    <a:pt x="1579" y="3434"/>
                    <a:pt x="1780" y="3033"/>
                    <a:pt x="1880" y="2607"/>
                  </a:cubicBezTo>
                  <a:cubicBezTo>
                    <a:pt x="2081" y="2081"/>
                    <a:pt x="2206" y="1555"/>
                    <a:pt x="2306" y="1053"/>
                  </a:cubicBezTo>
                  <a:lnTo>
                    <a:pt x="2507" y="828"/>
                  </a:lnTo>
                  <a:cubicBezTo>
                    <a:pt x="2507" y="1154"/>
                    <a:pt x="2607" y="1354"/>
                    <a:pt x="2607" y="1555"/>
                  </a:cubicBezTo>
                  <a:cubicBezTo>
                    <a:pt x="2707" y="1981"/>
                    <a:pt x="2832" y="2407"/>
                    <a:pt x="3033" y="2808"/>
                  </a:cubicBezTo>
                  <a:cubicBezTo>
                    <a:pt x="3133" y="3134"/>
                    <a:pt x="3334" y="3434"/>
                    <a:pt x="3760" y="3434"/>
                  </a:cubicBezTo>
                  <a:cubicBezTo>
                    <a:pt x="3760" y="3334"/>
                    <a:pt x="3860" y="3334"/>
                    <a:pt x="3860" y="3334"/>
                  </a:cubicBezTo>
                  <a:cubicBezTo>
                    <a:pt x="4286" y="2808"/>
                    <a:pt x="4587" y="2306"/>
                    <a:pt x="4712" y="1780"/>
                  </a:cubicBezTo>
                  <a:cubicBezTo>
                    <a:pt x="4812" y="1354"/>
                    <a:pt x="4913" y="1053"/>
                    <a:pt x="5113" y="728"/>
                  </a:cubicBezTo>
                  <a:cubicBezTo>
                    <a:pt x="5213" y="1053"/>
                    <a:pt x="5213" y="1254"/>
                    <a:pt x="5339" y="1454"/>
                  </a:cubicBezTo>
                  <a:cubicBezTo>
                    <a:pt x="5539" y="1981"/>
                    <a:pt x="5640" y="2507"/>
                    <a:pt x="5840" y="3033"/>
                  </a:cubicBezTo>
                  <a:cubicBezTo>
                    <a:pt x="5903" y="3296"/>
                    <a:pt x="6116" y="3428"/>
                    <a:pt x="6326" y="3428"/>
                  </a:cubicBezTo>
                  <a:cubicBezTo>
                    <a:pt x="6536" y="3428"/>
                    <a:pt x="6742" y="3296"/>
                    <a:pt x="6792" y="3033"/>
                  </a:cubicBezTo>
                  <a:cubicBezTo>
                    <a:pt x="6993" y="2607"/>
                    <a:pt x="7093" y="2181"/>
                    <a:pt x="7218" y="1880"/>
                  </a:cubicBezTo>
                  <a:lnTo>
                    <a:pt x="7519" y="928"/>
                  </a:lnTo>
                  <a:lnTo>
                    <a:pt x="7619" y="928"/>
                  </a:lnTo>
                  <a:cubicBezTo>
                    <a:pt x="7619" y="1053"/>
                    <a:pt x="7720" y="1154"/>
                    <a:pt x="7720" y="1354"/>
                  </a:cubicBezTo>
                  <a:cubicBezTo>
                    <a:pt x="7845" y="1555"/>
                    <a:pt x="7845" y="1880"/>
                    <a:pt x="7945" y="2081"/>
                  </a:cubicBezTo>
                  <a:cubicBezTo>
                    <a:pt x="8146" y="2507"/>
                    <a:pt x="8246" y="2933"/>
                    <a:pt x="8472" y="3134"/>
                  </a:cubicBezTo>
                  <a:cubicBezTo>
                    <a:pt x="8563" y="3329"/>
                    <a:pt x="8702" y="3408"/>
                    <a:pt x="8855" y="3408"/>
                  </a:cubicBezTo>
                  <a:cubicBezTo>
                    <a:pt x="9036" y="3408"/>
                    <a:pt x="9236" y="3297"/>
                    <a:pt x="9399" y="3134"/>
                  </a:cubicBezTo>
                  <a:cubicBezTo>
                    <a:pt x="9725" y="2707"/>
                    <a:pt x="9925" y="2181"/>
                    <a:pt x="10026" y="1780"/>
                  </a:cubicBezTo>
                  <a:cubicBezTo>
                    <a:pt x="10126" y="1454"/>
                    <a:pt x="10226" y="1154"/>
                    <a:pt x="10452" y="828"/>
                  </a:cubicBezTo>
                  <a:cubicBezTo>
                    <a:pt x="10452" y="728"/>
                    <a:pt x="10652" y="627"/>
                    <a:pt x="10652" y="527"/>
                  </a:cubicBezTo>
                  <a:lnTo>
                    <a:pt x="10853" y="527"/>
                  </a:lnTo>
                  <a:cubicBezTo>
                    <a:pt x="10978" y="828"/>
                    <a:pt x="11078" y="1154"/>
                    <a:pt x="11078" y="1555"/>
                  </a:cubicBezTo>
                  <a:cubicBezTo>
                    <a:pt x="11178" y="1981"/>
                    <a:pt x="11379" y="2507"/>
                    <a:pt x="11604" y="2933"/>
                  </a:cubicBezTo>
                  <a:cubicBezTo>
                    <a:pt x="11805" y="3234"/>
                    <a:pt x="12005" y="3334"/>
                    <a:pt x="12432" y="3334"/>
                  </a:cubicBezTo>
                  <a:cubicBezTo>
                    <a:pt x="12532" y="3134"/>
                    <a:pt x="12732" y="2933"/>
                    <a:pt x="12858" y="2707"/>
                  </a:cubicBezTo>
                  <a:cubicBezTo>
                    <a:pt x="13058" y="2306"/>
                    <a:pt x="13158" y="1780"/>
                    <a:pt x="13359" y="1354"/>
                  </a:cubicBezTo>
                  <a:cubicBezTo>
                    <a:pt x="13584" y="1053"/>
                    <a:pt x="13685" y="728"/>
                    <a:pt x="13985" y="527"/>
                  </a:cubicBezTo>
                  <a:cubicBezTo>
                    <a:pt x="14111" y="828"/>
                    <a:pt x="14311" y="1053"/>
                    <a:pt x="14311" y="1254"/>
                  </a:cubicBezTo>
                  <a:cubicBezTo>
                    <a:pt x="14512" y="1680"/>
                    <a:pt x="14612" y="2181"/>
                    <a:pt x="14737" y="2607"/>
                  </a:cubicBezTo>
                  <a:cubicBezTo>
                    <a:pt x="14938" y="3033"/>
                    <a:pt x="15239" y="3334"/>
                    <a:pt x="15865" y="3434"/>
                  </a:cubicBezTo>
                  <a:cubicBezTo>
                    <a:pt x="16091" y="3234"/>
                    <a:pt x="16391" y="3033"/>
                    <a:pt x="16492" y="2707"/>
                  </a:cubicBezTo>
                  <a:cubicBezTo>
                    <a:pt x="16818" y="2306"/>
                    <a:pt x="16918" y="1780"/>
                    <a:pt x="17118" y="1254"/>
                  </a:cubicBezTo>
                  <a:cubicBezTo>
                    <a:pt x="17344" y="1053"/>
                    <a:pt x="17444" y="828"/>
                    <a:pt x="17645" y="627"/>
                  </a:cubicBezTo>
                  <a:lnTo>
                    <a:pt x="17745" y="627"/>
                  </a:lnTo>
                  <a:lnTo>
                    <a:pt x="18071" y="1254"/>
                  </a:lnTo>
                  <a:cubicBezTo>
                    <a:pt x="18271" y="1680"/>
                    <a:pt x="18371" y="2081"/>
                    <a:pt x="18497" y="2507"/>
                  </a:cubicBezTo>
                  <a:cubicBezTo>
                    <a:pt x="18671" y="2966"/>
                    <a:pt x="19017" y="3253"/>
                    <a:pt x="19435" y="3253"/>
                  </a:cubicBezTo>
                  <a:cubicBezTo>
                    <a:pt x="19497" y="3253"/>
                    <a:pt x="19560" y="3247"/>
                    <a:pt x="19625" y="3234"/>
                  </a:cubicBezTo>
                  <a:cubicBezTo>
                    <a:pt x="20051" y="3033"/>
                    <a:pt x="20376" y="2707"/>
                    <a:pt x="20477" y="2181"/>
                  </a:cubicBezTo>
                  <a:cubicBezTo>
                    <a:pt x="20477" y="1880"/>
                    <a:pt x="20777" y="1555"/>
                    <a:pt x="20878" y="1154"/>
                  </a:cubicBezTo>
                  <a:cubicBezTo>
                    <a:pt x="21003" y="828"/>
                    <a:pt x="21204" y="627"/>
                    <a:pt x="21630" y="527"/>
                  </a:cubicBezTo>
                  <a:cubicBezTo>
                    <a:pt x="21630" y="627"/>
                    <a:pt x="21730" y="828"/>
                    <a:pt x="21830" y="928"/>
                  </a:cubicBezTo>
                  <a:cubicBezTo>
                    <a:pt x="22031" y="1354"/>
                    <a:pt x="22131" y="1780"/>
                    <a:pt x="22356" y="2181"/>
                  </a:cubicBezTo>
                  <a:cubicBezTo>
                    <a:pt x="22457" y="2507"/>
                    <a:pt x="22657" y="2808"/>
                    <a:pt x="23083" y="2933"/>
                  </a:cubicBezTo>
                  <a:cubicBezTo>
                    <a:pt x="23083" y="2808"/>
                    <a:pt x="23183" y="2808"/>
                    <a:pt x="23183" y="2707"/>
                  </a:cubicBezTo>
                  <a:cubicBezTo>
                    <a:pt x="23083" y="2407"/>
                    <a:pt x="22983" y="2081"/>
                    <a:pt x="22757" y="1780"/>
                  </a:cubicBezTo>
                  <a:cubicBezTo>
                    <a:pt x="22657" y="1254"/>
                    <a:pt x="22457" y="828"/>
                    <a:pt x="22256" y="427"/>
                  </a:cubicBezTo>
                  <a:cubicBezTo>
                    <a:pt x="22131" y="101"/>
                    <a:pt x="21830" y="1"/>
                    <a:pt x="21504" y="1"/>
                  </a:cubicBezTo>
                  <a:cubicBezTo>
                    <a:pt x="21003" y="1"/>
                    <a:pt x="20777" y="427"/>
                    <a:pt x="20477" y="728"/>
                  </a:cubicBezTo>
                  <a:cubicBezTo>
                    <a:pt x="20151" y="1254"/>
                    <a:pt x="19850" y="1880"/>
                    <a:pt x="19524" y="2407"/>
                  </a:cubicBezTo>
                  <a:cubicBezTo>
                    <a:pt x="19424" y="2407"/>
                    <a:pt x="19424" y="2507"/>
                    <a:pt x="19324" y="2607"/>
                  </a:cubicBezTo>
                  <a:cubicBezTo>
                    <a:pt x="19123" y="2407"/>
                    <a:pt x="18998" y="2181"/>
                    <a:pt x="18898" y="1981"/>
                  </a:cubicBezTo>
                  <a:cubicBezTo>
                    <a:pt x="18797" y="1680"/>
                    <a:pt x="18697" y="1254"/>
                    <a:pt x="18597" y="828"/>
                  </a:cubicBezTo>
                  <a:cubicBezTo>
                    <a:pt x="18497" y="427"/>
                    <a:pt x="18171" y="101"/>
                    <a:pt x="17745" y="1"/>
                  </a:cubicBezTo>
                  <a:cubicBezTo>
                    <a:pt x="17645" y="101"/>
                    <a:pt x="17444" y="101"/>
                    <a:pt x="17244" y="201"/>
                  </a:cubicBezTo>
                  <a:cubicBezTo>
                    <a:pt x="16717" y="1053"/>
                    <a:pt x="16191" y="1880"/>
                    <a:pt x="15665" y="2808"/>
                  </a:cubicBezTo>
                  <a:cubicBezTo>
                    <a:pt x="15364" y="2607"/>
                    <a:pt x="15239" y="2407"/>
                    <a:pt x="15138" y="2081"/>
                  </a:cubicBezTo>
                  <a:lnTo>
                    <a:pt x="14838" y="828"/>
                  </a:lnTo>
                  <a:cubicBezTo>
                    <a:pt x="14612" y="527"/>
                    <a:pt x="14412" y="101"/>
                    <a:pt x="13885" y="101"/>
                  </a:cubicBezTo>
                  <a:cubicBezTo>
                    <a:pt x="13685" y="101"/>
                    <a:pt x="13584" y="201"/>
                    <a:pt x="13359" y="301"/>
                  </a:cubicBezTo>
                  <a:cubicBezTo>
                    <a:pt x="12958" y="1053"/>
                    <a:pt x="12532" y="1880"/>
                    <a:pt x="12106" y="2607"/>
                  </a:cubicBezTo>
                  <a:lnTo>
                    <a:pt x="12005" y="2607"/>
                  </a:lnTo>
                  <a:cubicBezTo>
                    <a:pt x="11905" y="2407"/>
                    <a:pt x="11805" y="2081"/>
                    <a:pt x="11705" y="1880"/>
                  </a:cubicBezTo>
                  <a:cubicBezTo>
                    <a:pt x="11604" y="1454"/>
                    <a:pt x="11604" y="1154"/>
                    <a:pt x="11379" y="728"/>
                  </a:cubicBezTo>
                  <a:cubicBezTo>
                    <a:pt x="11279" y="427"/>
                    <a:pt x="11178" y="101"/>
                    <a:pt x="1075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20"/>
          <p:cNvGrpSpPr/>
          <p:nvPr/>
        </p:nvGrpSpPr>
        <p:grpSpPr>
          <a:xfrm rot="-649869">
            <a:off x="4995521" y="693450"/>
            <a:ext cx="3392139" cy="3756600"/>
            <a:chOff x="3320575" y="1922800"/>
            <a:chExt cx="1661286" cy="1839796"/>
          </a:xfrm>
        </p:grpSpPr>
        <p:sp>
          <p:nvSpPr>
            <p:cNvPr id="158" name="Google Shape;158;p20"/>
            <p:cNvSpPr/>
            <p:nvPr/>
          </p:nvSpPr>
          <p:spPr>
            <a:xfrm>
              <a:off x="3583620" y="3163534"/>
              <a:ext cx="8975" cy="21710"/>
            </a:xfrm>
            <a:custGeom>
              <a:avLst/>
              <a:gdLst/>
              <a:ahLst/>
              <a:cxnLst/>
              <a:rect l="l" t="t" r="r" b="b"/>
              <a:pathLst>
                <a:path w="117" h="283" extrusionOk="0">
                  <a:moveTo>
                    <a:pt x="9" y="1"/>
                  </a:moveTo>
                  <a:cubicBezTo>
                    <a:pt x="6" y="1"/>
                    <a:pt x="3" y="2"/>
                    <a:pt x="1" y="5"/>
                  </a:cubicBezTo>
                  <a:lnTo>
                    <a:pt x="77" y="283"/>
                  </a:lnTo>
                  <a:cubicBezTo>
                    <a:pt x="84" y="214"/>
                    <a:pt x="117" y="193"/>
                    <a:pt x="80" y="48"/>
                  </a:cubicBezTo>
                  <a:lnTo>
                    <a:pt x="80" y="48"/>
                  </a:lnTo>
                  <a:cubicBezTo>
                    <a:pt x="76" y="57"/>
                    <a:pt x="71" y="61"/>
                    <a:pt x="67" y="61"/>
                  </a:cubicBezTo>
                  <a:cubicBezTo>
                    <a:pt x="48" y="61"/>
                    <a:pt x="27" y="1"/>
                    <a:pt x="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3408640" y="3305220"/>
              <a:ext cx="7134" cy="14575"/>
            </a:xfrm>
            <a:custGeom>
              <a:avLst/>
              <a:gdLst/>
              <a:ahLst/>
              <a:cxnLst/>
              <a:rect l="l" t="t" r="r" b="b"/>
              <a:pathLst>
                <a:path w="93" h="190" extrusionOk="0">
                  <a:moveTo>
                    <a:pt x="20" y="0"/>
                  </a:moveTo>
                  <a:cubicBezTo>
                    <a:pt x="2" y="0"/>
                    <a:pt x="1" y="28"/>
                    <a:pt x="23" y="143"/>
                  </a:cubicBezTo>
                  <a:cubicBezTo>
                    <a:pt x="42" y="176"/>
                    <a:pt x="57" y="190"/>
                    <a:pt x="67" y="190"/>
                  </a:cubicBezTo>
                  <a:cubicBezTo>
                    <a:pt x="92" y="190"/>
                    <a:pt x="93" y="109"/>
                    <a:pt x="70" y="17"/>
                  </a:cubicBezTo>
                  <a:cubicBezTo>
                    <a:pt x="48" y="10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3615149" y="2924807"/>
              <a:ext cx="15879" cy="31836"/>
            </a:xfrm>
            <a:custGeom>
              <a:avLst/>
              <a:gdLst/>
              <a:ahLst/>
              <a:cxnLst/>
              <a:rect l="l" t="t" r="r" b="b"/>
              <a:pathLst>
                <a:path w="207" h="415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46" y="91"/>
                    <a:pt x="134" y="115"/>
                    <a:pt x="112" y="115"/>
                  </a:cubicBezTo>
                  <a:cubicBezTo>
                    <a:pt x="88" y="115"/>
                    <a:pt x="52" y="84"/>
                    <a:pt x="28" y="84"/>
                  </a:cubicBezTo>
                  <a:cubicBezTo>
                    <a:pt x="12" y="84"/>
                    <a:pt x="0" y="98"/>
                    <a:pt x="0" y="141"/>
                  </a:cubicBezTo>
                  <a:cubicBezTo>
                    <a:pt x="7" y="138"/>
                    <a:pt x="12" y="137"/>
                    <a:pt x="17" y="137"/>
                  </a:cubicBezTo>
                  <a:cubicBezTo>
                    <a:pt x="77" y="137"/>
                    <a:pt x="41" y="338"/>
                    <a:pt x="98" y="412"/>
                  </a:cubicBezTo>
                  <a:cubicBezTo>
                    <a:pt x="106" y="414"/>
                    <a:pt x="113" y="414"/>
                    <a:pt x="120" y="414"/>
                  </a:cubicBezTo>
                  <a:cubicBezTo>
                    <a:pt x="151" y="414"/>
                    <a:pt x="174" y="396"/>
                    <a:pt x="191" y="375"/>
                  </a:cubicBezTo>
                  <a:cubicBezTo>
                    <a:pt x="195" y="314"/>
                    <a:pt x="198" y="253"/>
                    <a:pt x="198" y="189"/>
                  </a:cubicBezTo>
                  <a:cubicBezTo>
                    <a:pt x="188" y="159"/>
                    <a:pt x="181" y="131"/>
                    <a:pt x="191" y="106"/>
                  </a:cubicBezTo>
                  <a:lnTo>
                    <a:pt x="191" y="106"/>
                  </a:lnTo>
                  <a:cubicBezTo>
                    <a:pt x="195" y="113"/>
                    <a:pt x="198" y="119"/>
                    <a:pt x="203" y="127"/>
                  </a:cubicBezTo>
                  <a:cubicBezTo>
                    <a:pt x="203" y="102"/>
                    <a:pt x="203" y="76"/>
                    <a:pt x="206" y="55"/>
                  </a:cubicBezTo>
                  <a:cubicBezTo>
                    <a:pt x="181" y="26"/>
                    <a:pt x="159" y="4"/>
                    <a:pt x="13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3587226" y="3211249"/>
              <a:ext cx="7288" cy="25545"/>
            </a:xfrm>
            <a:custGeom>
              <a:avLst/>
              <a:gdLst/>
              <a:ahLst/>
              <a:cxnLst/>
              <a:rect l="l" t="t" r="r" b="b"/>
              <a:pathLst>
                <a:path w="95" h="333" extrusionOk="0">
                  <a:moveTo>
                    <a:pt x="37" y="1"/>
                  </a:moveTo>
                  <a:cubicBezTo>
                    <a:pt x="12" y="1"/>
                    <a:pt x="4" y="28"/>
                    <a:pt x="0" y="71"/>
                  </a:cubicBezTo>
                  <a:cubicBezTo>
                    <a:pt x="20" y="169"/>
                    <a:pt x="79" y="333"/>
                    <a:pt x="91" y="333"/>
                  </a:cubicBezTo>
                  <a:cubicBezTo>
                    <a:pt x="94" y="333"/>
                    <a:pt x="94" y="319"/>
                    <a:pt x="87" y="284"/>
                  </a:cubicBezTo>
                  <a:cubicBezTo>
                    <a:pt x="40" y="230"/>
                    <a:pt x="55" y="64"/>
                    <a:pt x="51" y="3"/>
                  </a:cubicBezTo>
                  <a:cubicBezTo>
                    <a:pt x="46" y="1"/>
                    <a:pt x="42" y="1"/>
                    <a:pt x="3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3592826" y="3207796"/>
              <a:ext cx="16877" cy="16110"/>
            </a:xfrm>
            <a:custGeom>
              <a:avLst/>
              <a:gdLst/>
              <a:ahLst/>
              <a:cxnLst/>
              <a:rect l="l" t="t" r="r" b="b"/>
              <a:pathLst>
                <a:path w="220" h="210" extrusionOk="0">
                  <a:moveTo>
                    <a:pt x="144" y="0"/>
                  </a:moveTo>
                  <a:cubicBezTo>
                    <a:pt x="113" y="0"/>
                    <a:pt x="83" y="44"/>
                    <a:pt x="52" y="44"/>
                  </a:cubicBezTo>
                  <a:cubicBezTo>
                    <a:pt x="46" y="44"/>
                    <a:pt x="39" y="42"/>
                    <a:pt x="32" y="37"/>
                  </a:cubicBezTo>
                  <a:lnTo>
                    <a:pt x="32" y="37"/>
                  </a:lnTo>
                  <a:cubicBezTo>
                    <a:pt x="57" y="141"/>
                    <a:pt x="0" y="83"/>
                    <a:pt x="35" y="210"/>
                  </a:cubicBezTo>
                  <a:cubicBezTo>
                    <a:pt x="103" y="182"/>
                    <a:pt x="107" y="93"/>
                    <a:pt x="161" y="93"/>
                  </a:cubicBezTo>
                  <a:cubicBezTo>
                    <a:pt x="176" y="93"/>
                    <a:pt x="195" y="100"/>
                    <a:pt x="220" y="116"/>
                  </a:cubicBezTo>
                  <a:cubicBezTo>
                    <a:pt x="193" y="26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3605483" y="2891284"/>
              <a:ext cx="8055" cy="9973"/>
            </a:xfrm>
            <a:custGeom>
              <a:avLst/>
              <a:gdLst/>
              <a:ahLst/>
              <a:cxnLst/>
              <a:rect l="l" t="t" r="r" b="b"/>
              <a:pathLst>
                <a:path w="105" h="130" extrusionOk="0">
                  <a:moveTo>
                    <a:pt x="42" y="1"/>
                  </a:moveTo>
                  <a:cubicBezTo>
                    <a:pt x="19" y="1"/>
                    <a:pt x="0" y="37"/>
                    <a:pt x="11" y="81"/>
                  </a:cubicBezTo>
                  <a:cubicBezTo>
                    <a:pt x="32" y="118"/>
                    <a:pt x="53" y="130"/>
                    <a:pt x="72" y="130"/>
                  </a:cubicBezTo>
                  <a:cubicBezTo>
                    <a:pt x="84" y="130"/>
                    <a:pt x="94" y="126"/>
                    <a:pt x="105" y="121"/>
                  </a:cubicBezTo>
                  <a:cubicBezTo>
                    <a:pt x="93" y="33"/>
                    <a:pt x="65" y="1"/>
                    <a:pt x="4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3596355" y="2933936"/>
              <a:ext cx="11200" cy="31069"/>
            </a:xfrm>
            <a:custGeom>
              <a:avLst/>
              <a:gdLst/>
              <a:ahLst/>
              <a:cxnLst/>
              <a:rect l="l" t="t" r="r" b="b"/>
              <a:pathLst>
                <a:path w="146" h="405" extrusionOk="0">
                  <a:moveTo>
                    <a:pt x="51" y="0"/>
                  </a:moveTo>
                  <a:cubicBezTo>
                    <a:pt x="1" y="48"/>
                    <a:pt x="4" y="188"/>
                    <a:pt x="19" y="354"/>
                  </a:cubicBezTo>
                  <a:cubicBezTo>
                    <a:pt x="21" y="352"/>
                    <a:pt x="24" y="351"/>
                    <a:pt x="27" y="351"/>
                  </a:cubicBezTo>
                  <a:cubicBezTo>
                    <a:pt x="51" y="351"/>
                    <a:pt x="96" y="404"/>
                    <a:pt x="122" y="404"/>
                  </a:cubicBezTo>
                  <a:cubicBezTo>
                    <a:pt x="137" y="404"/>
                    <a:pt x="146" y="387"/>
                    <a:pt x="141" y="332"/>
                  </a:cubicBezTo>
                  <a:cubicBezTo>
                    <a:pt x="102" y="314"/>
                    <a:pt x="51" y="40"/>
                    <a:pt x="5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3608322" y="2936851"/>
              <a:ext cx="11507" cy="23781"/>
            </a:xfrm>
            <a:custGeom>
              <a:avLst/>
              <a:gdLst/>
              <a:ahLst/>
              <a:cxnLst/>
              <a:rect l="l" t="t" r="r" b="b"/>
              <a:pathLst>
                <a:path w="150" h="310" extrusionOk="0">
                  <a:moveTo>
                    <a:pt x="12" y="1"/>
                  </a:moveTo>
                  <a:cubicBezTo>
                    <a:pt x="10" y="1"/>
                    <a:pt x="8" y="1"/>
                    <a:pt x="6" y="2"/>
                  </a:cubicBezTo>
                  <a:cubicBezTo>
                    <a:pt x="1" y="70"/>
                    <a:pt x="104" y="310"/>
                    <a:pt x="137" y="310"/>
                  </a:cubicBezTo>
                  <a:cubicBezTo>
                    <a:pt x="145" y="310"/>
                    <a:pt x="149" y="296"/>
                    <a:pt x="147" y="265"/>
                  </a:cubicBezTo>
                  <a:cubicBezTo>
                    <a:pt x="126" y="255"/>
                    <a:pt x="122" y="205"/>
                    <a:pt x="119" y="154"/>
                  </a:cubicBezTo>
                  <a:cubicBezTo>
                    <a:pt x="118" y="154"/>
                    <a:pt x="117" y="154"/>
                    <a:pt x="116" y="154"/>
                  </a:cubicBezTo>
                  <a:cubicBezTo>
                    <a:pt x="83" y="154"/>
                    <a:pt x="46" y="1"/>
                    <a:pt x="1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3588377" y="2802913"/>
              <a:ext cx="7364" cy="12811"/>
            </a:xfrm>
            <a:custGeom>
              <a:avLst/>
              <a:gdLst/>
              <a:ahLst/>
              <a:cxnLst/>
              <a:rect l="l" t="t" r="r" b="b"/>
              <a:pathLst>
                <a:path w="96" h="167" extrusionOk="0">
                  <a:moveTo>
                    <a:pt x="0" y="1"/>
                  </a:moveTo>
                  <a:lnTo>
                    <a:pt x="43" y="167"/>
                  </a:lnTo>
                  <a:cubicBezTo>
                    <a:pt x="49" y="140"/>
                    <a:pt x="57" y="134"/>
                    <a:pt x="65" y="134"/>
                  </a:cubicBezTo>
                  <a:cubicBezTo>
                    <a:pt x="72" y="134"/>
                    <a:pt x="79" y="139"/>
                    <a:pt x="84" y="139"/>
                  </a:cubicBezTo>
                  <a:cubicBezTo>
                    <a:pt x="93" y="139"/>
                    <a:pt x="96" y="124"/>
                    <a:pt x="83" y="44"/>
                  </a:cubicBezTo>
                  <a:cubicBezTo>
                    <a:pt x="66" y="22"/>
                    <a:pt x="58" y="16"/>
                    <a:pt x="52" y="16"/>
                  </a:cubicBezTo>
                  <a:cubicBezTo>
                    <a:pt x="47" y="16"/>
                    <a:pt x="44" y="22"/>
                    <a:pt x="36" y="22"/>
                  </a:cubicBezTo>
                  <a:cubicBezTo>
                    <a:pt x="29" y="22"/>
                    <a:pt x="19" y="17"/>
                    <a:pt x="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3614612" y="3197824"/>
              <a:ext cx="844" cy="3989"/>
            </a:xfrm>
            <a:custGeom>
              <a:avLst/>
              <a:gdLst/>
              <a:ahLst/>
              <a:cxnLst/>
              <a:rect l="l" t="t" r="r" b="b"/>
              <a:pathLst>
                <a:path w="11" h="52" extrusionOk="0">
                  <a:moveTo>
                    <a:pt x="5" y="0"/>
                  </a:moveTo>
                  <a:cubicBezTo>
                    <a:pt x="1" y="0"/>
                    <a:pt x="1" y="26"/>
                    <a:pt x="4" y="52"/>
                  </a:cubicBezTo>
                  <a:cubicBezTo>
                    <a:pt x="4" y="37"/>
                    <a:pt x="7" y="19"/>
                    <a:pt x="11" y="5"/>
                  </a:cubicBezTo>
                  <a:lnTo>
                    <a:pt x="7" y="2"/>
                  </a:ln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0"/>
            <p:cNvSpPr/>
            <p:nvPr/>
          </p:nvSpPr>
          <p:spPr>
            <a:xfrm>
              <a:off x="3598579" y="3241013"/>
              <a:ext cx="1458" cy="3069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8" y="1"/>
                  </a:moveTo>
                  <a:lnTo>
                    <a:pt x="8" y="1"/>
                  </a:lnTo>
                  <a:cubicBezTo>
                    <a:pt x="11" y="18"/>
                    <a:pt x="8" y="29"/>
                    <a:pt x="0" y="40"/>
                  </a:cubicBezTo>
                  <a:cubicBezTo>
                    <a:pt x="8" y="33"/>
                    <a:pt x="15" y="22"/>
                    <a:pt x="18" y="14"/>
                  </a:cubicBezTo>
                  <a:cubicBezTo>
                    <a:pt x="15" y="11"/>
                    <a:pt x="11" y="4"/>
                    <a:pt x="8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3602492" y="3221068"/>
              <a:ext cx="7978" cy="9742"/>
            </a:xfrm>
            <a:custGeom>
              <a:avLst/>
              <a:gdLst/>
              <a:ahLst/>
              <a:cxnLst/>
              <a:rect l="l" t="t" r="r" b="b"/>
              <a:pathLst>
                <a:path w="104" h="127" extrusionOk="0">
                  <a:moveTo>
                    <a:pt x="36" y="1"/>
                  </a:moveTo>
                  <a:cubicBezTo>
                    <a:pt x="12" y="1"/>
                    <a:pt x="0" y="22"/>
                    <a:pt x="32" y="127"/>
                  </a:cubicBezTo>
                  <a:cubicBezTo>
                    <a:pt x="39" y="116"/>
                    <a:pt x="50" y="116"/>
                    <a:pt x="65" y="116"/>
                  </a:cubicBezTo>
                  <a:cubicBezTo>
                    <a:pt x="79" y="83"/>
                    <a:pt x="90" y="48"/>
                    <a:pt x="104" y="5"/>
                  </a:cubicBezTo>
                  <a:lnTo>
                    <a:pt x="104" y="5"/>
                  </a:lnTo>
                  <a:cubicBezTo>
                    <a:pt x="100" y="9"/>
                    <a:pt x="94" y="10"/>
                    <a:pt x="88" y="10"/>
                  </a:cubicBezTo>
                  <a:cubicBezTo>
                    <a:pt x="72" y="10"/>
                    <a:pt x="51" y="1"/>
                    <a:pt x="36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3575949" y="3130701"/>
              <a:ext cx="12734" cy="9052"/>
            </a:xfrm>
            <a:custGeom>
              <a:avLst/>
              <a:gdLst/>
              <a:ahLst/>
              <a:cxnLst/>
              <a:rect l="l" t="t" r="r" b="b"/>
              <a:pathLst>
                <a:path w="166" h="118" extrusionOk="0">
                  <a:moveTo>
                    <a:pt x="155" y="19"/>
                  </a:moveTo>
                  <a:cubicBezTo>
                    <a:pt x="130" y="37"/>
                    <a:pt x="0" y="1"/>
                    <a:pt x="65" y="94"/>
                  </a:cubicBezTo>
                  <a:cubicBezTo>
                    <a:pt x="70" y="91"/>
                    <a:pt x="75" y="89"/>
                    <a:pt x="81" y="89"/>
                  </a:cubicBezTo>
                  <a:cubicBezTo>
                    <a:pt x="105" y="89"/>
                    <a:pt x="131" y="117"/>
                    <a:pt x="147" y="117"/>
                  </a:cubicBezTo>
                  <a:cubicBezTo>
                    <a:pt x="160" y="117"/>
                    <a:pt x="166" y="97"/>
                    <a:pt x="155" y="19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3591829" y="3125255"/>
              <a:ext cx="30915" cy="8362"/>
            </a:xfrm>
            <a:custGeom>
              <a:avLst/>
              <a:gdLst/>
              <a:ahLst/>
              <a:cxnLst/>
              <a:rect l="l" t="t" r="r" b="b"/>
              <a:pathLst>
                <a:path w="403" h="109" extrusionOk="0">
                  <a:moveTo>
                    <a:pt x="402" y="0"/>
                  </a:moveTo>
                  <a:lnTo>
                    <a:pt x="402" y="0"/>
                  </a:lnTo>
                  <a:cubicBezTo>
                    <a:pt x="308" y="40"/>
                    <a:pt x="135" y="25"/>
                    <a:pt x="56" y="68"/>
                  </a:cubicBezTo>
                  <a:cubicBezTo>
                    <a:pt x="0" y="96"/>
                    <a:pt x="32" y="105"/>
                    <a:pt x="84" y="105"/>
                  </a:cubicBezTo>
                  <a:cubicBezTo>
                    <a:pt x="133" y="105"/>
                    <a:pt x="199" y="97"/>
                    <a:pt x="229" y="90"/>
                  </a:cubicBezTo>
                  <a:cubicBezTo>
                    <a:pt x="301" y="75"/>
                    <a:pt x="380" y="108"/>
                    <a:pt x="402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3629034" y="2932862"/>
              <a:ext cx="1688" cy="6444"/>
            </a:xfrm>
            <a:custGeom>
              <a:avLst/>
              <a:gdLst/>
              <a:ahLst/>
              <a:cxnLst/>
              <a:rect l="l" t="t" r="r" b="b"/>
              <a:pathLst>
                <a:path w="22" h="84" extrusionOk="0">
                  <a:moveTo>
                    <a:pt x="10" y="1"/>
                  </a:moveTo>
                  <a:lnTo>
                    <a:pt x="10" y="1"/>
                  </a:lnTo>
                  <a:cubicBezTo>
                    <a:pt x="0" y="26"/>
                    <a:pt x="7" y="54"/>
                    <a:pt x="17" y="84"/>
                  </a:cubicBezTo>
                  <a:cubicBezTo>
                    <a:pt x="17" y="62"/>
                    <a:pt x="22" y="44"/>
                    <a:pt x="22" y="22"/>
                  </a:cubicBezTo>
                  <a:cubicBezTo>
                    <a:pt x="17" y="14"/>
                    <a:pt x="14" y="8"/>
                    <a:pt x="1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3320575" y="1922800"/>
              <a:ext cx="1661286" cy="1839796"/>
            </a:xfrm>
            <a:custGeom>
              <a:avLst/>
              <a:gdLst/>
              <a:ahLst/>
              <a:cxnLst/>
              <a:rect l="l" t="t" r="r" b="b"/>
              <a:pathLst>
                <a:path w="21656" h="23983" extrusionOk="0">
                  <a:moveTo>
                    <a:pt x="3358" y="16280"/>
                  </a:moveTo>
                  <a:cubicBezTo>
                    <a:pt x="3412" y="16363"/>
                    <a:pt x="3419" y="16432"/>
                    <a:pt x="3405" y="16503"/>
                  </a:cubicBezTo>
                  <a:cubicBezTo>
                    <a:pt x="3398" y="16543"/>
                    <a:pt x="3386" y="16579"/>
                    <a:pt x="3368" y="16618"/>
                  </a:cubicBezTo>
                  <a:cubicBezTo>
                    <a:pt x="3354" y="16658"/>
                    <a:pt x="3336" y="16698"/>
                    <a:pt x="3315" y="16741"/>
                  </a:cubicBezTo>
                  <a:cubicBezTo>
                    <a:pt x="3318" y="16687"/>
                    <a:pt x="3311" y="16593"/>
                    <a:pt x="3311" y="16503"/>
                  </a:cubicBezTo>
                  <a:cubicBezTo>
                    <a:pt x="3311" y="16413"/>
                    <a:pt x="3322" y="16327"/>
                    <a:pt x="3358" y="16280"/>
                  </a:cubicBezTo>
                  <a:close/>
                  <a:moveTo>
                    <a:pt x="11500" y="17364"/>
                  </a:moveTo>
                  <a:cubicBezTo>
                    <a:pt x="11504" y="17656"/>
                    <a:pt x="11500" y="17948"/>
                    <a:pt x="11496" y="18236"/>
                  </a:cubicBezTo>
                  <a:cubicBezTo>
                    <a:pt x="11489" y="18326"/>
                    <a:pt x="11482" y="18442"/>
                    <a:pt x="11474" y="18572"/>
                  </a:cubicBezTo>
                  <a:cubicBezTo>
                    <a:pt x="11464" y="18795"/>
                    <a:pt x="11457" y="19061"/>
                    <a:pt x="11453" y="19350"/>
                  </a:cubicBezTo>
                  <a:cubicBezTo>
                    <a:pt x="11417" y="19313"/>
                    <a:pt x="11384" y="19260"/>
                    <a:pt x="11356" y="19187"/>
                  </a:cubicBezTo>
                  <a:cubicBezTo>
                    <a:pt x="11363" y="18936"/>
                    <a:pt x="11374" y="18683"/>
                    <a:pt x="11392" y="18431"/>
                  </a:cubicBezTo>
                  <a:cubicBezTo>
                    <a:pt x="11417" y="18074"/>
                    <a:pt x="11449" y="17721"/>
                    <a:pt x="11500" y="17364"/>
                  </a:cubicBezTo>
                  <a:close/>
                  <a:moveTo>
                    <a:pt x="10055" y="19415"/>
                  </a:moveTo>
                  <a:cubicBezTo>
                    <a:pt x="10084" y="19465"/>
                    <a:pt x="10117" y="19523"/>
                    <a:pt x="10145" y="19576"/>
                  </a:cubicBezTo>
                  <a:cubicBezTo>
                    <a:pt x="10174" y="19631"/>
                    <a:pt x="10207" y="19688"/>
                    <a:pt x="10235" y="19746"/>
                  </a:cubicBezTo>
                  <a:cubicBezTo>
                    <a:pt x="10246" y="19850"/>
                    <a:pt x="10260" y="19955"/>
                    <a:pt x="10268" y="20063"/>
                  </a:cubicBezTo>
                  <a:cubicBezTo>
                    <a:pt x="10261" y="20068"/>
                    <a:pt x="10253" y="20070"/>
                    <a:pt x="10245" y="20070"/>
                  </a:cubicBezTo>
                  <a:cubicBezTo>
                    <a:pt x="10212" y="20070"/>
                    <a:pt x="10171" y="20033"/>
                    <a:pt x="10131" y="19987"/>
                  </a:cubicBezTo>
                  <a:cubicBezTo>
                    <a:pt x="10112" y="19825"/>
                    <a:pt x="10091" y="19663"/>
                    <a:pt x="10066" y="19501"/>
                  </a:cubicBezTo>
                  <a:cubicBezTo>
                    <a:pt x="10062" y="19472"/>
                    <a:pt x="10059" y="19443"/>
                    <a:pt x="10055" y="19415"/>
                  </a:cubicBezTo>
                  <a:close/>
                  <a:moveTo>
                    <a:pt x="10664" y="21756"/>
                  </a:moveTo>
                  <a:lnTo>
                    <a:pt x="10663" y="21759"/>
                  </a:lnTo>
                  <a:lnTo>
                    <a:pt x="10663" y="21759"/>
                  </a:lnTo>
                  <a:cubicBezTo>
                    <a:pt x="10663" y="21758"/>
                    <a:pt x="10664" y="21757"/>
                    <a:pt x="10664" y="21756"/>
                  </a:cubicBezTo>
                  <a:close/>
                  <a:moveTo>
                    <a:pt x="16648" y="17930"/>
                  </a:moveTo>
                  <a:lnTo>
                    <a:pt x="16648" y="17930"/>
                  </a:lnTo>
                  <a:cubicBezTo>
                    <a:pt x="16623" y="18103"/>
                    <a:pt x="16587" y="18276"/>
                    <a:pt x="16554" y="18449"/>
                  </a:cubicBezTo>
                  <a:cubicBezTo>
                    <a:pt x="16522" y="18622"/>
                    <a:pt x="16479" y="18795"/>
                    <a:pt x="16442" y="18968"/>
                  </a:cubicBezTo>
                  <a:cubicBezTo>
                    <a:pt x="16364" y="19310"/>
                    <a:pt x="16273" y="19652"/>
                    <a:pt x="16173" y="19990"/>
                  </a:cubicBezTo>
                  <a:cubicBezTo>
                    <a:pt x="16068" y="20326"/>
                    <a:pt x="15960" y="20665"/>
                    <a:pt x="15823" y="20989"/>
                  </a:cubicBezTo>
                  <a:cubicBezTo>
                    <a:pt x="15754" y="21154"/>
                    <a:pt x="15686" y="21317"/>
                    <a:pt x="15603" y="21475"/>
                  </a:cubicBezTo>
                  <a:cubicBezTo>
                    <a:pt x="15560" y="21551"/>
                    <a:pt x="15516" y="21630"/>
                    <a:pt x="15470" y="21702"/>
                  </a:cubicBezTo>
                  <a:cubicBezTo>
                    <a:pt x="15426" y="21763"/>
                    <a:pt x="15387" y="21828"/>
                    <a:pt x="15330" y="21875"/>
                  </a:cubicBezTo>
                  <a:cubicBezTo>
                    <a:pt x="15333" y="21867"/>
                    <a:pt x="15336" y="21861"/>
                    <a:pt x="15340" y="21849"/>
                  </a:cubicBezTo>
                  <a:cubicBezTo>
                    <a:pt x="15380" y="21799"/>
                    <a:pt x="15408" y="21741"/>
                    <a:pt x="15438" y="21684"/>
                  </a:cubicBezTo>
                  <a:cubicBezTo>
                    <a:pt x="15477" y="21608"/>
                    <a:pt x="15513" y="21525"/>
                    <a:pt x="15546" y="21446"/>
                  </a:cubicBezTo>
                  <a:cubicBezTo>
                    <a:pt x="15581" y="21356"/>
                    <a:pt x="15614" y="21270"/>
                    <a:pt x="15646" y="21179"/>
                  </a:cubicBezTo>
                  <a:cubicBezTo>
                    <a:pt x="15654" y="21169"/>
                    <a:pt x="15661" y="21158"/>
                    <a:pt x="15668" y="21147"/>
                  </a:cubicBezTo>
                  <a:cubicBezTo>
                    <a:pt x="15668" y="21133"/>
                    <a:pt x="15672" y="21122"/>
                    <a:pt x="15672" y="21111"/>
                  </a:cubicBezTo>
                  <a:cubicBezTo>
                    <a:pt x="15689" y="21057"/>
                    <a:pt x="15707" y="21006"/>
                    <a:pt x="15726" y="20953"/>
                  </a:cubicBezTo>
                  <a:cubicBezTo>
                    <a:pt x="15776" y="20805"/>
                    <a:pt x="15823" y="20657"/>
                    <a:pt x="15870" y="20509"/>
                  </a:cubicBezTo>
                  <a:cubicBezTo>
                    <a:pt x="15877" y="20495"/>
                    <a:pt x="15884" y="20481"/>
                    <a:pt x="15892" y="20462"/>
                  </a:cubicBezTo>
                  <a:cubicBezTo>
                    <a:pt x="15892" y="20452"/>
                    <a:pt x="15895" y="20441"/>
                    <a:pt x="15895" y="20430"/>
                  </a:cubicBezTo>
                  <a:cubicBezTo>
                    <a:pt x="15945" y="20268"/>
                    <a:pt x="15996" y="20110"/>
                    <a:pt x="16043" y="19951"/>
                  </a:cubicBezTo>
                  <a:cubicBezTo>
                    <a:pt x="16093" y="19782"/>
                    <a:pt x="16143" y="19616"/>
                    <a:pt x="16191" y="19447"/>
                  </a:cubicBezTo>
                  <a:lnTo>
                    <a:pt x="16342" y="18939"/>
                  </a:lnTo>
                  <a:cubicBezTo>
                    <a:pt x="16442" y="18604"/>
                    <a:pt x="16537" y="18265"/>
                    <a:pt x="16648" y="17930"/>
                  </a:cubicBezTo>
                  <a:close/>
                  <a:moveTo>
                    <a:pt x="15509" y="22109"/>
                  </a:moveTo>
                  <a:cubicBezTo>
                    <a:pt x="15524" y="22123"/>
                    <a:pt x="15538" y="22135"/>
                    <a:pt x="15553" y="22148"/>
                  </a:cubicBezTo>
                  <a:cubicBezTo>
                    <a:pt x="15538" y="22156"/>
                    <a:pt x="15528" y="22167"/>
                    <a:pt x="15516" y="22178"/>
                  </a:cubicBezTo>
                  <a:cubicBezTo>
                    <a:pt x="15509" y="22181"/>
                    <a:pt x="15506" y="22185"/>
                    <a:pt x="15499" y="22188"/>
                  </a:cubicBezTo>
                  <a:lnTo>
                    <a:pt x="15509" y="22109"/>
                  </a:lnTo>
                  <a:close/>
                  <a:moveTo>
                    <a:pt x="4778" y="23460"/>
                  </a:moveTo>
                  <a:lnTo>
                    <a:pt x="4778" y="23460"/>
                  </a:lnTo>
                  <a:cubicBezTo>
                    <a:pt x="4691" y="23532"/>
                    <a:pt x="4525" y="23572"/>
                    <a:pt x="4334" y="23590"/>
                  </a:cubicBezTo>
                  <a:cubicBezTo>
                    <a:pt x="4460" y="23540"/>
                    <a:pt x="4608" y="23492"/>
                    <a:pt x="4778" y="23460"/>
                  </a:cubicBezTo>
                  <a:close/>
                  <a:moveTo>
                    <a:pt x="15790" y="0"/>
                  </a:moveTo>
                  <a:cubicBezTo>
                    <a:pt x="15704" y="0"/>
                    <a:pt x="15657" y="11"/>
                    <a:pt x="15639" y="29"/>
                  </a:cubicBezTo>
                  <a:cubicBezTo>
                    <a:pt x="15624" y="43"/>
                    <a:pt x="15636" y="65"/>
                    <a:pt x="15672" y="87"/>
                  </a:cubicBezTo>
                  <a:cubicBezTo>
                    <a:pt x="15732" y="130"/>
                    <a:pt x="15877" y="187"/>
                    <a:pt x="16013" y="263"/>
                  </a:cubicBezTo>
                  <a:cubicBezTo>
                    <a:pt x="16158" y="338"/>
                    <a:pt x="16299" y="428"/>
                    <a:pt x="16385" y="490"/>
                  </a:cubicBezTo>
                  <a:cubicBezTo>
                    <a:pt x="16441" y="536"/>
                    <a:pt x="16476" y="564"/>
                    <a:pt x="16469" y="564"/>
                  </a:cubicBezTo>
                  <a:cubicBezTo>
                    <a:pt x="16465" y="564"/>
                    <a:pt x="16453" y="558"/>
                    <a:pt x="16428" y="544"/>
                  </a:cubicBezTo>
                  <a:lnTo>
                    <a:pt x="16428" y="544"/>
                  </a:lnTo>
                  <a:cubicBezTo>
                    <a:pt x="16466" y="594"/>
                    <a:pt x="16465" y="614"/>
                    <a:pt x="16436" y="614"/>
                  </a:cubicBezTo>
                  <a:cubicBezTo>
                    <a:pt x="16432" y="614"/>
                    <a:pt x="16426" y="613"/>
                    <a:pt x="16421" y="612"/>
                  </a:cubicBezTo>
                  <a:cubicBezTo>
                    <a:pt x="16399" y="609"/>
                    <a:pt x="16367" y="598"/>
                    <a:pt x="16334" y="584"/>
                  </a:cubicBezTo>
                  <a:cubicBezTo>
                    <a:pt x="16299" y="566"/>
                    <a:pt x="16256" y="548"/>
                    <a:pt x="16208" y="526"/>
                  </a:cubicBezTo>
                  <a:cubicBezTo>
                    <a:pt x="16025" y="443"/>
                    <a:pt x="15765" y="342"/>
                    <a:pt x="15581" y="277"/>
                  </a:cubicBezTo>
                  <a:cubicBezTo>
                    <a:pt x="15534" y="267"/>
                    <a:pt x="15491" y="245"/>
                    <a:pt x="15445" y="230"/>
                  </a:cubicBezTo>
                  <a:cubicBezTo>
                    <a:pt x="15423" y="220"/>
                    <a:pt x="15401" y="209"/>
                    <a:pt x="15376" y="198"/>
                  </a:cubicBezTo>
                  <a:cubicBezTo>
                    <a:pt x="15355" y="190"/>
                    <a:pt x="15333" y="180"/>
                    <a:pt x="15308" y="169"/>
                  </a:cubicBezTo>
                  <a:cubicBezTo>
                    <a:pt x="15261" y="144"/>
                    <a:pt x="15210" y="126"/>
                    <a:pt x="15157" y="100"/>
                  </a:cubicBezTo>
                  <a:cubicBezTo>
                    <a:pt x="15132" y="94"/>
                    <a:pt x="15102" y="82"/>
                    <a:pt x="15070" y="72"/>
                  </a:cubicBezTo>
                  <a:cubicBezTo>
                    <a:pt x="15055" y="69"/>
                    <a:pt x="15041" y="61"/>
                    <a:pt x="15023" y="57"/>
                  </a:cubicBezTo>
                  <a:cubicBezTo>
                    <a:pt x="15009" y="54"/>
                    <a:pt x="14991" y="47"/>
                    <a:pt x="14976" y="43"/>
                  </a:cubicBezTo>
                  <a:cubicBezTo>
                    <a:pt x="14890" y="23"/>
                    <a:pt x="14791" y="6"/>
                    <a:pt x="14678" y="6"/>
                  </a:cubicBezTo>
                  <a:cubicBezTo>
                    <a:pt x="14611" y="6"/>
                    <a:pt x="14539" y="12"/>
                    <a:pt x="14461" y="25"/>
                  </a:cubicBezTo>
                  <a:cubicBezTo>
                    <a:pt x="14436" y="32"/>
                    <a:pt x="14410" y="36"/>
                    <a:pt x="14382" y="43"/>
                  </a:cubicBezTo>
                  <a:cubicBezTo>
                    <a:pt x="14353" y="50"/>
                    <a:pt x="14327" y="61"/>
                    <a:pt x="14299" y="69"/>
                  </a:cubicBezTo>
                  <a:cubicBezTo>
                    <a:pt x="14241" y="87"/>
                    <a:pt x="14184" y="115"/>
                    <a:pt x="14123" y="144"/>
                  </a:cubicBezTo>
                  <a:cubicBezTo>
                    <a:pt x="14094" y="158"/>
                    <a:pt x="14061" y="180"/>
                    <a:pt x="14033" y="198"/>
                  </a:cubicBezTo>
                  <a:cubicBezTo>
                    <a:pt x="14018" y="205"/>
                    <a:pt x="14000" y="216"/>
                    <a:pt x="13986" y="227"/>
                  </a:cubicBezTo>
                  <a:cubicBezTo>
                    <a:pt x="13975" y="238"/>
                    <a:pt x="13960" y="248"/>
                    <a:pt x="13946" y="255"/>
                  </a:cubicBezTo>
                  <a:cubicBezTo>
                    <a:pt x="13921" y="277"/>
                    <a:pt x="13892" y="298"/>
                    <a:pt x="13863" y="324"/>
                  </a:cubicBezTo>
                  <a:lnTo>
                    <a:pt x="13842" y="342"/>
                  </a:lnTo>
                  <a:lnTo>
                    <a:pt x="13823" y="360"/>
                  </a:lnTo>
                  <a:cubicBezTo>
                    <a:pt x="13809" y="375"/>
                    <a:pt x="13798" y="385"/>
                    <a:pt x="13784" y="400"/>
                  </a:cubicBezTo>
                  <a:cubicBezTo>
                    <a:pt x="13827" y="356"/>
                    <a:pt x="13845" y="331"/>
                    <a:pt x="13870" y="310"/>
                  </a:cubicBezTo>
                  <a:cubicBezTo>
                    <a:pt x="13892" y="285"/>
                    <a:pt x="13913" y="260"/>
                    <a:pt x="13960" y="223"/>
                  </a:cubicBezTo>
                  <a:lnTo>
                    <a:pt x="13960" y="223"/>
                  </a:lnTo>
                  <a:cubicBezTo>
                    <a:pt x="13910" y="252"/>
                    <a:pt x="13863" y="288"/>
                    <a:pt x="13820" y="324"/>
                  </a:cubicBezTo>
                  <a:cubicBezTo>
                    <a:pt x="13780" y="360"/>
                    <a:pt x="13737" y="400"/>
                    <a:pt x="13701" y="443"/>
                  </a:cubicBezTo>
                  <a:cubicBezTo>
                    <a:pt x="13665" y="486"/>
                    <a:pt x="13632" y="533"/>
                    <a:pt x="13597" y="580"/>
                  </a:cubicBezTo>
                  <a:cubicBezTo>
                    <a:pt x="13567" y="627"/>
                    <a:pt x="13539" y="674"/>
                    <a:pt x="13510" y="724"/>
                  </a:cubicBezTo>
                  <a:cubicBezTo>
                    <a:pt x="13398" y="922"/>
                    <a:pt x="13316" y="1131"/>
                    <a:pt x="13196" y="1358"/>
                  </a:cubicBezTo>
                  <a:cubicBezTo>
                    <a:pt x="13196" y="1369"/>
                    <a:pt x="13200" y="1376"/>
                    <a:pt x="13200" y="1387"/>
                  </a:cubicBezTo>
                  <a:lnTo>
                    <a:pt x="13203" y="1401"/>
                  </a:lnTo>
                  <a:lnTo>
                    <a:pt x="13203" y="1409"/>
                  </a:lnTo>
                  <a:lnTo>
                    <a:pt x="13203" y="1412"/>
                  </a:lnTo>
                  <a:cubicBezTo>
                    <a:pt x="13211" y="1419"/>
                    <a:pt x="13211" y="1430"/>
                    <a:pt x="13215" y="1437"/>
                  </a:cubicBezTo>
                  <a:cubicBezTo>
                    <a:pt x="13222" y="1455"/>
                    <a:pt x="13222" y="1477"/>
                    <a:pt x="13222" y="1495"/>
                  </a:cubicBezTo>
                  <a:cubicBezTo>
                    <a:pt x="13222" y="1531"/>
                    <a:pt x="13215" y="1567"/>
                    <a:pt x="13211" y="1600"/>
                  </a:cubicBezTo>
                  <a:cubicBezTo>
                    <a:pt x="13203" y="1660"/>
                    <a:pt x="13208" y="1718"/>
                    <a:pt x="13280" y="1823"/>
                  </a:cubicBezTo>
                  <a:cubicBezTo>
                    <a:pt x="13283" y="1725"/>
                    <a:pt x="13290" y="1628"/>
                    <a:pt x="13305" y="1538"/>
                  </a:cubicBezTo>
                  <a:lnTo>
                    <a:pt x="13316" y="1474"/>
                  </a:lnTo>
                  <a:lnTo>
                    <a:pt x="13323" y="1441"/>
                  </a:lnTo>
                  <a:lnTo>
                    <a:pt x="13337" y="1379"/>
                  </a:lnTo>
                  <a:cubicBezTo>
                    <a:pt x="13344" y="1344"/>
                    <a:pt x="13359" y="1304"/>
                    <a:pt x="13369" y="1264"/>
                  </a:cubicBezTo>
                  <a:cubicBezTo>
                    <a:pt x="13381" y="1225"/>
                    <a:pt x="13394" y="1189"/>
                    <a:pt x="13409" y="1149"/>
                  </a:cubicBezTo>
                  <a:lnTo>
                    <a:pt x="13409" y="1149"/>
                  </a:lnTo>
                  <a:cubicBezTo>
                    <a:pt x="13402" y="1171"/>
                    <a:pt x="13394" y="1196"/>
                    <a:pt x="13388" y="1218"/>
                  </a:cubicBezTo>
                  <a:cubicBezTo>
                    <a:pt x="13384" y="1239"/>
                    <a:pt x="13376" y="1261"/>
                    <a:pt x="13373" y="1286"/>
                  </a:cubicBezTo>
                  <a:cubicBezTo>
                    <a:pt x="13363" y="1329"/>
                    <a:pt x="13355" y="1376"/>
                    <a:pt x="13351" y="1423"/>
                  </a:cubicBezTo>
                  <a:lnTo>
                    <a:pt x="13348" y="1441"/>
                  </a:lnTo>
                  <a:lnTo>
                    <a:pt x="13348" y="1455"/>
                  </a:lnTo>
                  <a:lnTo>
                    <a:pt x="13348" y="1474"/>
                  </a:lnTo>
                  <a:lnTo>
                    <a:pt x="13348" y="1520"/>
                  </a:lnTo>
                  <a:cubicBezTo>
                    <a:pt x="13351" y="1549"/>
                    <a:pt x="13351" y="1582"/>
                    <a:pt x="13351" y="1614"/>
                  </a:cubicBezTo>
                  <a:cubicBezTo>
                    <a:pt x="13363" y="1751"/>
                    <a:pt x="13369" y="1920"/>
                    <a:pt x="13381" y="2107"/>
                  </a:cubicBezTo>
                  <a:lnTo>
                    <a:pt x="13381" y="2125"/>
                  </a:lnTo>
                  <a:cubicBezTo>
                    <a:pt x="13381" y="2128"/>
                    <a:pt x="13383" y="2137"/>
                    <a:pt x="13379" y="2137"/>
                  </a:cubicBezTo>
                  <a:cubicBezTo>
                    <a:pt x="13379" y="2137"/>
                    <a:pt x="13378" y="2137"/>
                    <a:pt x="13376" y="2136"/>
                  </a:cubicBezTo>
                  <a:cubicBezTo>
                    <a:pt x="13366" y="2132"/>
                    <a:pt x="13359" y="2132"/>
                    <a:pt x="13348" y="2129"/>
                  </a:cubicBezTo>
                  <a:cubicBezTo>
                    <a:pt x="13330" y="2125"/>
                    <a:pt x="13311" y="2122"/>
                    <a:pt x="13290" y="2119"/>
                  </a:cubicBezTo>
                  <a:cubicBezTo>
                    <a:pt x="13251" y="2107"/>
                    <a:pt x="13208" y="2097"/>
                    <a:pt x="13165" y="2086"/>
                  </a:cubicBezTo>
                  <a:cubicBezTo>
                    <a:pt x="13117" y="2075"/>
                    <a:pt x="13070" y="2061"/>
                    <a:pt x="13024" y="2046"/>
                  </a:cubicBezTo>
                  <a:cubicBezTo>
                    <a:pt x="12973" y="2032"/>
                    <a:pt x="12922" y="2014"/>
                    <a:pt x="12872" y="1996"/>
                  </a:cubicBezTo>
                  <a:cubicBezTo>
                    <a:pt x="12894" y="1981"/>
                    <a:pt x="12948" y="1971"/>
                    <a:pt x="13002" y="1963"/>
                  </a:cubicBezTo>
                  <a:cubicBezTo>
                    <a:pt x="13056" y="1956"/>
                    <a:pt x="13113" y="1949"/>
                    <a:pt x="13157" y="1949"/>
                  </a:cubicBezTo>
                  <a:cubicBezTo>
                    <a:pt x="13113" y="1924"/>
                    <a:pt x="13074" y="1909"/>
                    <a:pt x="13038" y="1902"/>
                  </a:cubicBezTo>
                  <a:cubicBezTo>
                    <a:pt x="13024" y="1898"/>
                    <a:pt x="13005" y="1895"/>
                    <a:pt x="12987" y="1891"/>
                  </a:cubicBezTo>
                  <a:cubicBezTo>
                    <a:pt x="12970" y="1891"/>
                    <a:pt x="12955" y="1888"/>
                    <a:pt x="12937" y="1888"/>
                  </a:cubicBezTo>
                  <a:cubicBezTo>
                    <a:pt x="12901" y="1888"/>
                    <a:pt x="12865" y="1881"/>
                    <a:pt x="12826" y="1876"/>
                  </a:cubicBezTo>
                  <a:cubicBezTo>
                    <a:pt x="12789" y="1870"/>
                    <a:pt x="12746" y="1859"/>
                    <a:pt x="12711" y="1841"/>
                  </a:cubicBezTo>
                  <a:cubicBezTo>
                    <a:pt x="12721" y="1812"/>
                    <a:pt x="12746" y="1794"/>
                    <a:pt x="12775" y="1783"/>
                  </a:cubicBezTo>
                  <a:cubicBezTo>
                    <a:pt x="12807" y="1773"/>
                    <a:pt x="12847" y="1773"/>
                    <a:pt x="12890" y="1773"/>
                  </a:cubicBezTo>
                  <a:cubicBezTo>
                    <a:pt x="12909" y="1776"/>
                    <a:pt x="12934" y="1776"/>
                    <a:pt x="12955" y="1780"/>
                  </a:cubicBezTo>
                  <a:cubicBezTo>
                    <a:pt x="12980" y="1783"/>
                    <a:pt x="13002" y="1790"/>
                    <a:pt x="13027" y="1794"/>
                  </a:cubicBezTo>
                  <a:cubicBezTo>
                    <a:pt x="13052" y="1798"/>
                    <a:pt x="13082" y="1805"/>
                    <a:pt x="13107" y="1812"/>
                  </a:cubicBezTo>
                  <a:cubicBezTo>
                    <a:pt x="13117" y="1816"/>
                    <a:pt x="13132" y="1819"/>
                    <a:pt x="13143" y="1823"/>
                  </a:cubicBezTo>
                  <a:lnTo>
                    <a:pt x="13165" y="1826"/>
                  </a:lnTo>
                  <a:lnTo>
                    <a:pt x="13168" y="1826"/>
                  </a:lnTo>
                  <a:lnTo>
                    <a:pt x="13168" y="1823"/>
                  </a:lnTo>
                  <a:lnTo>
                    <a:pt x="13168" y="1812"/>
                  </a:lnTo>
                  <a:cubicBezTo>
                    <a:pt x="13168" y="1686"/>
                    <a:pt x="13175" y="1549"/>
                    <a:pt x="13150" y="1452"/>
                  </a:cubicBezTo>
                  <a:cubicBezTo>
                    <a:pt x="13121" y="1474"/>
                    <a:pt x="13113" y="1520"/>
                    <a:pt x="13117" y="1578"/>
                  </a:cubicBezTo>
                  <a:cubicBezTo>
                    <a:pt x="13117" y="1635"/>
                    <a:pt x="13128" y="1711"/>
                    <a:pt x="13128" y="1758"/>
                  </a:cubicBezTo>
                  <a:cubicBezTo>
                    <a:pt x="13128" y="1761"/>
                    <a:pt x="13132" y="1765"/>
                    <a:pt x="13132" y="1768"/>
                  </a:cubicBezTo>
                  <a:cubicBezTo>
                    <a:pt x="13132" y="1768"/>
                    <a:pt x="13132" y="1773"/>
                    <a:pt x="13128" y="1773"/>
                  </a:cubicBezTo>
                  <a:lnTo>
                    <a:pt x="13125" y="1773"/>
                  </a:lnTo>
                  <a:cubicBezTo>
                    <a:pt x="13121" y="1768"/>
                    <a:pt x="13113" y="1768"/>
                    <a:pt x="13110" y="1765"/>
                  </a:cubicBezTo>
                  <a:cubicBezTo>
                    <a:pt x="13100" y="1761"/>
                    <a:pt x="13092" y="1755"/>
                    <a:pt x="13082" y="1747"/>
                  </a:cubicBezTo>
                  <a:cubicBezTo>
                    <a:pt x="13067" y="1729"/>
                    <a:pt x="13056" y="1708"/>
                    <a:pt x="13045" y="1665"/>
                  </a:cubicBezTo>
                  <a:lnTo>
                    <a:pt x="13045" y="1665"/>
                  </a:lnTo>
                  <a:cubicBezTo>
                    <a:pt x="13060" y="1729"/>
                    <a:pt x="13030" y="1747"/>
                    <a:pt x="12980" y="1751"/>
                  </a:cubicBezTo>
                  <a:cubicBezTo>
                    <a:pt x="12959" y="1747"/>
                    <a:pt x="12930" y="1743"/>
                    <a:pt x="12901" y="1736"/>
                  </a:cubicBezTo>
                  <a:cubicBezTo>
                    <a:pt x="12872" y="1733"/>
                    <a:pt x="12844" y="1722"/>
                    <a:pt x="12807" y="1715"/>
                  </a:cubicBezTo>
                  <a:cubicBezTo>
                    <a:pt x="12793" y="1708"/>
                    <a:pt x="12775" y="1704"/>
                    <a:pt x="12757" y="1700"/>
                  </a:cubicBezTo>
                  <a:cubicBezTo>
                    <a:pt x="12739" y="1693"/>
                    <a:pt x="12732" y="1690"/>
                    <a:pt x="12689" y="1686"/>
                  </a:cubicBezTo>
                  <a:cubicBezTo>
                    <a:pt x="12616" y="1675"/>
                    <a:pt x="12541" y="1660"/>
                    <a:pt x="12462" y="1657"/>
                  </a:cubicBezTo>
                  <a:cubicBezTo>
                    <a:pt x="12418" y="1655"/>
                    <a:pt x="12373" y="1653"/>
                    <a:pt x="12328" y="1653"/>
                  </a:cubicBezTo>
                  <a:cubicBezTo>
                    <a:pt x="12294" y="1653"/>
                    <a:pt x="12261" y="1654"/>
                    <a:pt x="12227" y="1657"/>
                  </a:cubicBezTo>
                  <a:cubicBezTo>
                    <a:pt x="12144" y="1660"/>
                    <a:pt x="12062" y="1675"/>
                    <a:pt x="11979" y="1693"/>
                  </a:cubicBezTo>
                  <a:lnTo>
                    <a:pt x="12029" y="1589"/>
                  </a:lnTo>
                  <a:lnTo>
                    <a:pt x="12029" y="1589"/>
                  </a:lnTo>
                  <a:cubicBezTo>
                    <a:pt x="11976" y="1592"/>
                    <a:pt x="11893" y="1610"/>
                    <a:pt x="11803" y="1621"/>
                  </a:cubicBezTo>
                  <a:cubicBezTo>
                    <a:pt x="11708" y="1632"/>
                    <a:pt x="11608" y="1646"/>
                    <a:pt x="11514" y="1646"/>
                  </a:cubicBezTo>
                  <a:cubicBezTo>
                    <a:pt x="11625" y="1600"/>
                    <a:pt x="11745" y="1549"/>
                    <a:pt x="11863" y="1509"/>
                  </a:cubicBezTo>
                  <a:lnTo>
                    <a:pt x="11863" y="1509"/>
                  </a:lnTo>
                  <a:cubicBezTo>
                    <a:pt x="11730" y="1534"/>
                    <a:pt x="11601" y="1542"/>
                    <a:pt x="11473" y="1542"/>
                  </a:cubicBezTo>
                  <a:cubicBezTo>
                    <a:pt x="11340" y="1542"/>
                    <a:pt x="11208" y="1533"/>
                    <a:pt x="11075" y="1524"/>
                  </a:cubicBezTo>
                  <a:cubicBezTo>
                    <a:pt x="10962" y="1516"/>
                    <a:pt x="10849" y="1509"/>
                    <a:pt x="10736" y="1509"/>
                  </a:cubicBezTo>
                  <a:cubicBezTo>
                    <a:pt x="10592" y="1509"/>
                    <a:pt x="10448" y="1520"/>
                    <a:pt x="10307" y="1557"/>
                  </a:cubicBezTo>
                  <a:cubicBezTo>
                    <a:pt x="10376" y="1549"/>
                    <a:pt x="10433" y="1542"/>
                    <a:pt x="10488" y="1535"/>
                  </a:cubicBezTo>
                  <a:cubicBezTo>
                    <a:pt x="10541" y="1531"/>
                    <a:pt x="10584" y="1527"/>
                    <a:pt x="10628" y="1524"/>
                  </a:cubicBezTo>
                  <a:cubicBezTo>
                    <a:pt x="10667" y="1522"/>
                    <a:pt x="10702" y="1521"/>
                    <a:pt x="10732" y="1521"/>
                  </a:cubicBezTo>
                  <a:cubicBezTo>
                    <a:pt x="10761" y="1521"/>
                    <a:pt x="10787" y="1522"/>
                    <a:pt x="10808" y="1524"/>
                  </a:cubicBezTo>
                  <a:cubicBezTo>
                    <a:pt x="10887" y="1531"/>
                    <a:pt x="10902" y="1549"/>
                    <a:pt x="10895" y="1570"/>
                  </a:cubicBezTo>
                  <a:cubicBezTo>
                    <a:pt x="10880" y="1614"/>
                    <a:pt x="10790" y="1675"/>
                    <a:pt x="11017" y="1697"/>
                  </a:cubicBezTo>
                  <a:cubicBezTo>
                    <a:pt x="10855" y="1725"/>
                    <a:pt x="10722" y="1747"/>
                    <a:pt x="10610" y="1761"/>
                  </a:cubicBezTo>
                  <a:cubicBezTo>
                    <a:pt x="10498" y="1773"/>
                    <a:pt x="10408" y="1783"/>
                    <a:pt x="10333" y="1783"/>
                  </a:cubicBezTo>
                  <a:cubicBezTo>
                    <a:pt x="10253" y="1783"/>
                    <a:pt x="10188" y="1776"/>
                    <a:pt x="10131" y="1768"/>
                  </a:cubicBezTo>
                  <a:cubicBezTo>
                    <a:pt x="10073" y="1761"/>
                    <a:pt x="10019" y="1751"/>
                    <a:pt x="9965" y="1736"/>
                  </a:cubicBezTo>
                  <a:cubicBezTo>
                    <a:pt x="9860" y="1716"/>
                    <a:pt x="9752" y="1693"/>
                    <a:pt x="9594" y="1693"/>
                  </a:cubicBezTo>
                  <a:cubicBezTo>
                    <a:pt x="9584" y="1693"/>
                    <a:pt x="9573" y="1693"/>
                    <a:pt x="9562" y="1693"/>
                  </a:cubicBezTo>
                  <a:cubicBezTo>
                    <a:pt x="9392" y="1697"/>
                    <a:pt x="9166" y="1725"/>
                    <a:pt x="8841" y="1819"/>
                  </a:cubicBezTo>
                  <a:cubicBezTo>
                    <a:pt x="8880" y="1808"/>
                    <a:pt x="8928" y="1801"/>
                    <a:pt x="8975" y="1790"/>
                  </a:cubicBezTo>
                  <a:cubicBezTo>
                    <a:pt x="9050" y="1780"/>
                    <a:pt x="9129" y="1773"/>
                    <a:pt x="9191" y="1768"/>
                  </a:cubicBezTo>
                  <a:cubicBezTo>
                    <a:pt x="9199" y="1768"/>
                    <a:pt x="9208" y="1768"/>
                    <a:pt x="9216" y="1768"/>
                  </a:cubicBezTo>
                  <a:cubicBezTo>
                    <a:pt x="9325" y="1768"/>
                    <a:pt x="9372" y="1790"/>
                    <a:pt x="9234" y="1844"/>
                  </a:cubicBezTo>
                  <a:cubicBezTo>
                    <a:pt x="9166" y="1855"/>
                    <a:pt x="9090" y="1866"/>
                    <a:pt x="9014" y="1876"/>
                  </a:cubicBezTo>
                  <a:cubicBezTo>
                    <a:pt x="8938" y="1884"/>
                    <a:pt x="8859" y="1898"/>
                    <a:pt x="8783" y="1906"/>
                  </a:cubicBezTo>
                  <a:cubicBezTo>
                    <a:pt x="8712" y="1913"/>
                    <a:pt x="8639" y="1924"/>
                    <a:pt x="8574" y="1931"/>
                  </a:cubicBezTo>
                  <a:cubicBezTo>
                    <a:pt x="8509" y="1934"/>
                    <a:pt x="8452" y="1938"/>
                    <a:pt x="8405" y="1938"/>
                  </a:cubicBezTo>
                  <a:cubicBezTo>
                    <a:pt x="8290" y="1974"/>
                    <a:pt x="8203" y="2006"/>
                    <a:pt x="8145" y="2032"/>
                  </a:cubicBezTo>
                  <a:cubicBezTo>
                    <a:pt x="8085" y="2054"/>
                    <a:pt x="8052" y="2071"/>
                    <a:pt x="8034" y="2082"/>
                  </a:cubicBezTo>
                  <a:cubicBezTo>
                    <a:pt x="8002" y="2107"/>
                    <a:pt x="8042" y="2111"/>
                    <a:pt x="8099" y="2111"/>
                  </a:cubicBezTo>
                  <a:cubicBezTo>
                    <a:pt x="8133" y="2110"/>
                    <a:pt x="8175" y="2107"/>
                    <a:pt x="8209" y="2107"/>
                  </a:cubicBezTo>
                  <a:cubicBezTo>
                    <a:pt x="8287" y="2107"/>
                    <a:pt x="8333" y="2119"/>
                    <a:pt x="8203" y="2187"/>
                  </a:cubicBezTo>
                  <a:cubicBezTo>
                    <a:pt x="8184" y="2185"/>
                    <a:pt x="8165" y="2184"/>
                    <a:pt x="8147" y="2184"/>
                  </a:cubicBezTo>
                  <a:cubicBezTo>
                    <a:pt x="8002" y="2184"/>
                    <a:pt x="7903" y="2235"/>
                    <a:pt x="7804" y="2305"/>
                  </a:cubicBezTo>
                  <a:cubicBezTo>
                    <a:pt x="7749" y="2345"/>
                    <a:pt x="7691" y="2388"/>
                    <a:pt x="7627" y="2435"/>
                  </a:cubicBezTo>
                  <a:cubicBezTo>
                    <a:pt x="7562" y="2486"/>
                    <a:pt x="7487" y="2536"/>
                    <a:pt x="7393" y="2586"/>
                  </a:cubicBezTo>
                  <a:lnTo>
                    <a:pt x="7346" y="2486"/>
                  </a:lnTo>
                  <a:cubicBezTo>
                    <a:pt x="7281" y="2511"/>
                    <a:pt x="7224" y="2529"/>
                    <a:pt x="7173" y="2551"/>
                  </a:cubicBezTo>
                  <a:cubicBezTo>
                    <a:pt x="7123" y="2572"/>
                    <a:pt x="7076" y="2590"/>
                    <a:pt x="7039" y="2611"/>
                  </a:cubicBezTo>
                  <a:cubicBezTo>
                    <a:pt x="7018" y="2619"/>
                    <a:pt x="7000" y="2630"/>
                    <a:pt x="6982" y="2637"/>
                  </a:cubicBezTo>
                  <a:lnTo>
                    <a:pt x="6978" y="2641"/>
                  </a:lnTo>
                  <a:lnTo>
                    <a:pt x="6975" y="2641"/>
                  </a:lnTo>
                  <a:lnTo>
                    <a:pt x="6968" y="2644"/>
                  </a:lnTo>
                  <a:cubicBezTo>
                    <a:pt x="6964" y="2648"/>
                    <a:pt x="6961" y="2651"/>
                    <a:pt x="6956" y="2651"/>
                  </a:cubicBezTo>
                  <a:cubicBezTo>
                    <a:pt x="6946" y="2662"/>
                    <a:pt x="6935" y="2669"/>
                    <a:pt x="6925" y="2681"/>
                  </a:cubicBezTo>
                  <a:cubicBezTo>
                    <a:pt x="6885" y="2716"/>
                    <a:pt x="6878" y="2752"/>
                    <a:pt x="6870" y="2784"/>
                  </a:cubicBezTo>
                  <a:cubicBezTo>
                    <a:pt x="6860" y="2821"/>
                    <a:pt x="6853" y="2857"/>
                    <a:pt x="6813" y="2892"/>
                  </a:cubicBezTo>
                  <a:cubicBezTo>
                    <a:pt x="6795" y="2914"/>
                    <a:pt x="6766" y="2932"/>
                    <a:pt x="6730" y="2954"/>
                  </a:cubicBezTo>
                  <a:cubicBezTo>
                    <a:pt x="6712" y="2965"/>
                    <a:pt x="6690" y="2975"/>
                    <a:pt x="6669" y="2990"/>
                  </a:cubicBezTo>
                  <a:cubicBezTo>
                    <a:pt x="6654" y="2994"/>
                    <a:pt x="6643" y="3000"/>
                    <a:pt x="6629" y="3005"/>
                  </a:cubicBezTo>
                  <a:cubicBezTo>
                    <a:pt x="6625" y="3008"/>
                    <a:pt x="6618" y="3012"/>
                    <a:pt x="6611" y="3015"/>
                  </a:cubicBezTo>
                  <a:cubicBezTo>
                    <a:pt x="6607" y="3015"/>
                    <a:pt x="6607" y="3012"/>
                    <a:pt x="6607" y="3012"/>
                  </a:cubicBezTo>
                  <a:lnTo>
                    <a:pt x="6604" y="3005"/>
                  </a:lnTo>
                  <a:cubicBezTo>
                    <a:pt x="6604" y="3000"/>
                    <a:pt x="6600" y="2997"/>
                    <a:pt x="6600" y="2990"/>
                  </a:cubicBezTo>
                  <a:cubicBezTo>
                    <a:pt x="6597" y="2983"/>
                    <a:pt x="6593" y="2975"/>
                    <a:pt x="6593" y="2965"/>
                  </a:cubicBezTo>
                  <a:lnTo>
                    <a:pt x="6593" y="2965"/>
                  </a:lnTo>
                  <a:cubicBezTo>
                    <a:pt x="6597" y="2968"/>
                    <a:pt x="6600" y="2968"/>
                    <a:pt x="6607" y="2968"/>
                  </a:cubicBezTo>
                  <a:lnTo>
                    <a:pt x="6618" y="2968"/>
                  </a:lnTo>
                  <a:lnTo>
                    <a:pt x="6622" y="2972"/>
                  </a:lnTo>
                  <a:lnTo>
                    <a:pt x="6622" y="2968"/>
                  </a:lnTo>
                  <a:lnTo>
                    <a:pt x="6625" y="2965"/>
                  </a:lnTo>
                  <a:lnTo>
                    <a:pt x="6654" y="2929"/>
                  </a:lnTo>
                  <a:cubicBezTo>
                    <a:pt x="6672" y="2904"/>
                    <a:pt x="6687" y="2882"/>
                    <a:pt x="6705" y="2860"/>
                  </a:cubicBezTo>
                  <a:cubicBezTo>
                    <a:pt x="6733" y="2817"/>
                    <a:pt x="6762" y="2774"/>
                    <a:pt x="6788" y="2734"/>
                  </a:cubicBezTo>
                  <a:lnTo>
                    <a:pt x="6788" y="2734"/>
                  </a:lnTo>
                  <a:cubicBezTo>
                    <a:pt x="6762" y="2756"/>
                    <a:pt x="6737" y="2774"/>
                    <a:pt x="6715" y="2792"/>
                  </a:cubicBezTo>
                  <a:lnTo>
                    <a:pt x="6675" y="2824"/>
                  </a:lnTo>
                  <a:lnTo>
                    <a:pt x="6658" y="2839"/>
                  </a:lnTo>
                  <a:lnTo>
                    <a:pt x="6654" y="2842"/>
                  </a:lnTo>
                  <a:lnTo>
                    <a:pt x="6650" y="2839"/>
                  </a:lnTo>
                  <a:lnTo>
                    <a:pt x="6643" y="2828"/>
                  </a:lnTo>
                  <a:cubicBezTo>
                    <a:pt x="6637" y="2817"/>
                    <a:pt x="6625" y="2802"/>
                    <a:pt x="6611" y="2789"/>
                  </a:cubicBezTo>
                  <a:cubicBezTo>
                    <a:pt x="6637" y="2752"/>
                    <a:pt x="6662" y="2716"/>
                    <a:pt x="6680" y="2676"/>
                  </a:cubicBezTo>
                  <a:cubicBezTo>
                    <a:pt x="6650" y="2662"/>
                    <a:pt x="6622" y="2641"/>
                    <a:pt x="6593" y="2619"/>
                  </a:cubicBezTo>
                  <a:cubicBezTo>
                    <a:pt x="6582" y="2604"/>
                    <a:pt x="6567" y="2594"/>
                    <a:pt x="6554" y="2579"/>
                  </a:cubicBezTo>
                  <a:cubicBezTo>
                    <a:pt x="6546" y="2576"/>
                    <a:pt x="6542" y="2568"/>
                    <a:pt x="6535" y="2561"/>
                  </a:cubicBezTo>
                  <a:cubicBezTo>
                    <a:pt x="6524" y="2551"/>
                    <a:pt x="6517" y="2540"/>
                    <a:pt x="6507" y="2529"/>
                  </a:cubicBezTo>
                  <a:lnTo>
                    <a:pt x="6499" y="2521"/>
                  </a:lnTo>
                  <a:lnTo>
                    <a:pt x="6496" y="2515"/>
                  </a:lnTo>
                  <a:lnTo>
                    <a:pt x="6489" y="2508"/>
                  </a:lnTo>
                  <a:lnTo>
                    <a:pt x="6459" y="2475"/>
                  </a:lnTo>
                  <a:cubicBezTo>
                    <a:pt x="6442" y="2457"/>
                    <a:pt x="6424" y="2435"/>
                    <a:pt x="6402" y="2413"/>
                  </a:cubicBezTo>
                  <a:cubicBezTo>
                    <a:pt x="6381" y="2392"/>
                    <a:pt x="6362" y="2370"/>
                    <a:pt x="6341" y="2349"/>
                  </a:cubicBezTo>
                  <a:cubicBezTo>
                    <a:pt x="6319" y="2327"/>
                    <a:pt x="6294" y="2305"/>
                    <a:pt x="6273" y="2284"/>
                  </a:cubicBezTo>
                  <a:cubicBezTo>
                    <a:pt x="6178" y="2197"/>
                    <a:pt x="6063" y="2100"/>
                    <a:pt x="5909" y="2006"/>
                  </a:cubicBezTo>
                  <a:lnTo>
                    <a:pt x="5909" y="2006"/>
                  </a:lnTo>
                  <a:cubicBezTo>
                    <a:pt x="5937" y="2042"/>
                    <a:pt x="5937" y="2071"/>
                    <a:pt x="5915" y="2086"/>
                  </a:cubicBezTo>
                  <a:cubicBezTo>
                    <a:pt x="5904" y="2093"/>
                    <a:pt x="5882" y="2097"/>
                    <a:pt x="5853" y="2097"/>
                  </a:cubicBezTo>
                  <a:cubicBezTo>
                    <a:pt x="5836" y="2097"/>
                    <a:pt x="5816" y="2095"/>
                    <a:pt x="5794" y="2093"/>
                  </a:cubicBezTo>
                  <a:cubicBezTo>
                    <a:pt x="5761" y="2086"/>
                    <a:pt x="5724" y="2082"/>
                    <a:pt x="5685" y="2075"/>
                  </a:cubicBezTo>
                  <a:cubicBezTo>
                    <a:pt x="5664" y="2068"/>
                    <a:pt x="5642" y="2064"/>
                    <a:pt x="5621" y="2061"/>
                  </a:cubicBezTo>
                  <a:cubicBezTo>
                    <a:pt x="5595" y="2057"/>
                    <a:pt x="5570" y="2049"/>
                    <a:pt x="5541" y="2046"/>
                  </a:cubicBezTo>
                  <a:cubicBezTo>
                    <a:pt x="5526" y="2042"/>
                    <a:pt x="5513" y="2039"/>
                    <a:pt x="5498" y="2036"/>
                  </a:cubicBezTo>
                  <a:cubicBezTo>
                    <a:pt x="5483" y="2032"/>
                    <a:pt x="5469" y="2032"/>
                    <a:pt x="5455" y="2028"/>
                  </a:cubicBezTo>
                  <a:cubicBezTo>
                    <a:pt x="5426" y="2024"/>
                    <a:pt x="5393" y="2021"/>
                    <a:pt x="5361" y="2014"/>
                  </a:cubicBezTo>
                  <a:cubicBezTo>
                    <a:pt x="5328" y="2010"/>
                    <a:pt x="5296" y="2006"/>
                    <a:pt x="5260" y="2003"/>
                  </a:cubicBezTo>
                  <a:lnTo>
                    <a:pt x="5232" y="2003"/>
                  </a:lnTo>
                  <a:cubicBezTo>
                    <a:pt x="5224" y="2003"/>
                    <a:pt x="5213" y="1999"/>
                    <a:pt x="5206" y="1999"/>
                  </a:cubicBezTo>
                  <a:lnTo>
                    <a:pt x="5149" y="1999"/>
                  </a:lnTo>
                  <a:cubicBezTo>
                    <a:pt x="5098" y="1985"/>
                    <a:pt x="5062" y="1981"/>
                    <a:pt x="5040" y="1974"/>
                  </a:cubicBezTo>
                  <a:cubicBezTo>
                    <a:pt x="5015" y="1967"/>
                    <a:pt x="5004" y="1959"/>
                    <a:pt x="4997" y="1956"/>
                  </a:cubicBezTo>
                  <a:cubicBezTo>
                    <a:pt x="4986" y="1941"/>
                    <a:pt x="5001" y="1931"/>
                    <a:pt x="5001" y="1924"/>
                  </a:cubicBezTo>
                  <a:cubicBezTo>
                    <a:pt x="5001" y="1918"/>
                    <a:pt x="4991" y="1912"/>
                    <a:pt x="4952" y="1912"/>
                  </a:cubicBezTo>
                  <a:cubicBezTo>
                    <a:pt x="4943" y="1912"/>
                    <a:pt x="4933" y="1912"/>
                    <a:pt x="4921" y="1913"/>
                  </a:cubicBezTo>
                  <a:cubicBezTo>
                    <a:pt x="4886" y="1916"/>
                    <a:pt x="4838" y="1920"/>
                    <a:pt x="4773" y="1931"/>
                  </a:cubicBezTo>
                  <a:cubicBezTo>
                    <a:pt x="4708" y="1941"/>
                    <a:pt x="4626" y="1963"/>
                    <a:pt x="4529" y="1996"/>
                  </a:cubicBezTo>
                  <a:cubicBezTo>
                    <a:pt x="4608" y="1934"/>
                    <a:pt x="4698" y="1873"/>
                    <a:pt x="4828" y="1833"/>
                  </a:cubicBezTo>
                  <a:cubicBezTo>
                    <a:pt x="4881" y="1822"/>
                    <a:pt x="4939" y="1810"/>
                    <a:pt x="5005" y="1810"/>
                  </a:cubicBezTo>
                  <a:cubicBezTo>
                    <a:pt x="5019" y="1810"/>
                    <a:pt x="5033" y="1810"/>
                    <a:pt x="5047" y="1812"/>
                  </a:cubicBezTo>
                  <a:cubicBezTo>
                    <a:pt x="5069" y="1812"/>
                    <a:pt x="5091" y="1812"/>
                    <a:pt x="5112" y="1816"/>
                  </a:cubicBezTo>
                  <a:cubicBezTo>
                    <a:pt x="5134" y="1819"/>
                    <a:pt x="5155" y="1823"/>
                    <a:pt x="5177" y="1826"/>
                  </a:cubicBezTo>
                  <a:cubicBezTo>
                    <a:pt x="5202" y="1833"/>
                    <a:pt x="5224" y="1838"/>
                    <a:pt x="5249" y="1844"/>
                  </a:cubicBezTo>
                  <a:cubicBezTo>
                    <a:pt x="5275" y="1851"/>
                    <a:pt x="5296" y="1863"/>
                    <a:pt x="5321" y="1873"/>
                  </a:cubicBezTo>
                  <a:cubicBezTo>
                    <a:pt x="5335" y="1866"/>
                    <a:pt x="5353" y="1859"/>
                    <a:pt x="5379" y="1851"/>
                  </a:cubicBezTo>
                  <a:cubicBezTo>
                    <a:pt x="5400" y="1848"/>
                    <a:pt x="5430" y="1848"/>
                    <a:pt x="5458" y="1844"/>
                  </a:cubicBezTo>
                  <a:cubicBezTo>
                    <a:pt x="5491" y="1841"/>
                    <a:pt x="5519" y="1841"/>
                    <a:pt x="5545" y="1838"/>
                  </a:cubicBezTo>
                  <a:cubicBezTo>
                    <a:pt x="5570" y="1838"/>
                    <a:pt x="5591" y="1833"/>
                    <a:pt x="5606" y="1830"/>
                  </a:cubicBezTo>
                  <a:cubicBezTo>
                    <a:pt x="5448" y="1751"/>
                    <a:pt x="5246" y="1714"/>
                    <a:pt x="5047" y="1714"/>
                  </a:cubicBezTo>
                  <a:cubicBezTo>
                    <a:pt x="4938" y="1714"/>
                    <a:pt x="4830" y="1725"/>
                    <a:pt x="4730" y="1747"/>
                  </a:cubicBezTo>
                  <a:cubicBezTo>
                    <a:pt x="4442" y="1801"/>
                    <a:pt x="4216" y="1920"/>
                    <a:pt x="4075" y="1992"/>
                  </a:cubicBezTo>
                  <a:cubicBezTo>
                    <a:pt x="4103" y="1978"/>
                    <a:pt x="4133" y="1967"/>
                    <a:pt x="4161" y="1953"/>
                  </a:cubicBezTo>
                  <a:cubicBezTo>
                    <a:pt x="4190" y="1941"/>
                    <a:pt x="4223" y="1931"/>
                    <a:pt x="4251" y="1920"/>
                  </a:cubicBezTo>
                  <a:cubicBezTo>
                    <a:pt x="4309" y="1898"/>
                    <a:pt x="4363" y="1884"/>
                    <a:pt x="4402" y="1881"/>
                  </a:cubicBezTo>
                  <a:lnTo>
                    <a:pt x="4402" y="1881"/>
                  </a:lnTo>
                  <a:cubicBezTo>
                    <a:pt x="4208" y="1974"/>
                    <a:pt x="4035" y="2093"/>
                    <a:pt x="3884" y="2222"/>
                  </a:cubicBezTo>
                  <a:cubicBezTo>
                    <a:pt x="3729" y="2356"/>
                    <a:pt x="3596" y="2500"/>
                    <a:pt x="3484" y="2659"/>
                  </a:cubicBezTo>
                  <a:cubicBezTo>
                    <a:pt x="3443" y="2685"/>
                    <a:pt x="3417" y="2697"/>
                    <a:pt x="3404" y="2697"/>
                  </a:cubicBezTo>
                  <a:cubicBezTo>
                    <a:pt x="3391" y="2697"/>
                    <a:pt x="3389" y="2687"/>
                    <a:pt x="3394" y="2669"/>
                  </a:cubicBezTo>
                  <a:cubicBezTo>
                    <a:pt x="3401" y="2637"/>
                    <a:pt x="3441" y="2568"/>
                    <a:pt x="3484" y="2508"/>
                  </a:cubicBezTo>
                  <a:lnTo>
                    <a:pt x="3484" y="2508"/>
                  </a:lnTo>
                  <a:cubicBezTo>
                    <a:pt x="3398" y="2598"/>
                    <a:pt x="3343" y="2684"/>
                    <a:pt x="3278" y="2784"/>
                  </a:cubicBezTo>
                  <a:cubicBezTo>
                    <a:pt x="3221" y="2885"/>
                    <a:pt x="3156" y="2997"/>
                    <a:pt x="3073" y="3152"/>
                  </a:cubicBezTo>
                  <a:cubicBezTo>
                    <a:pt x="3059" y="3091"/>
                    <a:pt x="3027" y="3055"/>
                    <a:pt x="3030" y="2972"/>
                  </a:cubicBezTo>
                  <a:cubicBezTo>
                    <a:pt x="3034" y="2932"/>
                    <a:pt x="3044" y="2879"/>
                    <a:pt x="3077" y="2810"/>
                  </a:cubicBezTo>
                  <a:cubicBezTo>
                    <a:pt x="3092" y="2774"/>
                    <a:pt x="3109" y="2734"/>
                    <a:pt x="3135" y="2691"/>
                  </a:cubicBezTo>
                  <a:cubicBezTo>
                    <a:pt x="3163" y="2648"/>
                    <a:pt x="3195" y="2598"/>
                    <a:pt x="3235" y="2543"/>
                  </a:cubicBezTo>
                  <a:lnTo>
                    <a:pt x="3235" y="2543"/>
                  </a:lnTo>
                  <a:cubicBezTo>
                    <a:pt x="2990" y="2867"/>
                    <a:pt x="2814" y="3243"/>
                    <a:pt x="2738" y="3645"/>
                  </a:cubicBezTo>
                  <a:cubicBezTo>
                    <a:pt x="2728" y="3653"/>
                    <a:pt x="2720" y="3667"/>
                    <a:pt x="2709" y="3689"/>
                  </a:cubicBezTo>
                  <a:cubicBezTo>
                    <a:pt x="2695" y="3710"/>
                    <a:pt x="2684" y="3735"/>
                    <a:pt x="2673" y="3765"/>
                  </a:cubicBezTo>
                  <a:cubicBezTo>
                    <a:pt x="2659" y="3793"/>
                    <a:pt x="2648" y="3826"/>
                    <a:pt x="2633" y="3858"/>
                  </a:cubicBezTo>
                  <a:lnTo>
                    <a:pt x="2601" y="3956"/>
                  </a:lnTo>
                  <a:cubicBezTo>
                    <a:pt x="2576" y="4021"/>
                    <a:pt x="2562" y="4078"/>
                    <a:pt x="2547" y="4111"/>
                  </a:cubicBezTo>
                  <a:cubicBezTo>
                    <a:pt x="2542" y="4126"/>
                    <a:pt x="2537" y="4135"/>
                    <a:pt x="2532" y="4135"/>
                  </a:cubicBezTo>
                  <a:cubicBezTo>
                    <a:pt x="2527" y="4135"/>
                    <a:pt x="2522" y="4125"/>
                    <a:pt x="2518" y="4103"/>
                  </a:cubicBezTo>
                  <a:lnTo>
                    <a:pt x="2518" y="4103"/>
                  </a:lnTo>
                  <a:cubicBezTo>
                    <a:pt x="2493" y="4284"/>
                    <a:pt x="2504" y="4496"/>
                    <a:pt x="2558" y="4705"/>
                  </a:cubicBezTo>
                  <a:cubicBezTo>
                    <a:pt x="2587" y="4816"/>
                    <a:pt x="2626" y="4932"/>
                    <a:pt x="2681" y="5047"/>
                  </a:cubicBezTo>
                  <a:cubicBezTo>
                    <a:pt x="2735" y="5159"/>
                    <a:pt x="2803" y="5274"/>
                    <a:pt x="2882" y="5378"/>
                  </a:cubicBezTo>
                  <a:cubicBezTo>
                    <a:pt x="2965" y="5483"/>
                    <a:pt x="3055" y="5577"/>
                    <a:pt x="3152" y="5664"/>
                  </a:cubicBezTo>
                  <a:cubicBezTo>
                    <a:pt x="3246" y="5746"/>
                    <a:pt x="3351" y="5822"/>
                    <a:pt x="3451" y="5883"/>
                  </a:cubicBezTo>
                  <a:cubicBezTo>
                    <a:pt x="3556" y="5948"/>
                    <a:pt x="3657" y="6005"/>
                    <a:pt x="3762" y="6056"/>
                  </a:cubicBezTo>
                  <a:lnTo>
                    <a:pt x="3837" y="6091"/>
                  </a:lnTo>
                  <a:cubicBezTo>
                    <a:pt x="3862" y="6103"/>
                    <a:pt x="3887" y="6113"/>
                    <a:pt x="3913" y="6124"/>
                  </a:cubicBezTo>
                  <a:cubicBezTo>
                    <a:pt x="3935" y="6139"/>
                    <a:pt x="3942" y="6143"/>
                    <a:pt x="3948" y="6149"/>
                  </a:cubicBezTo>
                  <a:cubicBezTo>
                    <a:pt x="3967" y="6141"/>
                    <a:pt x="3990" y="6134"/>
                    <a:pt x="4031" y="6134"/>
                  </a:cubicBezTo>
                  <a:cubicBezTo>
                    <a:pt x="4039" y="6134"/>
                    <a:pt x="4047" y="6134"/>
                    <a:pt x="4057" y="6135"/>
                  </a:cubicBezTo>
                  <a:cubicBezTo>
                    <a:pt x="4093" y="6146"/>
                    <a:pt x="4121" y="6161"/>
                    <a:pt x="4151" y="6168"/>
                  </a:cubicBezTo>
                  <a:lnTo>
                    <a:pt x="4161" y="6175"/>
                  </a:lnTo>
                  <a:cubicBezTo>
                    <a:pt x="4161" y="6178"/>
                    <a:pt x="4158" y="6186"/>
                    <a:pt x="4154" y="6189"/>
                  </a:cubicBezTo>
                  <a:lnTo>
                    <a:pt x="4136" y="6221"/>
                  </a:lnTo>
                  <a:cubicBezTo>
                    <a:pt x="4129" y="6243"/>
                    <a:pt x="4118" y="6261"/>
                    <a:pt x="4108" y="6283"/>
                  </a:cubicBezTo>
                  <a:cubicBezTo>
                    <a:pt x="4089" y="6322"/>
                    <a:pt x="4071" y="6355"/>
                    <a:pt x="4060" y="6387"/>
                  </a:cubicBezTo>
                  <a:cubicBezTo>
                    <a:pt x="4060" y="6398"/>
                    <a:pt x="4057" y="6405"/>
                    <a:pt x="4053" y="6416"/>
                  </a:cubicBezTo>
                  <a:cubicBezTo>
                    <a:pt x="4050" y="6442"/>
                    <a:pt x="4043" y="6467"/>
                    <a:pt x="4038" y="6492"/>
                  </a:cubicBezTo>
                  <a:cubicBezTo>
                    <a:pt x="4021" y="6560"/>
                    <a:pt x="4013" y="6628"/>
                    <a:pt x="4003" y="6701"/>
                  </a:cubicBezTo>
                  <a:cubicBezTo>
                    <a:pt x="3992" y="6773"/>
                    <a:pt x="3981" y="6848"/>
                    <a:pt x="3974" y="6924"/>
                  </a:cubicBezTo>
                  <a:cubicBezTo>
                    <a:pt x="3970" y="6999"/>
                    <a:pt x="3967" y="7079"/>
                    <a:pt x="3963" y="7158"/>
                  </a:cubicBezTo>
                  <a:cubicBezTo>
                    <a:pt x="3923" y="7227"/>
                    <a:pt x="3884" y="7295"/>
                    <a:pt x="3848" y="7363"/>
                  </a:cubicBezTo>
                  <a:lnTo>
                    <a:pt x="3732" y="7569"/>
                  </a:lnTo>
                  <a:cubicBezTo>
                    <a:pt x="3721" y="7709"/>
                    <a:pt x="3730" y="7755"/>
                    <a:pt x="3749" y="7755"/>
                  </a:cubicBezTo>
                  <a:cubicBezTo>
                    <a:pt x="3772" y="7755"/>
                    <a:pt x="3809" y="7691"/>
                    <a:pt x="3844" y="7644"/>
                  </a:cubicBezTo>
                  <a:cubicBezTo>
                    <a:pt x="3867" y="7614"/>
                    <a:pt x="3889" y="7589"/>
                    <a:pt x="3907" y="7589"/>
                  </a:cubicBezTo>
                  <a:cubicBezTo>
                    <a:pt x="3942" y="7589"/>
                    <a:pt x="3959" y="7685"/>
                    <a:pt x="3930" y="8020"/>
                  </a:cubicBezTo>
                  <a:cubicBezTo>
                    <a:pt x="3920" y="8196"/>
                    <a:pt x="3905" y="8301"/>
                    <a:pt x="3887" y="8358"/>
                  </a:cubicBezTo>
                  <a:cubicBezTo>
                    <a:pt x="3870" y="8419"/>
                    <a:pt x="3844" y="8437"/>
                    <a:pt x="3822" y="8437"/>
                  </a:cubicBezTo>
                  <a:cubicBezTo>
                    <a:pt x="3821" y="8437"/>
                    <a:pt x="3819" y="8437"/>
                    <a:pt x="3818" y="8437"/>
                  </a:cubicBezTo>
                  <a:cubicBezTo>
                    <a:pt x="3797" y="8437"/>
                    <a:pt x="3775" y="8427"/>
                    <a:pt x="3755" y="8427"/>
                  </a:cubicBezTo>
                  <a:cubicBezTo>
                    <a:pt x="3730" y="8427"/>
                    <a:pt x="3706" y="8441"/>
                    <a:pt x="3686" y="8506"/>
                  </a:cubicBezTo>
                  <a:cubicBezTo>
                    <a:pt x="3707" y="8685"/>
                    <a:pt x="3740" y="8934"/>
                    <a:pt x="3747" y="9212"/>
                  </a:cubicBezTo>
                  <a:cubicBezTo>
                    <a:pt x="3754" y="9352"/>
                    <a:pt x="3750" y="9500"/>
                    <a:pt x="3736" y="9655"/>
                  </a:cubicBezTo>
                  <a:cubicBezTo>
                    <a:pt x="3729" y="9731"/>
                    <a:pt x="3718" y="9809"/>
                    <a:pt x="3704" y="9885"/>
                  </a:cubicBezTo>
                  <a:cubicBezTo>
                    <a:pt x="3689" y="9965"/>
                    <a:pt x="3671" y="10044"/>
                    <a:pt x="3649" y="10123"/>
                  </a:cubicBezTo>
                  <a:cubicBezTo>
                    <a:pt x="3635" y="9907"/>
                    <a:pt x="3671" y="9741"/>
                    <a:pt x="3679" y="9540"/>
                  </a:cubicBezTo>
                  <a:lnTo>
                    <a:pt x="3679" y="9540"/>
                  </a:lnTo>
                  <a:lnTo>
                    <a:pt x="3549" y="10026"/>
                  </a:lnTo>
                  <a:cubicBezTo>
                    <a:pt x="3480" y="9596"/>
                    <a:pt x="3507" y="9253"/>
                    <a:pt x="3468" y="9253"/>
                  </a:cubicBezTo>
                  <a:cubicBezTo>
                    <a:pt x="3452" y="9253"/>
                    <a:pt x="3425" y="9310"/>
                    <a:pt x="3376" y="9442"/>
                  </a:cubicBezTo>
                  <a:cubicBezTo>
                    <a:pt x="3527" y="9493"/>
                    <a:pt x="3491" y="9975"/>
                    <a:pt x="3469" y="10454"/>
                  </a:cubicBezTo>
                  <a:cubicBezTo>
                    <a:pt x="3444" y="10933"/>
                    <a:pt x="3426" y="11409"/>
                    <a:pt x="3578" y="11452"/>
                  </a:cubicBezTo>
                  <a:lnTo>
                    <a:pt x="3502" y="11773"/>
                  </a:lnTo>
                  <a:cubicBezTo>
                    <a:pt x="3509" y="11680"/>
                    <a:pt x="3491" y="11665"/>
                    <a:pt x="3498" y="11572"/>
                  </a:cubicBezTo>
                  <a:lnTo>
                    <a:pt x="3498" y="11572"/>
                  </a:lnTo>
                  <a:cubicBezTo>
                    <a:pt x="3322" y="12195"/>
                    <a:pt x="3700" y="12051"/>
                    <a:pt x="3621" y="12854"/>
                  </a:cubicBezTo>
                  <a:cubicBezTo>
                    <a:pt x="3595" y="13057"/>
                    <a:pt x="3561" y="13215"/>
                    <a:pt x="3534" y="13215"/>
                  </a:cubicBezTo>
                  <a:cubicBezTo>
                    <a:pt x="3523" y="13215"/>
                    <a:pt x="3514" y="13191"/>
                    <a:pt x="3506" y="13138"/>
                  </a:cubicBezTo>
                  <a:lnTo>
                    <a:pt x="3506" y="13138"/>
                  </a:lnTo>
                  <a:lnTo>
                    <a:pt x="3556" y="13765"/>
                  </a:lnTo>
                  <a:cubicBezTo>
                    <a:pt x="3550" y="13844"/>
                    <a:pt x="3537" y="13880"/>
                    <a:pt x="3526" y="13880"/>
                  </a:cubicBezTo>
                  <a:cubicBezTo>
                    <a:pt x="3516" y="13880"/>
                    <a:pt x="3507" y="13853"/>
                    <a:pt x="3506" y="13805"/>
                  </a:cubicBezTo>
                  <a:lnTo>
                    <a:pt x="3495" y="14669"/>
                  </a:lnTo>
                  <a:lnTo>
                    <a:pt x="3484" y="14663"/>
                  </a:lnTo>
                  <a:lnTo>
                    <a:pt x="3484" y="14663"/>
                  </a:lnTo>
                  <a:cubicBezTo>
                    <a:pt x="3506" y="14731"/>
                    <a:pt x="3534" y="14842"/>
                    <a:pt x="3556" y="14958"/>
                  </a:cubicBezTo>
                  <a:cubicBezTo>
                    <a:pt x="3581" y="15070"/>
                    <a:pt x="3599" y="15185"/>
                    <a:pt x="3614" y="15261"/>
                  </a:cubicBezTo>
                  <a:cubicBezTo>
                    <a:pt x="3598" y="15320"/>
                    <a:pt x="3589" y="15341"/>
                    <a:pt x="3583" y="15341"/>
                  </a:cubicBezTo>
                  <a:cubicBezTo>
                    <a:pt x="3566" y="15341"/>
                    <a:pt x="3573" y="15192"/>
                    <a:pt x="3554" y="15192"/>
                  </a:cubicBezTo>
                  <a:cubicBezTo>
                    <a:pt x="3551" y="15192"/>
                    <a:pt x="3549" y="15194"/>
                    <a:pt x="3546" y="15199"/>
                  </a:cubicBezTo>
                  <a:lnTo>
                    <a:pt x="3589" y="15722"/>
                  </a:lnTo>
                  <a:cubicBezTo>
                    <a:pt x="3572" y="15758"/>
                    <a:pt x="3557" y="15774"/>
                    <a:pt x="3543" y="15774"/>
                  </a:cubicBezTo>
                  <a:cubicBezTo>
                    <a:pt x="3479" y="15774"/>
                    <a:pt x="3450" y="15428"/>
                    <a:pt x="3476" y="15135"/>
                  </a:cubicBezTo>
                  <a:lnTo>
                    <a:pt x="3476" y="15135"/>
                  </a:lnTo>
                  <a:cubicBezTo>
                    <a:pt x="3308" y="15369"/>
                    <a:pt x="3322" y="15477"/>
                    <a:pt x="3347" y="15657"/>
                  </a:cubicBezTo>
                  <a:cubicBezTo>
                    <a:pt x="3354" y="15700"/>
                    <a:pt x="3358" y="15750"/>
                    <a:pt x="3365" y="15805"/>
                  </a:cubicBezTo>
                  <a:cubicBezTo>
                    <a:pt x="3368" y="15862"/>
                    <a:pt x="3373" y="15927"/>
                    <a:pt x="3368" y="16003"/>
                  </a:cubicBezTo>
                  <a:cubicBezTo>
                    <a:pt x="3368" y="16074"/>
                    <a:pt x="3358" y="16157"/>
                    <a:pt x="3340" y="16251"/>
                  </a:cubicBezTo>
                  <a:cubicBezTo>
                    <a:pt x="3322" y="16345"/>
                    <a:pt x="3297" y="16450"/>
                    <a:pt x="3257" y="16558"/>
                  </a:cubicBezTo>
                  <a:cubicBezTo>
                    <a:pt x="3268" y="16417"/>
                    <a:pt x="3271" y="16262"/>
                    <a:pt x="3271" y="16104"/>
                  </a:cubicBezTo>
                  <a:lnTo>
                    <a:pt x="3271" y="16104"/>
                  </a:lnTo>
                  <a:cubicBezTo>
                    <a:pt x="3221" y="16176"/>
                    <a:pt x="3185" y="16251"/>
                    <a:pt x="3156" y="16327"/>
                  </a:cubicBezTo>
                  <a:cubicBezTo>
                    <a:pt x="3124" y="16406"/>
                    <a:pt x="3102" y="16489"/>
                    <a:pt x="3077" y="16568"/>
                  </a:cubicBezTo>
                  <a:cubicBezTo>
                    <a:pt x="3066" y="16604"/>
                    <a:pt x="3052" y="16644"/>
                    <a:pt x="3041" y="16676"/>
                  </a:cubicBezTo>
                  <a:cubicBezTo>
                    <a:pt x="3037" y="16683"/>
                    <a:pt x="3034" y="16691"/>
                    <a:pt x="3030" y="16698"/>
                  </a:cubicBezTo>
                  <a:lnTo>
                    <a:pt x="3027" y="16705"/>
                  </a:lnTo>
                  <a:cubicBezTo>
                    <a:pt x="3022" y="16705"/>
                    <a:pt x="3019" y="16709"/>
                    <a:pt x="3016" y="16709"/>
                  </a:cubicBezTo>
                  <a:cubicBezTo>
                    <a:pt x="3012" y="16713"/>
                    <a:pt x="3005" y="16713"/>
                    <a:pt x="3001" y="16713"/>
                  </a:cubicBezTo>
                  <a:lnTo>
                    <a:pt x="2994" y="16709"/>
                  </a:lnTo>
                  <a:lnTo>
                    <a:pt x="2990" y="16713"/>
                  </a:lnTo>
                  <a:lnTo>
                    <a:pt x="2984" y="16719"/>
                  </a:lnTo>
                  <a:cubicBezTo>
                    <a:pt x="2972" y="16726"/>
                    <a:pt x="2954" y="16741"/>
                    <a:pt x="2936" y="16752"/>
                  </a:cubicBezTo>
                  <a:cubicBezTo>
                    <a:pt x="2929" y="16756"/>
                    <a:pt x="2922" y="16763"/>
                    <a:pt x="2911" y="16770"/>
                  </a:cubicBezTo>
                  <a:cubicBezTo>
                    <a:pt x="2904" y="16774"/>
                    <a:pt x="2897" y="16781"/>
                    <a:pt x="2886" y="16784"/>
                  </a:cubicBezTo>
                  <a:cubicBezTo>
                    <a:pt x="2901" y="16781"/>
                    <a:pt x="2914" y="16777"/>
                    <a:pt x="2940" y="16766"/>
                  </a:cubicBezTo>
                  <a:cubicBezTo>
                    <a:pt x="2962" y="16756"/>
                    <a:pt x="2987" y="16745"/>
                    <a:pt x="3016" y="16731"/>
                  </a:cubicBezTo>
                  <a:lnTo>
                    <a:pt x="3030" y="16731"/>
                  </a:lnTo>
                  <a:cubicBezTo>
                    <a:pt x="3034" y="16731"/>
                    <a:pt x="3037" y="16734"/>
                    <a:pt x="3041" y="16734"/>
                  </a:cubicBezTo>
                  <a:lnTo>
                    <a:pt x="3070" y="16734"/>
                  </a:lnTo>
                  <a:cubicBezTo>
                    <a:pt x="3080" y="16734"/>
                    <a:pt x="3087" y="16734"/>
                    <a:pt x="3099" y="16731"/>
                  </a:cubicBezTo>
                  <a:cubicBezTo>
                    <a:pt x="3101" y="16731"/>
                    <a:pt x="3105" y="16729"/>
                    <a:pt x="3108" y="16729"/>
                  </a:cubicBezTo>
                  <a:cubicBezTo>
                    <a:pt x="3110" y="16729"/>
                    <a:pt x="3112" y="16729"/>
                    <a:pt x="3113" y="16731"/>
                  </a:cubicBezTo>
                  <a:cubicBezTo>
                    <a:pt x="3120" y="16723"/>
                    <a:pt x="3124" y="16719"/>
                    <a:pt x="3131" y="16713"/>
                  </a:cubicBezTo>
                  <a:cubicBezTo>
                    <a:pt x="3182" y="16662"/>
                    <a:pt x="3228" y="16604"/>
                    <a:pt x="3260" y="16601"/>
                  </a:cubicBezTo>
                  <a:cubicBezTo>
                    <a:pt x="3263" y="16600"/>
                    <a:pt x="3266" y="16600"/>
                    <a:pt x="3269" y="16600"/>
                  </a:cubicBezTo>
                  <a:cubicBezTo>
                    <a:pt x="3283" y="16600"/>
                    <a:pt x="3294" y="16609"/>
                    <a:pt x="3300" y="16630"/>
                  </a:cubicBezTo>
                  <a:cubicBezTo>
                    <a:pt x="3311" y="16655"/>
                    <a:pt x="3315" y="16698"/>
                    <a:pt x="3311" y="16748"/>
                  </a:cubicBezTo>
                  <a:cubicBezTo>
                    <a:pt x="3308" y="16756"/>
                    <a:pt x="3303" y="16763"/>
                    <a:pt x="3300" y="16770"/>
                  </a:cubicBezTo>
                  <a:lnTo>
                    <a:pt x="3297" y="16781"/>
                  </a:lnTo>
                  <a:cubicBezTo>
                    <a:pt x="3295" y="16783"/>
                    <a:pt x="3294" y="16783"/>
                    <a:pt x="3294" y="16783"/>
                  </a:cubicBezTo>
                  <a:cubicBezTo>
                    <a:pt x="3293" y="16783"/>
                    <a:pt x="3293" y="16783"/>
                    <a:pt x="3293" y="16784"/>
                  </a:cubicBezTo>
                  <a:cubicBezTo>
                    <a:pt x="3290" y="16791"/>
                    <a:pt x="3282" y="16802"/>
                    <a:pt x="3278" y="16809"/>
                  </a:cubicBezTo>
                  <a:cubicBezTo>
                    <a:pt x="3271" y="16821"/>
                    <a:pt x="3268" y="16828"/>
                    <a:pt x="3265" y="16839"/>
                  </a:cubicBezTo>
                  <a:cubicBezTo>
                    <a:pt x="3257" y="16846"/>
                    <a:pt x="3250" y="16856"/>
                    <a:pt x="3246" y="16864"/>
                  </a:cubicBezTo>
                  <a:cubicBezTo>
                    <a:pt x="3243" y="16871"/>
                    <a:pt x="3232" y="16889"/>
                    <a:pt x="3221" y="16907"/>
                  </a:cubicBezTo>
                  <a:cubicBezTo>
                    <a:pt x="3210" y="16925"/>
                    <a:pt x="3195" y="16943"/>
                    <a:pt x="3185" y="16964"/>
                  </a:cubicBezTo>
                  <a:cubicBezTo>
                    <a:pt x="3174" y="16986"/>
                    <a:pt x="3163" y="17007"/>
                    <a:pt x="3145" y="17033"/>
                  </a:cubicBezTo>
                  <a:cubicBezTo>
                    <a:pt x="3131" y="17058"/>
                    <a:pt x="3117" y="17083"/>
                    <a:pt x="3099" y="17112"/>
                  </a:cubicBezTo>
                  <a:cubicBezTo>
                    <a:pt x="3087" y="17102"/>
                    <a:pt x="3074" y="17097"/>
                    <a:pt x="3059" y="17097"/>
                  </a:cubicBezTo>
                  <a:cubicBezTo>
                    <a:pt x="3023" y="17097"/>
                    <a:pt x="2977" y="17125"/>
                    <a:pt x="2919" y="17173"/>
                  </a:cubicBezTo>
                  <a:cubicBezTo>
                    <a:pt x="2836" y="17238"/>
                    <a:pt x="2724" y="17346"/>
                    <a:pt x="2583" y="17458"/>
                  </a:cubicBezTo>
                  <a:lnTo>
                    <a:pt x="2515" y="17328"/>
                  </a:lnTo>
                  <a:cubicBezTo>
                    <a:pt x="2374" y="17461"/>
                    <a:pt x="2317" y="17537"/>
                    <a:pt x="2281" y="17606"/>
                  </a:cubicBezTo>
                  <a:cubicBezTo>
                    <a:pt x="2241" y="17674"/>
                    <a:pt x="2223" y="17732"/>
                    <a:pt x="2144" y="17833"/>
                  </a:cubicBezTo>
                  <a:cubicBezTo>
                    <a:pt x="1850" y="18031"/>
                    <a:pt x="1696" y="18060"/>
                    <a:pt x="1572" y="18060"/>
                  </a:cubicBezTo>
                  <a:cubicBezTo>
                    <a:pt x="1537" y="18060"/>
                    <a:pt x="1503" y="18058"/>
                    <a:pt x="1470" y="18056"/>
                  </a:cubicBezTo>
                  <a:cubicBezTo>
                    <a:pt x="1394" y="18114"/>
                    <a:pt x="1344" y="18153"/>
                    <a:pt x="1315" y="18182"/>
                  </a:cubicBezTo>
                  <a:cubicBezTo>
                    <a:pt x="1283" y="18211"/>
                    <a:pt x="1276" y="18226"/>
                    <a:pt x="1279" y="18233"/>
                  </a:cubicBezTo>
                  <a:cubicBezTo>
                    <a:pt x="1282" y="18235"/>
                    <a:pt x="1286" y="18236"/>
                    <a:pt x="1293" y="18236"/>
                  </a:cubicBezTo>
                  <a:cubicBezTo>
                    <a:pt x="1317" y="18236"/>
                    <a:pt x="1368" y="18222"/>
                    <a:pt x="1416" y="18208"/>
                  </a:cubicBezTo>
                  <a:cubicBezTo>
                    <a:pt x="1449" y="18200"/>
                    <a:pt x="1481" y="18193"/>
                    <a:pt x="1504" y="18193"/>
                  </a:cubicBezTo>
                  <a:cubicBezTo>
                    <a:pt x="1523" y="18193"/>
                    <a:pt x="1535" y="18198"/>
                    <a:pt x="1535" y="18211"/>
                  </a:cubicBezTo>
                  <a:cubicBezTo>
                    <a:pt x="1535" y="18240"/>
                    <a:pt x="1477" y="18304"/>
                    <a:pt x="1304" y="18456"/>
                  </a:cubicBezTo>
                  <a:cubicBezTo>
                    <a:pt x="1171" y="18550"/>
                    <a:pt x="1052" y="18647"/>
                    <a:pt x="940" y="18751"/>
                  </a:cubicBezTo>
                  <a:cubicBezTo>
                    <a:pt x="832" y="18856"/>
                    <a:pt x="731" y="18968"/>
                    <a:pt x="634" y="19094"/>
                  </a:cubicBezTo>
                  <a:cubicBezTo>
                    <a:pt x="541" y="19220"/>
                    <a:pt x="450" y="19360"/>
                    <a:pt x="368" y="19526"/>
                  </a:cubicBezTo>
                  <a:cubicBezTo>
                    <a:pt x="285" y="19688"/>
                    <a:pt x="209" y="19879"/>
                    <a:pt x="166" y="20106"/>
                  </a:cubicBezTo>
                  <a:cubicBezTo>
                    <a:pt x="112" y="20232"/>
                    <a:pt x="94" y="20290"/>
                    <a:pt x="79" y="20308"/>
                  </a:cubicBezTo>
                  <a:cubicBezTo>
                    <a:pt x="75" y="20312"/>
                    <a:pt x="72" y="20314"/>
                    <a:pt x="69" y="20314"/>
                  </a:cubicBezTo>
                  <a:cubicBezTo>
                    <a:pt x="60" y="20314"/>
                    <a:pt x="57" y="20292"/>
                    <a:pt x="54" y="20264"/>
                  </a:cubicBezTo>
                  <a:cubicBezTo>
                    <a:pt x="51" y="20246"/>
                    <a:pt x="51" y="20225"/>
                    <a:pt x="51" y="20207"/>
                  </a:cubicBezTo>
                  <a:cubicBezTo>
                    <a:pt x="47" y="20185"/>
                    <a:pt x="47" y="20168"/>
                    <a:pt x="47" y="20156"/>
                  </a:cubicBezTo>
                  <a:cubicBezTo>
                    <a:pt x="46" y="20142"/>
                    <a:pt x="43" y="20133"/>
                    <a:pt x="38" y="20133"/>
                  </a:cubicBezTo>
                  <a:cubicBezTo>
                    <a:pt x="32" y="20133"/>
                    <a:pt x="24" y="20143"/>
                    <a:pt x="11" y="20168"/>
                  </a:cubicBezTo>
                  <a:lnTo>
                    <a:pt x="11" y="20301"/>
                  </a:lnTo>
                  <a:lnTo>
                    <a:pt x="14" y="20362"/>
                  </a:lnTo>
                  <a:lnTo>
                    <a:pt x="22" y="20423"/>
                  </a:lnTo>
                  <a:lnTo>
                    <a:pt x="36" y="20545"/>
                  </a:lnTo>
                  <a:lnTo>
                    <a:pt x="58" y="20660"/>
                  </a:lnTo>
                  <a:cubicBezTo>
                    <a:pt x="54" y="20718"/>
                    <a:pt x="47" y="20737"/>
                    <a:pt x="36" y="20740"/>
                  </a:cubicBezTo>
                  <a:cubicBezTo>
                    <a:pt x="35" y="20740"/>
                    <a:pt x="33" y="20741"/>
                    <a:pt x="32" y="20741"/>
                  </a:cubicBezTo>
                  <a:cubicBezTo>
                    <a:pt x="20" y="20741"/>
                    <a:pt x="10" y="20728"/>
                    <a:pt x="1" y="20718"/>
                  </a:cubicBezTo>
                  <a:lnTo>
                    <a:pt x="1" y="20718"/>
                  </a:lnTo>
                  <a:cubicBezTo>
                    <a:pt x="14" y="20820"/>
                    <a:pt x="29" y="20870"/>
                    <a:pt x="47" y="20898"/>
                  </a:cubicBezTo>
                  <a:cubicBezTo>
                    <a:pt x="65" y="20928"/>
                    <a:pt x="83" y="20938"/>
                    <a:pt x="104" y="20953"/>
                  </a:cubicBezTo>
                  <a:cubicBezTo>
                    <a:pt x="144" y="20985"/>
                    <a:pt x="174" y="21046"/>
                    <a:pt x="252" y="21320"/>
                  </a:cubicBezTo>
                  <a:cubicBezTo>
                    <a:pt x="277" y="21335"/>
                    <a:pt x="295" y="21363"/>
                    <a:pt x="314" y="21403"/>
                  </a:cubicBezTo>
                  <a:cubicBezTo>
                    <a:pt x="328" y="21443"/>
                    <a:pt x="342" y="21497"/>
                    <a:pt x="357" y="21554"/>
                  </a:cubicBezTo>
                  <a:cubicBezTo>
                    <a:pt x="385" y="21676"/>
                    <a:pt x="418" y="21835"/>
                    <a:pt x="476" y="22005"/>
                  </a:cubicBezTo>
                  <a:cubicBezTo>
                    <a:pt x="533" y="22178"/>
                    <a:pt x="613" y="22358"/>
                    <a:pt x="717" y="22516"/>
                  </a:cubicBezTo>
                  <a:cubicBezTo>
                    <a:pt x="825" y="22678"/>
                    <a:pt x="959" y="22819"/>
                    <a:pt x="1106" y="22908"/>
                  </a:cubicBezTo>
                  <a:cubicBezTo>
                    <a:pt x="1138" y="22962"/>
                    <a:pt x="1131" y="22978"/>
                    <a:pt x="1109" y="22978"/>
                  </a:cubicBezTo>
                  <a:cubicBezTo>
                    <a:pt x="1101" y="22978"/>
                    <a:pt x="1091" y="22976"/>
                    <a:pt x="1081" y="22973"/>
                  </a:cubicBezTo>
                  <a:cubicBezTo>
                    <a:pt x="1059" y="22970"/>
                    <a:pt x="1034" y="22963"/>
                    <a:pt x="1014" y="22963"/>
                  </a:cubicBezTo>
                  <a:cubicBezTo>
                    <a:pt x="996" y="22963"/>
                    <a:pt x="984" y="22969"/>
                    <a:pt x="984" y="22988"/>
                  </a:cubicBezTo>
                  <a:cubicBezTo>
                    <a:pt x="1168" y="23139"/>
                    <a:pt x="1308" y="23233"/>
                    <a:pt x="1419" y="23305"/>
                  </a:cubicBezTo>
                  <a:cubicBezTo>
                    <a:pt x="1477" y="23341"/>
                    <a:pt x="1528" y="23370"/>
                    <a:pt x="1571" y="23399"/>
                  </a:cubicBezTo>
                  <a:cubicBezTo>
                    <a:pt x="1617" y="23424"/>
                    <a:pt x="1657" y="23445"/>
                    <a:pt x="1697" y="23467"/>
                  </a:cubicBezTo>
                  <a:cubicBezTo>
                    <a:pt x="1740" y="23489"/>
                    <a:pt x="1780" y="23507"/>
                    <a:pt x="1823" y="23525"/>
                  </a:cubicBezTo>
                  <a:cubicBezTo>
                    <a:pt x="1863" y="23543"/>
                    <a:pt x="1910" y="23561"/>
                    <a:pt x="1963" y="23583"/>
                  </a:cubicBezTo>
                  <a:cubicBezTo>
                    <a:pt x="2068" y="23618"/>
                    <a:pt x="2198" y="23665"/>
                    <a:pt x="2389" y="23708"/>
                  </a:cubicBezTo>
                  <a:cubicBezTo>
                    <a:pt x="2435" y="23734"/>
                    <a:pt x="2482" y="23766"/>
                    <a:pt x="2533" y="23791"/>
                  </a:cubicBezTo>
                  <a:cubicBezTo>
                    <a:pt x="2558" y="23806"/>
                    <a:pt x="2583" y="23821"/>
                    <a:pt x="2608" y="23831"/>
                  </a:cubicBezTo>
                  <a:lnTo>
                    <a:pt x="2684" y="23867"/>
                  </a:lnTo>
                  <a:cubicBezTo>
                    <a:pt x="2713" y="23881"/>
                    <a:pt x="2738" y="23892"/>
                    <a:pt x="2767" y="23903"/>
                  </a:cubicBezTo>
                  <a:lnTo>
                    <a:pt x="2806" y="23921"/>
                  </a:lnTo>
                  <a:cubicBezTo>
                    <a:pt x="2814" y="23921"/>
                    <a:pt x="2821" y="23924"/>
                    <a:pt x="2828" y="23929"/>
                  </a:cubicBezTo>
                  <a:lnTo>
                    <a:pt x="2854" y="23936"/>
                  </a:lnTo>
                  <a:cubicBezTo>
                    <a:pt x="2886" y="23946"/>
                    <a:pt x="2919" y="23954"/>
                    <a:pt x="2951" y="23964"/>
                  </a:cubicBezTo>
                  <a:cubicBezTo>
                    <a:pt x="2981" y="23971"/>
                    <a:pt x="3010" y="23975"/>
                    <a:pt x="3040" y="23981"/>
                  </a:cubicBezTo>
                  <a:lnTo>
                    <a:pt x="3040" y="23981"/>
                  </a:lnTo>
                  <a:cubicBezTo>
                    <a:pt x="3008" y="23974"/>
                    <a:pt x="2982" y="23964"/>
                    <a:pt x="2958" y="23957"/>
                  </a:cubicBezTo>
                  <a:cubicBezTo>
                    <a:pt x="2933" y="23946"/>
                    <a:pt x="2911" y="23936"/>
                    <a:pt x="2897" y="23924"/>
                  </a:cubicBezTo>
                  <a:cubicBezTo>
                    <a:pt x="2864" y="23903"/>
                    <a:pt x="2850" y="23889"/>
                    <a:pt x="2854" y="23874"/>
                  </a:cubicBezTo>
                  <a:cubicBezTo>
                    <a:pt x="2857" y="23860"/>
                    <a:pt x="2871" y="23846"/>
                    <a:pt x="2901" y="23838"/>
                  </a:cubicBezTo>
                  <a:cubicBezTo>
                    <a:pt x="2914" y="23831"/>
                    <a:pt x="2929" y="23828"/>
                    <a:pt x="2947" y="23824"/>
                  </a:cubicBezTo>
                  <a:cubicBezTo>
                    <a:pt x="2965" y="23816"/>
                    <a:pt x="2987" y="23813"/>
                    <a:pt x="3009" y="23806"/>
                  </a:cubicBezTo>
                  <a:cubicBezTo>
                    <a:pt x="3030" y="23803"/>
                    <a:pt x="3052" y="23795"/>
                    <a:pt x="3077" y="23788"/>
                  </a:cubicBezTo>
                  <a:cubicBezTo>
                    <a:pt x="3092" y="23784"/>
                    <a:pt x="3102" y="23784"/>
                    <a:pt x="3117" y="23781"/>
                  </a:cubicBezTo>
                  <a:cubicBezTo>
                    <a:pt x="3127" y="23777"/>
                    <a:pt x="3142" y="23773"/>
                    <a:pt x="3156" y="23770"/>
                  </a:cubicBezTo>
                  <a:cubicBezTo>
                    <a:pt x="3182" y="23759"/>
                    <a:pt x="3210" y="23751"/>
                    <a:pt x="3239" y="23745"/>
                  </a:cubicBezTo>
                  <a:cubicBezTo>
                    <a:pt x="3265" y="23738"/>
                    <a:pt x="3293" y="23726"/>
                    <a:pt x="3322" y="23716"/>
                  </a:cubicBezTo>
                  <a:cubicBezTo>
                    <a:pt x="3441" y="23680"/>
                    <a:pt x="3559" y="23630"/>
                    <a:pt x="3675" y="23579"/>
                  </a:cubicBezTo>
                  <a:cubicBezTo>
                    <a:pt x="3654" y="23575"/>
                    <a:pt x="3628" y="23572"/>
                    <a:pt x="3606" y="23568"/>
                  </a:cubicBezTo>
                  <a:cubicBezTo>
                    <a:pt x="3661" y="23557"/>
                    <a:pt x="3714" y="23547"/>
                    <a:pt x="3769" y="23532"/>
                  </a:cubicBezTo>
                  <a:lnTo>
                    <a:pt x="3769" y="23532"/>
                  </a:lnTo>
                  <a:cubicBezTo>
                    <a:pt x="3740" y="23547"/>
                    <a:pt x="3707" y="23561"/>
                    <a:pt x="3675" y="23579"/>
                  </a:cubicBezTo>
                  <a:cubicBezTo>
                    <a:pt x="3704" y="23579"/>
                    <a:pt x="3736" y="23583"/>
                    <a:pt x="3769" y="23586"/>
                  </a:cubicBezTo>
                  <a:cubicBezTo>
                    <a:pt x="3801" y="23561"/>
                    <a:pt x="3833" y="23535"/>
                    <a:pt x="3865" y="23510"/>
                  </a:cubicBezTo>
                  <a:cubicBezTo>
                    <a:pt x="3985" y="23478"/>
                    <a:pt x="4111" y="23442"/>
                    <a:pt x="4237" y="23402"/>
                  </a:cubicBezTo>
                  <a:lnTo>
                    <a:pt x="4237" y="23424"/>
                  </a:lnTo>
                  <a:cubicBezTo>
                    <a:pt x="4223" y="23467"/>
                    <a:pt x="4154" y="23535"/>
                    <a:pt x="4064" y="23600"/>
                  </a:cubicBezTo>
                  <a:lnTo>
                    <a:pt x="3992" y="23600"/>
                  </a:lnTo>
                  <a:cubicBezTo>
                    <a:pt x="3967" y="23600"/>
                    <a:pt x="3942" y="23597"/>
                    <a:pt x="3916" y="23597"/>
                  </a:cubicBezTo>
                  <a:cubicBezTo>
                    <a:pt x="3865" y="23593"/>
                    <a:pt x="3815" y="23593"/>
                    <a:pt x="3769" y="23586"/>
                  </a:cubicBezTo>
                  <a:cubicBezTo>
                    <a:pt x="3682" y="23655"/>
                    <a:pt x="3599" y="23716"/>
                    <a:pt x="3538" y="23773"/>
                  </a:cubicBezTo>
                  <a:cubicBezTo>
                    <a:pt x="3481" y="23828"/>
                    <a:pt x="3448" y="23878"/>
                    <a:pt x="3473" y="23918"/>
                  </a:cubicBezTo>
                  <a:cubicBezTo>
                    <a:pt x="3502" y="23907"/>
                    <a:pt x="3541" y="23892"/>
                    <a:pt x="3584" y="23878"/>
                  </a:cubicBezTo>
                  <a:cubicBezTo>
                    <a:pt x="3632" y="23864"/>
                    <a:pt x="3686" y="23849"/>
                    <a:pt x="3740" y="23831"/>
                  </a:cubicBezTo>
                  <a:lnTo>
                    <a:pt x="3740" y="23831"/>
                  </a:lnTo>
                  <a:cubicBezTo>
                    <a:pt x="3693" y="23867"/>
                    <a:pt x="3661" y="23892"/>
                    <a:pt x="3689" y="23903"/>
                  </a:cubicBezTo>
                  <a:cubicBezTo>
                    <a:pt x="3692" y="23903"/>
                    <a:pt x="3694" y="23904"/>
                    <a:pt x="3697" y="23904"/>
                  </a:cubicBezTo>
                  <a:cubicBezTo>
                    <a:pt x="3715" y="23904"/>
                    <a:pt x="3738" y="23893"/>
                    <a:pt x="3772" y="23878"/>
                  </a:cubicBezTo>
                  <a:cubicBezTo>
                    <a:pt x="3812" y="23856"/>
                    <a:pt x="3862" y="23831"/>
                    <a:pt x="3923" y="23795"/>
                  </a:cubicBezTo>
                  <a:cubicBezTo>
                    <a:pt x="3995" y="23831"/>
                    <a:pt x="4071" y="23867"/>
                    <a:pt x="4146" y="23899"/>
                  </a:cubicBezTo>
                  <a:lnTo>
                    <a:pt x="4172" y="23828"/>
                  </a:lnTo>
                  <a:cubicBezTo>
                    <a:pt x="4349" y="23791"/>
                    <a:pt x="4522" y="23751"/>
                    <a:pt x="4695" y="23708"/>
                  </a:cubicBezTo>
                  <a:cubicBezTo>
                    <a:pt x="4868" y="23662"/>
                    <a:pt x="5037" y="23615"/>
                    <a:pt x="5206" y="23565"/>
                  </a:cubicBezTo>
                  <a:cubicBezTo>
                    <a:pt x="5343" y="23470"/>
                    <a:pt x="5476" y="23370"/>
                    <a:pt x="5606" y="23266"/>
                  </a:cubicBezTo>
                  <a:cubicBezTo>
                    <a:pt x="5671" y="23215"/>
                    <a:pt x="5736" y="23164"/>
                    <a:pt x="5804" y="23111"/>
                  </a:cubicBezTo>
                  <a:cubicBezTo>
                    <a:pt x="5837" y="23086"/>
                    <a:pt x="5869" y="23056"/>
                    <a:pt x="5902" y="23031"/>
                  </a:cubicBezTo>
                  <a:cubicBezTo>
                    <a:pt x="5919" y="23017"/>
                    <a:pt x="5937" y="23003"/>
                    <a:pt x="5952" y="22991"/>
                  </a:cubicBezTo>
                  <a:cubicBezTo>
                    <a:pt x="5962" y="22985"/>
                    <a:pt x="5970" y="22978"/>
                    <a:pt x="5980" y="22970"/>
                  </a:cubicBezTo>
                  <a:lnTo>
                    <a:pt x="6013" y="22945"/>
                  </a:lnTo>
                  <a:cubicBezTo>
                    <a:pt x="6190" y="22819"/>
                    <a:pt x="6356" y="22692"/>
                    <a:pt x="6517" y="22570"/>
                  </a:cubicBezTo>
                  <a:cubicBezTo>
                    <a:pt x="6550" y="22545"/>
                    <a:pt x="6582" y="22524"/>
                    <a:pt x="6615" y="22498"/>
                  </a:cubicBezTo>
                  <a:cubicBezTo>
                    <a:pt x="6632" y="22524"/>
                    <a:pt x="6654" y="22549"/>
                    <a:pt x="6683" y="22574"/>
                  </a:cubicBezTo>
                  <a:cubicBezTo>
                    <a:pt x="6705" y="22595"/>
                    <a:pt x="6727" y="22617"/>
                    <a:pt x="6755" y="22642"/>
                  </a:cubicBezTo>
                  <a:cubicBezTo>
                    <a:pt x="6766" y="22653"/>
                    <a:pt x="6777" y="22664"/>
                    <a:pt x="6791" y="22675"/>
                  </a:cubicBezTo>
                  <a:cubicBezTo>
                    <a:pt x="6694" y="22740"/>
                    <a:pt x="6586" y="22805"/>
                    <a:pt x="6471" y="22870"/>
                  </a:cubicBezTo>
                  <a:cubicBezTo>
                    <a:pt x="6341" y="22941"/>
                    <a:pt x="6200" y="23013"/>
                    <a:pt x="6056" y="23074"/>
                  </a:cubicBezTo>
                  <a:cubicBezTo>
                    <a:pt x="6240" y="22997"/>
                    <a:pt x="6335" y="22969"/>
                    <a:pt x="6376" y="22969"/>
                  </a:cubicBezTo>
                  <a:cubicBezTo>
                    <a:pt x="6380" y="22969"/>
                    <a:pt x="6384" y="22969"/>
                    <a:pt x="6388" y="22970"/>
                  </a:cubicBezTo>
                  <a:cubicBezTo>
                    <a:pt x="6416" y="22981"/>
                    <a:pt x="6384" y="23024"/>
                    <a:pt x="6334" y="23060"/>
                  </a:cubicBezTo>
                  <a:cubicBezTo>
                    <a:pt x="6521" y="22948"/>
                    <a:pt x="6694" y="22840"/>
                    <a:pt x="6860" y="22732"/>
                  </a:cubicBezTo>
                  <a:cubicBezTo>
                    <a:pt x="6881" y="22750"/>
                    <a:pt x="6906" y="22768"/>
                    <a:pt x="6931" y="22790"/>
                  </a:cubicBezTo>
                  <a:cubicBezTo>
                    <a:pt x="6961" y="22812"/>
                    <a:pt x="6989" y="22833"/>
                    <a:pt x="7021" y="22858"/>
                  </a:cubicBezTo>
                  <a:cubicBezTo>
                    <a:pt x="6943" y="22793"/>
                    <a:pt x="6986" y="22740"/>
                    <a:pt x="7083" y="22714"/>
                  </a:cubicBezTo>
                  <a:cubicBezTo>
                    <a:pt x="7125" y="22705"/>
                    <a:pt x="7178" y="22699"/>
                    <a:pt x="7238" y="22699"/>
                  </a:cubicBezTo>
                  <a:cubicBezTo>
                    <a:pt x="7251" y="22699"/>
                    <a:pt x="7264" y="22699"/>
                    <a:pt x="7277" y="22700"/>
                  </a:cubicBezTo>
                  <a:cubicBezTo>
                    <a:pt x="7314" y="22700"/>
                    <a:pt x="7353" y="22704"/>
                    <a:pt x="7393" y="22710"/>
                  </a:cubicBezTo>
                  <a:cubicBezTo>
                    <a:pt x="7415" y="22710"/>
                    <a:pt x="7436" y="22718"/>
                    <a:pt x="7458" y="22722"/>
                  </a:cubicBezTo>
                  <a:cubicBezTo>
                    <a:pt x="7475" y="22725"/>
                    <a:pt x="7497" y="22729"/>
                    <a:pt x="7518" y="22736"/>
                  </a:cubicBezTo>
                  <a:cubicBezTo>
                    <a:pt x="7487" y="22747"/>
                    <a:pt x="7480" y="22812"/>
                    <a:pt x="7461" y="22873"/>
                  </a:cubicBezTo>
                  <a:cubicBezTo>
                    <a:pt x="7444" y="22926"/>
                    <a:pt x="7418" y="22981"/>
                    <a:pt x="7353" y="22982"/>
                  </a:cubicBezTo>
                  <a:lnTo>
                    <a:pt x="7353" y="22982"/>
                  </a:lnTo>
                  <a:cubicBezTo>
                    <a:pt x="7348" y="22981"/>
                    <a:pt x="7343" y="22981"/>
                    <a:pt x="7339" y="22981"/>
                  </a:cubicBezTo>
                  <a:lnTo>
                    <a:pt x="7339" y="22981"/>
                  </a:lnTo>
                  <a:cubicBezTo>
                    <a:pt x="7343" y="22981"/>
                    <a:pt x="7347" y="22982"/>
                    <a:pt x="7351" y="22982"/>
                  </a:cubicBezTo>
                  <a:cubicBezTo>
                    <a:pt x="7351" y="22982"/>
                    <a:pt x="7352" y="22982"/>
                    <a:pt x="7353" y="22982"/>
                  </a:cubicBezTo>
                  <a:lnTo>
                    <a:pt x="7353" y="22982"/>
                  </a:lnTo>
                  <a:cubicBezTo>
                    <a:pt x="7384" y="22983"/>
                    <a:pt x="7415" y="22983"/>
                    <a:pt x="7446" y="22983"/>
                  </a:cubicBezTo>
                  <a:cubicBezTo>
                    <a:pt x="7734" y="22983"/>
                    <a:pt x="8003" y="22935"/>
                    <a:pt x="8250" y="22855"/>
                  </a:cubicBezTo>
                  <a:lnTo>
                    <a:pt x="8250" y="22855"/>
                  </a:lnTo>
                  <a:cubicBezTo>
                    <a:pt x="8178" y="22883"/>
                    <a:pt x="8178" y="22930"/>
                    <a:pt x="8215" y="22978"/>
                  </a:cubicBezTo>
                  <a:cubicBezTo>
                    <a:pt x="8240" y="23006"/>
                    <a:pt x="8275" y="23035"/>
                    <a:pt x="8323" y="23060"/>
                  </a:cubicBezTo>
                  <a:cubicBezTo>
                    <a:pt x="8344" y="23071"/>
                    <a:pt x="8369" y="23081"/>
                    <a:pt x="8394" y="23093"/>
                  </a:cubicBezTo>
                  <a:cubicBezTo>
                    <a:pt x="8419" y="23103"/>
                    <a:pt x="8448" y="23111"/>
                    <a:pt x="8477" y="23118"/>
                  </a:cubicBezTo>
                  <a:cubicBezTo>
                    <a:pt x="8448" y="23107"/>
                    <a:pt x="8488" y="23096"/>
                    <a:pt x="8564" y="23086"/>
                  </a:cubicBezTo>
                  <a:cubicBezTo>
                    <a:pt x="8639" y="23078"/>
                    <a:pt x="8751" y="23056"/>
                    <a:pt x="8873" y="23035"/>
                  </a:cubicBezTo>
                  <a:cubicBezTo>
                    <a:pt x="8888" y="23031"/>
                    <a:pt x="8902" y="23028"/>
                    <a:pt x="8917" y="23024"/>
                  </a:cubicBezTo>
                  <a:cubicBezTo>
                    <a:pt x="8935" y="23021"/>
                    <a:pt x="8949" y="23017"/>
                    <a:pt x="8963" y="23013"/>
                  </a:cubicBezTo>
                  <a:cubicBezTo>
                    <a:pt x="8993" y="23006"/>
                    <a:pt x="9025" y="22999"/>
                    <a:pt x="9053" y="22991"/>
                  </a:cubicBezTo>
                  <a:cubicBezTo>
                    <a:pt x="9115" y="22978"/>
                    <a:pt x="9176" y="22963"/>
                    <a:pt x="9234" y="22945"/>
                  </a:cubicBezTo>
                  <a:cubicBezTo>
                    <a:pt x="9288" y="22927"/>
                    <a:pt x="9342" y="22908"/>
                    <a:pt x="9389" y="22891"/>
                  </a:cubicBezTo>
                  <a:cubicBezTo>
                    <a:pt x="9435" y="22873"/>
                    <a:pt x="9472" y="22855"/>
                    <a:pt x="9500" y="22840"/>
                  </a:cubicBezTo>
                  <a:lnTo>
                    <a:pt x="9500" y="22840"/>
                  </a:lnTo>
                  <a:lnTo>
                    <a:pt x="9403" y="22862"/>
                  </a:lnTo>
                  <a:cubicBezTo>
                    <a:pt x="9367" y="22873"/>
                    <a:pt x="9334" y="22876"/>
                    <a:pt x="9302" y="22883"/>
                  </a:cubicBezTo>
                  <a:lnTo>
                    <a:pt x="9205" y="22898"/>
                  </a:lnTo>
                  <a:lnTo>
                    <a:pt x="9154" y="22908"/>
                  </a:lnTo>
                  <a:lnTo>
                    <a:pt x="9108" y="22913"/>
                  </a:lnTo>
                  <a:cubicBezTo>
                    <a:pt x="9122" y="22908"/>
                    <a:pt x="9136" y="22905"/>
                    <a:pt x="9147" y="22902"/>
                  </a:cubicBezTo>
                  <a:cubicBezTo>
                    <a:pt x="9161" y="22898"/>
                    <a:pt x="9176" y="22895"/>
                    <a:pt x="9187" y="22891"/>
                  </a:cubicBezTo>
                  <a:cubicBezTo>
                    <a:pt x="9216" y="22883"/>
                    <a:pt x="9241" y="22876"/>
                    <a:pt x="9262" y="22865"/>
                  </a:cubicBezTo>
                  <a:cubicBezTo>
                    <a:pt x="9288" y="22858"/>
                    <a:pt x="9313" y="22851"/>
                    <a:pt x="9334" y="22840"/>
                  </a:cubicBezTo>
                  <a:cubicBezTo>
                    <a:pt x="9356" y="22833"/>
                    <a:pt x="9382" y="22826"/>
                    <a:pt x="9403" y="22815"/>
                  </a:cubicBezTo>
                  <a:cubicBezTo>
                    <a:pt x="9442" y="22793"/>
                    <a:pt x="9482" y="22772"/>
                    <a:pt x="9522" y="22754"/>
                  </a:cubicBezTo>
                  <a:cubicBezTo>
                    <a:pt x="9540" y="22743"/>
                    <a:pt x="9558" y="22732"/>
                    <a:pt x="9576" y="22722"/>
                  </a:cubicBezTo>
                  <a:cubicBezTo>
                    <a:pt x="9590" y="22710"/>
                    <a:pt x="9608" y="22700"/>
                    <a:pt x="9626" y="22689"/>
                  </a:cubicBezTo>
                  <a:cubicBezTo>
                    <a:pt x="9655" y="22664"/>
                    <a:pt x="9688" y="22642"/>
                    <a:pt x="9713" y="22621"/>
                  </a:cubicBezTo>
                  <a:cubicBezTo>
                    <a:pt x="9741" y="22595"/>
                    <a:pt x="9767" y="22570"/>
                    <a:pt x="9792" y="22549"/>
                  </a:cubicBezTo>
                  <a:cubicBezTo>
                    <a:pt x="9814" y="22524"/>
                    <a:pt x="9839" y="22498"/>
                    <a:pt x="9857" y="22473"/>
                  </a:cubicBezTo>
                  <a:cubicBezTo>
                    <a:pt x="9879" y="22448"/>
                    <a:pt x="9896" y="22423"/>
                    <a:pt x="9914" y="22397"/>
                  </a:cubicBezTo>
                  <a:cubicBezTo>
                    <a:pt x="9990" y="22296"/>
                    <a:pt x="10044" y="22188"/>
                    <a:pt x="10102" y="22073"/>
                  </a:cubicBezTo>
                  <a:cubicBezTo>
                    <a:pt x="10131" y="22012"/>
                    <a:pt x="10156" y="21950"/>
                    <a:pt x="10185" y="21882"/>
                  </a:cubicBezTo>
                  <a:cubicBezTo>
                    <a:pt x="10188" y="21864"/>
                    <a:pt x="10195" y="21846"/>
                    <a:pt x="10203" y="21828"/>
                  </a:cubicBezTo>
                  <a:cubicBezTo>
                    <a:pt x="10210" y="21814"/>
                    <a:pt x="10214" y="21796"/>
                    <a:pt x="10220" y="21781"/>
                  </a:cubicBezTo>
                  <a:cubicBezTo>
                    <a:pt x="10253" y="21767"/>
                    <a:pt x="10293" y="21752"/>
                    <a:pt x="10336" y="21738"/>
                  </a:cubicBezTo>
                  <a:cubicBezTo>
                    <a:pt x="10372" y="21727"/>
                    <a:pt x="10408" y="21713"/>
                    <a:pt x="10444" y="21702"/>
                  </a:cubicBezTo>
                  <a:cubicBezTo>
                    <a:pt x="10484" y="21691"/>
                    <a:pt x="10523" y="21681"/>
                    <a:pt x="10563" y="21666"/>
                  </a:cubicBezTo>
                  <a:cubicBezTo>
                    <a:pt x="10574" y="21666"/>
                    <a:pt x="10581" y="21663"/>
                    <a:pt x="10588" y="21659"/>
                  </a:cubicBezTo>
                  <a:cubicBezTo>
                    <a:pt x="10617" y="21663"/>
                    <a:pt x="10642" y="21663"/>
                    <a:pt x="10671" y="21663"/>
                  </a:cubicBezTo>
                  <a:lnTo>
                    <a:pt x="10689" y="21695"/>
                  </a:lnTo>
                  <a:cubicBezTo>
                    <a:pt x="10679" y="21720"/>
                    <a:pt x="10667" y="21749"/>
                    <a:pt x="10657" y="21778"/>
                  </a:cubicBezTo>
                  <a:lnTo>
                    <a:pt x="10663" y="21759"/>
                  </a:lnTo>
                  <a:lnTo>
                    <a:pt x="10663" y="21759"/>
                  </a:lnTo>
                  <a:cubicBezTo>
                    <a:pt x="10660" y="21769"/>
                    <a:pt x="10657" y="21775"/>
                    <a:pt x="10653" y="21784"/>
                  </a:cubicBezTo>
                  <a:cubicBezTo>
                    <a:pt x="10649" y="21803"/>
                    <a:pt x="10642" y="21814"/>
                    <a:pt x="10639" y="21828"/>
                  </a:cubicBezTo>
                  <a:cubicBezTo>
                    <a:pt x="10631" y="21839"/>
                    <a:pt x="10628" y="21854"/>
                    <a:pt x="10621" y="21864"/>
                  </a:cubicBezTo>
                  <a:cubicBezTo>
                    <a:pt x="10617" y="21875"/>
                    <a:pt x="10610" y="21886"/>
                    <a:pt x="10606" y="21897"/>
                  </a:cubicBezTo>
                  <a:cubicBezTo>
                    <a:pt x="10584" y="21944"/>
                    <a:pt x="10563" y="21976"/>
                    <a:pt x="10545" y="22001"/>
                  </a:cubicBezTo>
                  <a:cubicBezTo>
                    <a:pt x="10526" y="22026"/>
                    <a:pt x="10512" y="22041"/>
                    <a:pt x="10506" y="22041"/>
                  </a:cubicBezTo>
                  <a:cubicBezTo>
                    <a:pt x="10500" y="22041"/>
                    <a:pt x="10501" y="22030"/>
                    <a:pt x="10509" y="22005"/>
                  </a:cubicBezTo>
                  <a:lnTo>
                    <a:pt x="10509" y="22005"/>
                  </a:lnTo>
                  <a:cubicBezTo>
                    <a:pt x="10455" y="22130"/>
                    <a:pt x="10390" y="22225"/>
                    <a:pt x="10333" y="22300"/>
                  </a:cubicBezTo>
                  <a:cubicBezTo>
                    <a:pt x="10303" y="22336"/>
                    <a:pt x="10278" y="22365"/>
                    <a:pt x="10253" y="22394"/>
                  </a:cubicBezTo>
                  <a:cubicBezTo>
                    <a:pt x="10242" y="22408"/>
                    <a:pt x="10232" y="22419"/>
                    <a:pt x="10225" y="22433"/>
                  </a:cubicBezTo>
                  <a:cubicBezTo>
                    <a:pt x="10214" y="22444"/>
                    <a:pt x="10203" y="22451"/>
                    <a:pt x="10195" y="22462"/>
                  </a:cubicBezTo>
                  <a:cubicBezTo>
                    <a:pt x="10145" y="22524"/>
                    <a:pt x="10144" y="22557"/>
                    <a:pt x="10220" y="22557"/>
                  </a:cubicBezTo>
                  <a:cubicBezTo>
                    <a:pt x="10237" y="22557"/>
                    <a:pt x="10257" y="22556"/>
                    <a:pt x="10282" y="22552"/>
                  </a:cubicBezTo>
                  <a:cubicBezTo>
                    <a:pt x="10322" y="22524"/>
                    <a:pt x="10358" y="22491"/>
                    <a:pt x="10386" y="22462"/>
                  </a:cubicBezTo>
                  <a:cubicBezTo>
                    <a:pt x="10401" y="22451"/>
                    <a:pt x="10415" y="22437"/>
                    <a:pt x="10430" y="22423"/>
                  </a:cubicBezTo>
                  <a:cubicBezTo>
                    <a:pt x="10441" y="22411"/>
                    <a:pt x="10455" y="22397"/>
                    <a:pt x="10466" y="22383"/>
                  </a:cubicBezTo>
                  <a:cubicBezTo>
                    <a:pt x="10488" y="22358"/>
                    <a:pt x="10506" y="22336"/>
                    <a:pt x="10523" y="22314"/>
                  </a:cubicBezTo>
                  <a:cubicBezTo>
                    <a:pt x="10538" y="22293"/>
                    <a:pt x="10552" y="22271"/>
                    <a:pt x="10563" y="22257"/>
                  </a:cubicBezTo>
                  <a:cubicBezTo>
                    <a:pt x="10606" y="22185"/>
                    <a:pt x="10610" y="22145"/>
                    <a:pt x="10610" y="22116"/>
                  </a:cubicBezTo>
                  <a:cubicBezTo>
                    <a:pt x="10610" y="22087"/>
                    <a:pt x="10603" y="22070"/>
                    <a:pt x="10614" y="22027"/>
                  </a:cubicBezTo>
                  <a:cubicBezTo>
                    <a:pt x="10617" y="22015"/>
                    <a:pt x="10621" y="22001"/>
                    <a:pt x="10624" y="21987"/>
                  </a:cubicBezTo>
                  <a:cubicBezTo>
                    <a:pt x="10628" y="21972"/>
                    <a:pt x="10635" y="21957"/>
                    <a:pt x="10642" y="21936"/>
                  </a:cubicBezTo>
                  <a:cubicBezTo>
                    <a:pt x="10646" y="21925"/>
                    <a:pt x="10649" y="21914"/>
                    <a:pt x="10657" y="21904"/>
                  </a:cubicBezTo>
                  <a:cubicBezTo>
                    <a:pt x="10661" y="21889"/>
                    <a:pt x="10664" y="21879"/>
                    <a:pt x="10671" y="21864"/>
                  </a:cubicBezTo>
                  <a:cubicBezTo>
                    <a:pt x="10674" y="21846"/>
                    <a:pt x="10682" y="21832"/>
                    <a:pt x="10689" y="21814"/>
                  </a:cubicBezTo>
                  <a:cubicBezTo>
                    <a:pt x="10689" y="21803"/>
                    <a:pt x="10693" y="21792"/>
                    <a:pt x="10696" y="21784"/>
                  </a:cubicBezTo>
                  <a:lnTo>
                    <a:pt x="10696" y="21789"/>
                  </a:lnTo>
                  <a:cubicBezTo>
                    <a:pt x="10700" y="21774"/>
                    <a:pt x="10704" y="21759"/>
                    <a:pt x="10711" y="21741"/>
                  </a:cubicBezTo>
                  <a:lnTo>
                    <a:pt x="10837" y="22008"/>
                  </a:lnTo>
                  <a:cubicBezTo>
                    <a:pt x="10895" y="21911"/>
                    <a:pt x="10934" y="21814"/>
                    <a:pt x="10960" y="21731"/>
                  </a:cubicBezTo>
                  <a:cubicBezTo>
                    <a:pt x="10967" y="21706"/>
                    <a:pt x="10974" y="21681"/>
                    <a:pt x="10977" y="21659"/>
                  </a:cubicBezTo>
                  <a:cubicBezTo>
                    <a:pt x="11042" y="21659"/>
                    <a:pt x="11100" y="21655"/>
                    <a:pt x="11158" y="21655"/>
                  </a:cubicBezTo>
                  <a:cubicBezTo>
                    <a:pt x="11172" y="21659"/>
                    <a:pt x="11186" y="21663"/>
                    <a:pt x="11197" y="21666"/>
                  </a:cubicBezTo>
                  <a:cubicBezTo>
                    <a:pt x="11301" y="21663"/>
                    <a:pt x="11402" y="21663"/>
                    <a:pt x="11496" y="21659"/>
                  </a:cubicBezTo>
                  <a:cubicBezTo>
                    <a:pt x="11522" y="21659"/>
                    <a:pt x="11543" y="21659"/>
                    <a:pt x="11568" y="21655"/>
                  </a:cubicBezTo>
                  <a:lnTo>
                    <a:pt x="11597" y="21655"/>
                  </a:lnTo>
                  <a:cubicBezTo>
                    <a:pt x="11600" y="21659"/>
                    <a:pt x="11600" y="21659"/>
                    <a:pt x="11604" y="21663"/>
                  </a:cubicBezTo>
                  <a:cubicBezTo>
                    <a:pt x="11712" y="21889"/>
                    <a:pt x="12066" y="22268"/>
                    <a:pt x="13092" y="22376"/>
                  </a:cubicBezTo>
                  <a:cubicBezTo>
                    <a:pt x="13309" y="22399"/>
                    <a:pt x="13506" y="22409"/>
                    <a:pt x="13684" y="22409"/>
                  </a:cubicBezTo>
                  <a:cubicBezTo>
                    <a:pt x="14206" y="22409"/>
                    <a:pt x="14571" y="22323"/>
                    <a:pt x="14818" y="22221"/>
                  </a:cubicBezTo>
                  <a:cubicBezTo>
                    <a:pt x="14818" y="22238"/>
                    <a:pt x="14821" y="22257"/>
                    <a:pt x="14843" y="22268"/>
                  </a:cubicBezTo>
                  <a:cubicBezTo>
                    <a:pt x="14976" y="22195"/>
                    <a:pt x="15102" y="22105"/>
                    <a:pt x="15203" y="21997"/>
                  </a:cubicBezTo>
                  <a:cubicBezTo>
                    <a:pt x="15218" y="21983"/>
                    <a:pt x="15232" y="21969"/>
                    <a:pt x="15247" y="21957"/>
                  </a:cubicBezTo>
                  <a:lnTo>
                    <a:pt x="15247" y="21957"/>
                  </a:lnTo>
                  <a:cubicBezTo>
                    <a:pt x="15250" y="21972"/>
                    <a:pt x="15232" y="22005"/>
                    <a:pt x="15225" y="22030"/>
                  </a:cubicBezTo>
                  <a:cubicBezTo>
                    <a:pt x="15218" y="22048"/>
                    <a:pt x="15214" y="22059"/>
                    <a:pt x="15221" y="22062"/>
                  </a:cubicBezTo>
                  <a:cubicBezTo>
                    <a:pt x="15223" y="22063"/>
                    <a:pt x="15225" y="22063"/>
                    <a:pt x="15227" y="22063"/>
                  </a:cubicBezTo>
                  <a:cubicBezTo>
                    <a:pt x="15237" y="22063"/>
                    <a:pt x="15253" y="22057"/>
                    <a:pt x="15279" y="22040"/>
                  </a:cubicBezTo>
                  <a:cubicBezTo>
                    <a:pt x="15272" y="22019"/>
                    <a:pt x="15286" y="21979"/>
                    <a:pt x="15308" y="21918"/>
                  </a:cubicBezTo>
                  <a:cubicBezTo>
                    <a:pt x="15336" y="21944"/>
                    <a:pt x="15398" y="22008"/>
                    <a:pt x="15499" y="22102"/>
                  </a:cubicBezTo>
                  <a:lnTo>
                    <a:pt x="15488" y="22199"/>
                  </a:lnTo>
                  <a:cubicBezTo>
                    <a:pt x="15491" y="22195"/>
                    <a:pt x="15495" y="22192"/>
                    <a:pt x="15499" y="22188"/>
                  </a:cubicBezTo>
                  <a:lnTo>
                    <a:pt x="15499" y="22188"/>
                  </a:lnTo>
                  <a:lnTo>
                    <a:pt x="15495" y="22217"/>
                  </a:lnTo>
                  <a:cubicBezTo>
                    <a:pt x="15521" y="22195"/>
                    <a:pt x="15542" y="22178"/>
                    <a:pt x="15564" y="22160"/>
                  </a:cubicBezTo>
                  <a:cubicBezTo>
                    <a:pt x="15942" y="22494"/>
                    <a:pt x="16713" y="23093"/>
                    <a:pt x="17757" y="23507"/>
                  </a:cubicBezTo>
                  <a:cubicBezTo>
                    <a:pt x="17912" y="23568"/>
                    <a:pt x="18075" y="23626"/>
                    <a:pt x="18240" y="23676"/>
                  </a:cubicBezTo>
                  <a:cubicBezTo>
                    <a:pt x="18261" y="23683"/>
                    <a:pt x="18283" y="23691"/>
                    <a:pt x="18309" y="23698"/>
                  </a:cubicBezTo>
                  <a:cubicBezTo>
                    <a:pt x="18503" y="23755"/>
                    <a:pt x="18698" y="23782"/>
                    <a:pt x="18890" y="23782"/>
                  </a:cubicBezTo>
                  <a:cubicBezTo>
                    <a:pt x="19001" y="23782"/>
                    <a:pt x="19111" y="23773"/>
                    <a:pt x="19220" y="23756"/>
                  </a:cubicBezTo>
                  <a:cubicBezTo>
                    <a:pt x="19660" y="23683"/>
                    <a:pt x="20077" y="23482"/>
                    <a:pt x="20441" y="23204"/>
                  </a:cubicBezTo>
                  <a:cubicBezTo>
                    <a:pt x="21058" y="22729"/>
                    <a:pt x="21512" y="22033"/>
                    <a:pt x="21627" y="21395"/>
                  </a:cubicBezTo>
                  <a:cubicBezTo>
                    <a:pt x="21655" y="21244"/>
                    <a:pt x="21630" y="21071"/>
                    <a:pt x="21569" y="20881"/>
                  </a:cubicBezTo>
                  <a:cubicBezTo>
                    <a:pt x="21497" y="20660"/>
                    <a:pt x="21374" y="20419"/>
                    <a:pt x="21212" y="20163"/>
                  </a:cubicBezTo>
                  <a:cubicBezTo>
                    <a:pt x="21166" y="20088"/>
                    <a:pt x="21119" y="20016"/>
                    <a:pt x="21065" y="19940"/>
                  </a:cubicBezTo>
                  <a:cubicBezTo>
                    <a:pt x="21050" y="19847"/>
                    <a:pt x="21033" y="19749"/>
                    <a:pt x="21025" y="19666"/>
                  </a:cubicBezTo>
                  <a:cubicBezTo>
                    <a:pt x="21021" y="19616"/>
                    <a:pt x="21021" y="19573"/>
                    <a:pt x="21028" y="19536"/>
                  </a:cubicBezTo>
                  <a:cubicBezTo>
                    <a:pt x="21036" y="19504"/>
                    <a:pt x="21054" y="19479"/>
                    <a:pt x="21079" y="19468"/>
                  </a:cubicBezTo>
                  <a:cubicBezTo>
                    <a:pt x="20845" y="19317"/>
                    <a:pt x="20694" y="19007"/>
                    <a:pt x="20492" y="18672"/>
                  </a:cubicBezTo>
                  <a:cubicBezTo>
                    <a:pt x="20293" y="18341"/>
                    <a:pt x="20056" y="17988"/>
                    <a:pt x="19678" y="17760"/>
                  </a:cubicBezTo>
                  <a:cubicBezTo>
                    <a:pt x="19654" y="17714"/>
                    <a:pt x="19655" y="17698"/>
                    <a:pt x="19669" y="17698"/>
                  </a:cubicBezTo>
                  <a:cubicBezTo>
                    <a:pt x="19695" y="17698"/>
                    <a:pt x="19766" y="17754"/>
                    <a:pt x="19796" y="17754"/>
                  </a:cubicBezTo>
                  <a:cubicBezTo>
                    <a:pt x="19807" y="17754"/>
                    <a:pt x="19812" y="17746"/>
                    <a:pt x="19807" y="17725"/>
                  </a:cubicBezTo>
                  <a:cubicBezTo>
                    <a:pt x="19703" y="17677"/>
                    <a:pt x="19606" y="17606"/>
                    <a:pt x="19498" y="17501"/>
                  </a:cubicBezTo>
                  <a:cubicBezTo>
                    <a:pt x="19393" y="17393"/>
                    <a:pt x="19277" y="17253"/>
                    <a:pt x="19144" y="17058"/>
                  </a:cubicBezTo>
                  <a:lnTo>
                    <a:pt x="19144" y="17058"/>
                  </a:lnTo>
                  <a:lnTo>
                    <a:pt x="19199" y="17083"/>
                  </a:lnTo>
                  <a:cubicBezTo>
                    <a:pt x="18983" y="16834"/>
                    <a:pt x="18813" y="16611"/>
                    <a:pt x="18676" y="16406"/>
                  </a:cubicBezTo>
                  <a:cubicBezTo>
                    <a:pt x="18640" y="16352"/>
                    <a:pt x="18612" y="16302"/>
                    <a:pt x="18579" y="16251"/>
                  </a:cubicBezTo>
                  <a:cubicBezTo>
                    <a:pt x="18550" y="16201"/>
                    <a:pt x="18525" y="16154"/>
                    <a:pt x="18499" y="16104"/>
                  </a:cubicBezTo>
                  <a:lnTo>
                    <a:pt x="18478" y="16068"/>
                  </a:lnTo>
                  <a:cubicBezTo>
                    <a:pt x="18474" y="16056"/>
                    <a:pt x="18471" y="16049"/>
                    <a:pt x="18467" y="16042"/>
                  </a:cubicBezTo>
                  <a:cubicBezTo>
                    <a:pt x="18460" y="16024"/>
                    <a:pt x="18453" y="15999"/>
                    <a:pt x="18446" y="15981"/>
                  </a:cubicBezTo>
                  <a:cubicBezTo>
                    <a:pt x="18439" y="15959"/>
                    <a:pt x="18431" y="15931"/>
                    <a:pt x="18424" y="15909"/>
                  </a:cubicBezTo>
                  <a:cubicBezTo>
                    <a:pt x="18417" y="15883"/>
                    <a:pt x="18413" y="15855"/>
                    <a:pt x="18406" y="15830"/>
                  </a:cubicBezTo>
                  <a:cubicBezTo>
                    <a:pt x="18356" y="15614"/>
                    <a:pt x="18319" y="15369"/>
                    <a:pt x="18283" y="15095"/>
                  </a:cubicBezTo>
                  <a:cubicBezTo>
                    <a:pt x="18248" y="14817"/>
                    <a:pt x="18211" y="14508"/>
                    <a:pt x="18172" y="14137"/>
                  </a:cubicBezTo>
                  <a:lnTo>
                    <a:pt x="18082" y="14262"/>
                  </a:lnTo>
                  <a:cubicBezTo>
                    <a:pt x="18050" y="13942"/>
                    <a:pt x="18071" y="13870"/>
                    <a:pt x="18078" y="13718"/>
                  </a:cubicBezTo>
                  <a:cubicBezTo>
                    <a:pt x="18052" y="13677"/>
                    <a:pt x="18033" y="13659"/>
                    <a:pt x="18021" y="13659"/>
                  </a:cubicBezTo>
                  <a:cubicBezTo>
                    <a:pt x="17984" y="13659"/>
                    <a:pt x="18006" y="13828"/>
                    <a:pt x="18028" y="13999"/>
                  </a:cubicBezTo>
                  <a:cubicBezTo>
                    <a:pt x="18053" y="14176"/>
                    <a:pt x="18076" y="14354"/>
                    <a:pt x="18031" y="14354"/>
                  </a:cubicBezTo>
                  <a:cubicBezTo>
                    <a:pt x="18018" y="14354"/>
                    <a:pt x="17999" y="14339"/>
                    <a:pt x="17974" y="14305"/>
                  </a:cubicBezTo>
                  <a:cubicBezTo>
                    <a:pt x="18050" y="14079"/>
                    <a:pt x="17967" y="13520"/>
                    <a:pt x="17898" y="12973"/>
                  </a:cubicBezTo>
                  <a:cubicBezTo>
                    <a:pt x="17826" y="12425"/>
                    <a:pt x="17761" y="11896"/>
                    <a:pt x="17865" y="11733"/>
                  </a:cubicBezTo>
                  <a:cubicBezTo>
                    <a:pt x="17844" y="11579"/>
                    <a:pt x="17826" y="11537"/>
                    <a:pt x="17809" y="11537"/>
                  </a:cubicBezTo>
                  <a:cubicBezTo>
                    <a:pt x="17788" y="11537"/>
                    <a:pt x="17770" y="11598"/>
                    <a:pt x="17749" y="11598"/>
                  </a:cubicBezTo>
                  <a:cubicBezTo>
                    <a:pt x="17732" y="11598"/>
                    <a:pt x="17714" y="11556"/>
                    <a:pt x="17693" y="11402"/>
                  </a:cubicBezTo>
                  <a:lnTo>
                    <a:pt x="17743" y="11262"/>
                  </a:lnTo>
                  <a:lnTo>
                    <a:pt x="17639" y="11150"/>
                  </a:lnTo>
                  <a:cubicBezTo>
                    <a:pt x="17606" y="10822"/>
                    <a:pt x="17664" y="10649"/>
                    <a:pt x="17721" y="10627"/>
                  </a:cubicBezTo>
                  <a:cubicBezTo>
                    <a:pt x="17725" y="10707"/>
                    <a:pt x="17769" y="10847"/>
                    <a:pt x="17786" y="10933"/>
                  </a:cubicBezTo>
                  <a:cubicBezTo>
                    <a:pt x="17804" y="10530"/>
                    <a:pt x="17610" y="9849"/>
                    <a:pt x="17588" y="9641"/>
                  </a:cubicBezTo>
                  <a:lnTo>
                    <a:pt x="17588" y="9641"/>
                  </a:lnTo>
                  <a:lnTo>
                    <a:pt x="17617" y="10083"/>
                  </a:lnTo>
                  <a:cubicBezTo>
                    <a:pt x="17483" y="9413"/>
                    <a:pt x="17368" y="8664"/>
                    <a:pt x="17220" y="7922"/>
                  </a:cubicBezTo>
                  <a:cubicBezTo>
                    <a:pt x="17077" y="7180"/>
                    <a:pt x="16900" y="6445"/>
                    <a:pt x="16655" y="5815"/>
                  </a:cubicBezTo>
                  <a:lnTo>
                    <a:pt x="16633" y="5926"/>
                  </a:lnTo>
                  <a:cubicBezTo>
                    <a:pt x="16454" y="5447"/>
                    <a:pt x="16403" y="5248"/>
                    <a:pt x="16352" y="5037"/>
                  </a:cubicBezTo>
                  <a:cubicBezTo>
                    <a:pt x="16327" y="4929"/>
                    <a:pt x="16302" y="4816"/>
                    <a:pt x="16251" y="4669"/>
                  </a:cubicBezTo>
                  <a:cubicBezTo>
                    <a:pt x="16241" y="4629"/>
                    <a:pt x="16226" y="4590"/>
                    <a:pt x="16212" y="4546"/>
                  </a:cubicBezTo>
                  <a:cubicBezTo>
                    <a:pt x="16198" y="4507"/>
                    <a:pt x="16176" y="4460"/>
                    <a:pt x="16158" y="4410"/>
                  </a:cubicBezTo>
                  <a:cubicBezTo>
                    <a:pt x="16154" y="4399"/>
                    <a:pt x="16147" y="4384"/>
                    <a:pt x="16143" y="4373"/>
                  </a:cubicBezTo>
                  <a:cubicBezTo>
                    <a:pt x="16140" y="4367"/>
                    <a:pt x="16136" y="4362"/>
                    <a:pt x="16136" y="4355"/>
                  </a:cubicBezTo>
                  <a:lnTo>
                    <a:pt x="16129" y="4345"/>
                  </a:lnTo>
                  <a:cubicBezTo>
                    <a:pt x="16122" y="4330"/>
                    <a:pt x="16118" y="4316"/>
                    <a:pt x="16111" y="4297"/>
                  </a:cubicBezTo>
                  <a:cubicBezTo>
                    <a:pt x="16093" y="4265"/>
                    <a:pt x="16078" y="4233"/>
                    <a:pt x="16057" y="4197"/>
                  </a:cubicBezTo>
                  <a:lnTo>
                    <a:pt x="16057" y="4197"/>
                  </a:lnTo>
                  <a:lnTo>
                    <a:pt x="16078" y="4219"/>
                  </a:lnTo>
                  <a:cubicBezTo>
                    <a:pt x="16039" y="4175"/>
                    <a:pt x="15996" y="4124"/>
                    <a:pt x="15953" y="4064"/>
                  </a:cubicBezTo>
                  <a:cubicBezTo>
                    <a:pt x="15931" y="4035"/>
                    <a:pt x="15910" y="4003"/>
                    <a:pt x="15888" y="3970"/>
                  </a:cubicBezTo>
                  <a:cubicBezTo>
                    <a:pt x="15877" y="3956"/>
                    <a:pt x="15866" y="3941"/>
                    <a:pt x="15855" y="3923"/>
                  </a:cubicBezTo>
                  <a:lnTo>
                    <a:pt x="15841" y="3898"/>
                  </a:lnTo>
                  <a:lnTo>
                    <a:pt x="15834" y="3887"/>
                  </a:lnTo>
                  <a:lnTo>
                    <a:pt x="15845" y="3883"/>
                  </a:lnTo>
                  <a:cubicBezTo>
                    <a:pt x="15884" y="3869"/>
                    <a:pt x="15924" y="3855"/>
                    <a:pt x="15963" y="3840"/>
                  </a:cubicBezTo>
                  <a:lnTo>
                    <a:pt x="15963" y="3840"/>
                  </a:lnTo>
                  <a:cubicBezTo>
                    <a:pt x="15938" y="3862"/>
                    <a:pt x="15956" y="3869"/>
                    <a:pt x="15992" y="3873"/>
                  </a:cubicBezTo>
                  <a:cubicBezTo>
                    <a:pt x="15998" y="3874"/>
                    <a:pt x="16005" y="3874"/>
                    <a:pt x="16012" y="3874"/>
                  </a:cubicBezTo>
                  <a:cubicBezTo>
                    <a:pt x="16043" y="3874"/>
                    <a:pt x="16083" y="3869"/>
                    <a:pt x="16118" y="3865"/>
                  </a:cubicBezTo>
                  <a:cubicBezTo>
                    <a:pt x="16137" y="3864"/>
                    <a:pt x="16154" y="3863"/>
                    <a:pt x="16170" y="3863"/>
                  </a:cubicBezTo>
                  <a:cubicBezTo>
                    <a:pt x="16194" y="3863"/>
                    <a:pt x="16213" y="3865"/>
                    <a:pt x="16226" y="3869"/>
                  </a:cubicBezTo>
                  <a:cubicBezTo>
                    <a:pt x="16248" y="3873"/>
                    <a:pt x="16251" y="3891"/>
                    <a:pt x="16230" y="3916"/>
                  </a:cubicBezTo>
                  <a:cubicBezTo>
                    <a:pt x="16273" y="3883"/>
                    <a:pt x="16313" y="3855"/>
                    <a:pt x="16342" y="3826"/>
                  </a:cubicBezTo>
                  <a:cubicBezTo>
                    <a:pt x="16352" y="3818"/>
                    <a:pt x="16359" y="3811"/>
                    <a:pt x="16367" y="3805"/>
                  </a:cubicBezTo>
                  <a:lnTo>
                    <a:pt x="16371" y="3800"/>
                  </a:lnTo>
                  <a:lnTo>
                    <a:pt x="16374" y="3797"/>
                  </a:lnTo>
                  <a:lnTo>
                    <a:pt x="16377" y="3793"/>
                  </a:lnTo>
                  <a:cubicBezTo>
                    <a:pt x="16389" y="3786"/>
                    <a:pt x="16396" y="3779"/>
                    <a:pt x="16403" y="3775"/>
                  </a:cubicBezTo>
                  <a:cubicBezTo>
                    <a:pt x="16439" y="3750"/>
                    <a:pt x="16467" y="3725"/>
                    <a:pt x="16493" y="3703"/>
                  </a:cubicBezTo>
                  <a:cubicBezTo>
                    <a:pt x="16594" y="3617"/>
                    <a:pt x="16637" y="3567"/>
                    <a:pt x="16670" y="3524"/>
                  </a:cubicBezTo>
                  <a:cubicBezTo>
                    <a:pt x="16684" y="3498"/>
                    <a:pt x="16695" y="3476"/>
                    <a:pt x="16709" y="3454"/>
                  </a:cubicBezTo>
                  <a:cubicBezTo>
                    <a:pt x="16723" y="3429"/>
                    <a:pt x="16738" y="3401"/>
                    <a:pt x="16756" y="3364"/>
                  </a:cubicBezTo>
                  <a:cubicBezTo>
                    <a:pt x="16778" y="3329"/>
                    <a:pt x="16803" y="3286"/>
                    <a:pt x="16831" y="3224"/>
                  </a:cubicBezTo>
                  <a:cubicBezTo>
                    <a:pt x="16864" y="3163"/>
                    <a:pt x="16904" y="3091"/>
                    <a:pt x="16943" y="2990"/>
                  </a:cubicBezTo>
                  <a:cubicBezTo>
                    <a:pt x="16972" y="2972"/>
                    <a:pt x="17001" y="2950"/>
                    <a:pt x="17029" y="2932"/>
                  </a:cubicBezTo>
                  <a:cubicBezTo>
                    <a:pt x="17059" y="2911"/>
                    <a:pt x="17087" y="2885"/>
                    <a:pt x="17116" y="2864"/>
                  </a:cubicBezTo>
                  <a:cubicBezTo>
                    <a:pt x="17124" y="2824"/>
                    <a:pt x="17131" y="2792"/>
                    <a:pt x="17137" y="2759"/>
                  </a:cubicBezTo>
                  <a:cubicBezTo>
                    <a:pt x="17137" y="2727"/>
                    <a:pt x="17142" y="2698"/>
                    <a:pt x="17145" y="2669"/>
                  </a:cubicBezTo>
                  <a:cubicBezTo>
                    <a:pt x="17149" y="2611"/>
                    <a:pt x="17152" y="2561"/>
                    <a:pt x="17156" y="2500"/>
                  </a:cubicBezTo>
                  <a:cubicBezTo>
                    <a:pt x="17159" y="2468"/>
                    <a:pt x="17159" y="2432"/>
                    <a:pt x="17163" y="2395"/>
                  </a:cubicBezTo>
                  <a:lnTo>
                    <a:pt x="17163" y="2266"/>
                  </a:lnTo>
                  <a:cubicBezTo>
                    <a:pt x="17163" y="2244"/>
                    <a:pt x="17163" y="2219"/>
                    <a:pt x="17159" y="2190"/>
                  </a:cubicBezTo>
                  <a:cubicBezTo>
                    <a:pt x="17159" y="2165"/>
                    <a:pt x="17156" y="2136"/>
                    <a:pt x="17156" y="2104"/>
                  </a:cubicBezTo>
                  <a:cubicBezTo>
                    <a:pt x="17152" y="2075"/>
                    <a:pt x="17149" y="2042"/>
                    <a:pt x="17142" y="2010"/>
                  </a:cubicBezTo>
                  <a:cubicBezTo>
                    <a:pt x="17137" y="1978"/>
                    <a:pt x="17131" y="1941"/>
                    <a:pt x="17127" y="1902"/>
                  </a:cubicBezTo>
                  <a:lnTo>
                    <a:pt x="17127" y="1902"/>
                  </a:lnTo>
                  <a:cubicBezTo>
                    <a:pt x="17158" y="2019"/>
                    <a:pt x="17179" y="2057"/>
                    <a:pt x="17193" y="2057"/>
                  </a:cubicBezTo>
                  <a:cubicBezTo>
                    <a:pt x="17194" y="2057"/>
                    <a:pt x="17195" y="2057"/>
                    <a:pt x="17195" y="2057"/>
                  </a:cubicBezTo>
                  <a:cubicBezTo>
                    <a:pt x="17214" y="2049"/>
                    <a:pt x="17224" y="2003"/>
                    <a:pt x="17235" y="1953"/>
                  </a:cubicBezTo>
                  <a:cubicBezTo>
                    <a:pt x="17242" y="1927"/>
                    <a:pt x="17250" y="1906"/>
                    <a:pt x="17253" y="1888"/>
                  </a:cubicBezTo>
                  <a:cubicBezTo>
                    <a:pt x="17260" y="1870"/>
                    <a:pt x="17267" y="1855"/>
                    <a:pt x="17278" y="1855"/>
                  </a:cubicBezTo>
                  <a:cubicBezTo>
                    <a:pt x="17300" y="1855"/>
                    <a:pt x="17329" y="1902"/>
                    <a:pt x="17368" y="2061"/>
                  </a:cubicBezTo>
                  <a:cubicBezTo>
                    <a:pt x="17380" y="1876"/>
                    <a:pt x="17358" y="1708"/>
                    <a:pt x="17318" y="1552"/>
                  </a:cubicBezTo>
                  <a:cubicBezTo>
                    <a:pt x="17278" y="1397"/>
                    <a:pt x="17217" y="1261"/>
                    <a:pt x="17145" y="1138"/>
                  </a:cubicBezTo>
                  <a:cubicBezTo>
                    <a:pt x="17001" y="900"/>
                    <a:pt x="16828" y="731"/>
                    <a:pt x="16662" y="601"/>
                  </a:cubicBezTo>
                  <a:cubicBezTo>
                    <a:pt x="16497" y="476"/>
                    <a:pt x="16338" y="382"/>
                    <a:pt x="16194" y="292"/>
                  </a:cubicBezTo>
                  <a:cubicBezTo>
                    <a:pt x="16050" y="205"/>
                    <a:pt x="15920" y="115"/>
                    <a:pt x="15790" y="0"/>
                  </a:cubicBezTo>
                  <a:close/>
                  <a:moveTo>
                    <a:pt x="3040" y="23981"/>
                  </a:moveTo>
                  <a:cubicBezTo>
                    <a:pt x="3043" y="23981"/>
                    <a:pt x="3046" y="23982"/>
                    <a:pt x="3048" y="23982"/>
                  </a:cubicBezTo>
                  <a:cubicBezTo>
                    <a:pt x="3046" y="23982"/>
                    <a:pt x="3043" y="23981"/>
                    <a:pt x="3040" y="2398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588070" y="2914605"/>
              <a:ext cx="1458" cy="16110"/>
            </a:xfrm>
            <a:custGeom>
              <a:avLst/>
              <a:gdLst/>
              <a:ahLst/>
              <a:cxnLst/>
              <a:rect l="l" t="t" r="r" b="b"/>
              <a:pathLst>
                <a:path w="19" h="210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98"/>
                    <a:pt x="8" y="163"/>
                    <a:pt x="19" y="20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3584464" y="3042099"/>
              <a:ext cx="3452" cy="5523"/>
            </a:xfrm>
            <a:custGeom>
              <a:avLst/>
              <a:gdLst/>
              <a:ahLst/>
              <a:cxnLst/>
              <a:rect l="l" t="t" r="r" b="b"/>
              <a:pathLst>
                <a:path w="45" h="72" extrusionOk="0">
                  <a:moveTo>
                    <a:pt x="12" y="1"/>
                  </a:moveTo>
                  <a:cubicBezTo>
                    <a:pt x="7" y="1"/>
                    <a:pt x="3" y="10"/>
                    <a:pt x="1" y="32"/>
                  </a:cubicBezTo>
                  <a:lnTo>
                    <a:pt x="44" y="72"/>
                  </a:lnTo>
                  <a:cubicBezTo>
                    <a:pt x="31" y="28"/>
                    <a:pt x="20" y="1"/>
                    <a:pt x="1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4684668" y="2761488"/>
              <a:ext cx="1151" cy="5370"/>
            </a:xfrm>
            <a:custGeom>
              <a:avLst/>
              <a:gdLst/>
              <a:ahLst/>
              <a:cxnLst/>
              <a:rect l="l" t="t" r="r" b="b"/>
              <a:pathLst>
                <a:path w="15" h="70" extrusionOk="0">
                  <a:moveTo>
                    <a:pt x="4" y="0"/>
                  </a:moveTo>
                  <a:cubicBezTo>
                    <a:pt x="0" y="22"/>
                    <a:pt x="4" y="48"/>
                    <a:pt x="0" y="70"/>
                  </a:cubicBezTo>
                  <a:cubicBezTo>
                    <a:pt x="1" y="70"/>
                    <a:pt x="2" y="70"/>
                    <a:pt x="3" y="70"/>
                  </a:cubicBezTo>
                  <a:cubicBezTo>
                    <a:pt x="15" y="70"/>
                    <a:pt x="11" y="41"/>
                    <a:pt x="4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4178369" y="3584834"/>
              <a:ext cx="4066" cy="997"/>
            </a:xfrm>
            <a:custGeom>
              <a:avLst/>
              <a:gdLst/>
              <a:ahLst/>
              <a:cxnLst/>
              <a:rect l="l" t="t" r="r" b="b"/>
              <a:pathLst>
                <a:path w="53" h="13" extrusionOk="0">
                  <a:moveTo>
                    <a:pt x="1" y="0"/>
                  </a:moveTo>
                  <a:cubicBezTo>
                    <a:pt x="35" y="9"/>
                    <a:pt x="50" y="12"/>
                    <a:pt x="51" y="12"/>
                  </a:cubicBezTo>
                  <a:cubicBezTo>
                    <a:pt x="53" y="12"/>
                    <a:pt x="38" y="8"/>
                    <a:pt x="15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3589220" y="2975130"/>
              <a:ext cx="307" cy="6674"/>
            </a:xfrm>
            <a:custGeom>
              <a:avLst/>
              <a:gdLst/>
              <a:ahLst/>
              <a:cxnLst/>
              <a:rect l="l" t="t" r="r" b="b"/>
              <a:pathLst>
                <a:path w="4" h="87" extrusionOk="0">
                  <a:moveTo>
                    <a:pt x="4" y="0"/>
                  </a:moveTo>
                  <a:cubicBezTo>
                    <a:pt x="0" y="33"/>
                    <a:pt x="0" y="62"/>
                    <a:pt x="4" y="87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3859170" y="3676274"/>
              <a:ext cx="1688" cy="1227"/>
            </a:xfrm>
            <a:custGeom>
              <a:avLst/>
              <a:gdLst/>
              <a:ahLst/>
              <a:cxnLst/>
              <a:rect l="l" t="t" r="r" b="b"/>
              <a:pathLst>
                <a:path w="22" h="16" extrusionOk="0">
                  <a:moveTo>
                    <a:pt x="0" y="0"/>
                  </a:moveTo>
                  <a:cubicBezTo>
                    <a:pt x="8" y="4"/>
                    <a:pt x="15" y="12"/>
                    <a:pt x="22" y="15"/>
                  </a:cubicBezTo>
                  <a:cubicBezTo>
                    <a:pt x="15" y="12"/>
                    <a:pt x="8" y="4"/>
                    <a:pt x="0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4669479" y="2659538"/>
              <a:ext cx="307" cy="2838"/>
            </a:xfrm>
            <a:custGeom>
              <a:avLst/>
              <a:gdLst/>
              <a:ahLst/>
              <a:cxnLst/>
              <a:rect l="l" t="t" r="r" b="b"/>
              <a:pathLst>
                <a:path w="4" h="37" extrusionOk="0">
                  <a:moveTo>
                    <a:pt x="0" y="0"/>
                  </a:moveTo>
                  <a:cubicBezTo>
                    <a:pt x="0" y="7"/>
                    <a:pt x="0" y="22"/>
                    <a:pt x="4" y="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4307705" y="3636998"/>
              <a:ext cx="35748" cy="6444"/>
            </a:xfrm>
            <a:custGeom>
              <a:avLst/>
              <a:gdLst/>
              <a:ahLst/>
              <a:cxnLst/>
              <a:rect l="l" t="t" r="r" b="b"/>
              <a:pathLst>
                <a:path w="466" h="84" extrusionOk="0">
                  <a:moveTo>
                    <a:pt x="1" y="0"/>
                  </a:moveTo>
                  <a:cubicBezTo>
                    <a:pt x="41" y="12"/>
                    <a:pt x="76" y="19"/>
                    <a:pt x="116" y="26"/>
                  </a:cubicBezTo>
                  <a:cubicBezTo>
                    <a:pt x="156" y="33"/>
                    <a:pt x="192" y="40"/>
                    <a:pt x="232" y="48"/>
                  </a:cubicBezTo>
                  <a:lnTo>
                    <a:pt x="465" y="83"/>
                  </a:lnTo>
                  <a:lnTo>
                    <a:pt x="465" y="83"/>
                  </a:lnTo>
                  <a:lnTo>
                    <a:pt x="328" y="48"/>
                  </a:lnTo>
                  <a:cubicBezTo>
                    <a:pt x="275" y="44"/>
                    <a:pt x="220" y="37"/>
                    <a:pt x="162" y="30"/>
                  </a:cubicBezTo>
                  <a:cubicBezTo>
                    <a:pt x="109" y="19"/>
                    <a:pt x="54" y="15"/>
                    <a:pt x="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4138632" y="3588670"/>
              <a:ext cx="844" cy="3068"/>
            </a:xfrm>
            <a:custGeom>
              <a:avLst/>
              <a:gdLst/>
              <a:ahLst/>
              <a:cxnLst/>
              <a:rect l="l" t="t" r="r" b="b"/>
              <a:pathLst>
                <a:path w="11" h="40" extrusionOk="0">
                  <a:moveTo>
                    <a:pt x="10" y="0"/>
                  </a:moveTo>
                  <a:cubicBezTo>
                    <a:pt x="5" y="14"/>
                    <a:pt x="4" y="23"/>
                    <a:pt x="2" y="32"/>
                  </a:cubicBezTo>
                  <a:lnTo>
                    <a:pt x="2" y="32"/>
                  </a:lnTo>
                  <a:lnTo>
                    <a:pt x="10" y="0"/>
                  </a:lnTo>
                  <a:close/>
                  <a:moveTo>
                    <a:pt x="2" y="32"/>
                  </a:moveTo>
                  <a:lnTo>
                    <a:pt x="0" y="40"/>
                  </a:lnTo>
                  <a:cubicBezTo>
                    <a:pt x="1" y="37"/>
                    <a:pt x="2" y="35"/>
                    <a:pt x="2" y="32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4126741" y="3587596"/>
              <a:ext cx="6444" cy="23244"/>
            </a:xfrm>
            <a:custGeom>
              <a:avLst/>
              <a:gdLst/>
              <a:ahLst/>
              <a:cxnLst/>
              <a:rect l="l" t="t" r="r" b="b"/>
              <a:pathLst>
                <a:path w="84" h="303" extrusionOk="0">
                  <a:moveTo>
                    <a:pt x="79" y="0"/>
                  </a:moveTo>
                  <a:lnTo>
                    <a:pt x="79" y="18"/>
                  </a:lnTo>
                  <a:lnTo>
                    <a:pt x="75" y="32"/>
                  </a:lnTo>
                  <a:cubicBezTo>
                    <a:pt x="75" y="39"/>
                    <a:pt x="72" y="47"/>
                    <a:pt x="72" y="50"/>
                  </a:cubicBezTo>
                  <a:cubicBezTo>
                    <a:pt x="69" y="65"/>
                    <a:pt x="65" y="76"/>
                    <a:pt x="65" y="87"/>
                  </a:cubicBezTo>
                  <a:cubicBezTo>
                    <a:pt x="62" y="104"/>
                    <a:pt x="54" y="122"/>
                    <a:pt x="50" y="137"/>
                  </a:cubicBezTo>
                  <a:cubicBezTo>
                    <a:pt x="43" y="165"/>
                    <a:pt x="36" y="191"/>
                    <a:pt x="29" y="212"/>
                  </a:cubicBezTo>
                  <a:cubicBezTo>
                    <a:pt x="14" y="252"/>
                    <a:pt x="7" y="281"/>
                    <a:pt x="0" y="303"/>
                  </a:cubicBezTo>
                  <a:cubicBezTo>
                    <a:pt x="7" y="281"/>
                    <a:pt x="14" y="263"/>
                    <a:pt x="22" y="242"/>
                  </a:cubicBezTo>
                  <a:cubicBezTo>
                    <a:pt x="32" y="223"/>
                    <a:pt x="40" y="202"/>
                    <a:pt x="43" y="177"/>
                  </a:cubicBezTo>
                  <a:cubicBezTo>
                    <a:pt x="47" y="165"/>
                    <a:pt x="50" y="155"/>
                    <a:pt x="54" y="144"/>
                  </a:cubicBezTo>
                  <a:cubicBezTo>
                    <a:pt x="57" y="130"/>
                    <a:pt x="62" y="119"/>
                    <a:pt x="62" y="104"/>
                  </a:cubicBezTo>
                  <a:cubicBezTo>
                    <a:pt x="65" y="90"/>
                    <a:pt x="69" y="79"/>
                    <a:pt x="72" y="61"/>
                  </a:cubicBezTo>
                  <a:cubicBezTo>
                    <a:pt x="75" y="44"/>
                    <a:pt x="75" y="36"/>
                    <a:pt x="8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4131958" y="3589744"/>
              <a:ext cx="307" cy="1841"/>
            </a:xfrm>
            <a:custGeom>
              <a:avLst/>
              <a:gdLst/>
              <a:ahLst/>
              <a:cxnLst/>
              <a:rect l="l" t="t" r="r" b="b"/>
              <a:pathLst>
                <a:path w="4" h="24" extrusionOk="0">
                  <a:moveTo>
                    <a:pt x="4" y="1"/>
                  </a:moveTo>
                  <a:cubicBezTo>
                    <a:pt x="3" y="7"/>
                    <a:pt x="2" y="13"/>
                    <a:pt x="1" y="17"/>
                  </a:cubicBezTo>
                  <a:lnTo>
                    <a:pt x="1" y="17"/>
                  </a:lnTo>
                  <a:cubicBezTo>
                    <a:pt x="2" y="11"/>
                    <a:pt x="4" y="6"/>
                    <a:pt x="4" y="1"/>
                  </a:cubicBezTo>
                  <a:close/>
                  <a:moveTo>
                    <a:pt x="1" y="17"/>
                  </a:moveTo>
                  <a:lnTo>
                    <a:pt x="1" y="17"/>
                  </a:lnTo>
                  <a:cubicBezTo>
                    <a:pt x="1" y="19"/>
                    <a:pt x="1" y="21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1"/>
                    <a:pt x="1" y="17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4131958" y="3587596"/>
              <a:ext cx="1227" cy="3912"/>
            </a:xfrm>
            <a:custGeom>
              <a:avLst/>
              <a:gdLst/>
              <a:ahLst/>
              <a:cxnLst/>
              <a:rect l="l" t="t" r="r" b="b"/>
              <a:pathLst>
                <a:path w="16" h="51" extrusionOk="0">
                  <a:moveTo>
                    <a:pt x="11" y="0"/>
                  </a:moveTo>
                  <a:lnTo>
                    <a:pt x="1" y="5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3523171" y="3226131"/>
              <a:ext cx="18564" cy="11660"/>
            </a:xfrm>
            <a:custGeom>
              <a:avLst/>
              <a:gdLst/>
              <a:ahLst/>
              <a:cxnLst/>
              <a:rect l="l" t="t" r="r" b="b"/>
              <a:pathLst>
                <a:path w="242" h="152" extrusionOk="0">
                  <a:moveTo>
                    <a:pt x="241" y="0"/>
                  </a:moveTo>
                  <a:lnTo>
                    <a:pt x="241" y="0"/>
                  </a:lnTo>
                  <a:cubicBezTo>
                    <a:pt x="165" y="36"/>
                    <a:pt x="83" y="72"/>
                    <a:pt x="0" y="104"/>
                  </a:cubicBezTo>
                  <a:lnTo>
                    <a:pt x="0" y="151"/>
                  </a:lnTo>
                  <a:cubicBezTo>
                    <a:pt x="32" y="147"/>
                    <a:pt x="68" y="133"/>
                    <a:pt x="105" y="108"/>
                  </a:cubicBezTo>
                  <a:cubicBezTo>
                    <a:pt x="122" y="97"/>
                    <a:pt x="144" y="82"/>
                    <a:pt x="170" y="61"/>
                  </a:cubicBezTo>
                  <a:cubicBezTo>
                    <a:pt x="191" y="43"/>
                    <a:pt x="213" y="25"/>
                    <a:pt x="24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3579248" y="2886682"/>
              <a:ext cx="10816" cy="12811"/>
            </a:xfrm>
            <a:custGeom>
              <a:avLst/>
              <a:gdLst/>
              <a:ahLst/>
              <a:cxnLst/>
              <a:rect l="l" t="t" r="r" b="b"/>
              <a:pathLst>
                <a:path w="141" h="167" extrusionOk="0">
                  <a:moveTo>
                    <a:pt x="141" y="1"/>
                  </a:moveTo>
                  <a:lnTo>
                    <a:pt x="8" y="73"/>
                  </a:lnTo>
                  <a:lnTo>
                    <a:pt x="1" y="167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3704135" y="3351784"/>
              <a:ext cx="142148" cy="277316"/>
            </a:xfrm>
            <a:custGeom>
              <a:avLst/>
              <a:gdLst/>
              <a:ahLst/>
              <a:cxnLst/>
              <a:rect l="l" t="t" r="r" b="b"/>
              <a:pathLst>
                <a:path w="1853" h="3615" extrusionOk="0">
                  <a:moveTo>
                    <a:pt x="1" y="1"/>
                  </a:moveTo>
                  <a:cubicBezTo>
                    <a:pt x="80" y="333"/>
                    <a:pt x="188" y="657"/>
                    <a:pt x="307" y="978"/>
                  </a:cubicBezTo>
                  <a:cubicBezTo>
                    <a:pt x="426" y="1298"/>
                    <a:pt x="559" y="1611"/>
                    <a:pt x="707" y="1921"/>
                  </a:cubicBezTo>
                  <a:cubicBezTo>
                    <a:pt x="858" y="2227"/>
                    <a:pt x="1020" y="2530"/>
                    <a:pt x="1208" y="2815"/>
                  </a:cubicBezTo>
                  <a:cubicBezTo>
                    <a:pt x="1399" y="3099"/>
                    <a:pt x="1604" y="3377"/>
                    <a:pt x="1853" y="3615"/>
                  </a:cubicBezTo>
                  <a:cubicBezTo>
                    <a:pt x="1802" y="3542"/>
                    <a:pt x="1752" y="3474"/>
                    <a:pt x="1701" y="3405"/>
                  </a:cubicBezTo>
                  <a:cubicBezTo>
                    <a:pt x="1650" y="3341"/>
                    <a:pt x="1607" y="3265"/>
                    <a:pt x="1560" y="3193"/>
                  </a:cubicBezTo>
                  <a:cubicBezTo>
                    <a:pt x="1514" y="3124"/>
                    <a:pt x="1467" y="3053"/>
                    <a:pt x="1427" y="2980"/>
                  </a:cubicBezTo>
                  <a:cubicBezTo>
                    <a:pt x="1384" y="2908"/>
                    <a:pt x="1337" y="2837"/>
                    <a:pt x="1298" y="2760"/>
                  </a:cubicBezTo>
                  <a:cubicBezTo>
                    <a:pt x="1132" y="2465"/>
                    <a:pt x="977" y="2166"/>
                    <a:pt x="829" y="1860"/>
                  </a:cubicBezTo>
                  <a:cubicBezTo>
                    <a:pt x="678" y="1557"/>
                    <a:pt x="545" y="1247"/>
                    <a:pt x="404" y="938"/>
                  </a:cubicBezTo>
                  <a:cubicBezTo>
                    <a:pt x="332" y="783"/>
                    <a:pt x="267" y="627"/>
                    <a:pt x="202" y="4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4069514" y="3254821"/>
              <a:ext cx="41732" cy="327562"/>
            </a:xfrm>
            <a:custGeom>
              <a:avLst/>
              <a:gdLst/>
              <a:ahLst/>
              <a:cxnLst/>
              <a:rect l="l" t="t" r="r" b="b"/>
              <a:pathLst>
                <a:path w="544" h="4270" extrusionOk="0">
                  <a:moveTo>
                    <a:pt x="0" y="0"/>
                  </a:moveTo>
                  <a:lnTo>
                    <a:pt x="0" y="0"/>
                  </a:lnTo>
                  <a:cubicBezTo>
                    <a:pt x="40" y="361"/>
                    <a:pt x="98" y="714"/>
                    <a:pt x="148" y="1070"/>
                  </a:cubicBezTo>
                  <a:cubicBezTo>
                    <a:pt x="202" y="1427"/>
                    <a:pt x="256" y="1780"/>
                    <a:pt x="303" y="2137"/>
                  </a:cubicBezTo>
                  <a:cubicBezTo>
                    <a:pt x="354" y="2490"/>
                    <a:pt x="400" y="2847"/>
                    <a:pt x="432" y="3203"/>
                  </a:cubicBezTo>
                  <a:cubicBezTo>
                    <a:pt x="454" y="3379"/>
                    <a:pt x="465" y="3556"/>
                    <a:pt x="469" y="3737"/>
                  </a:cubicBezTo>
                  <a:cubicBezTo>
                    <a:pt x="472" y="3913"/>
                    <a:pt x="483" y="4096"/>
                    <a:pt x="429" y="4269"/>
                  </a:cubicBezTo>
                  <a:cubicBezTo>
                    <a:pt x="476" y="4190"/>
                    <a:pt x="490" y="4096"/>
                    <a:pt x="505" y="4006"/>
                  </a:cubicBezTo>
                  <a:cubicBezTo>
                    <a:pt x="519" y="3920"/>
                    <a:pt x="527" y="3826"/>
                    <a:pt x="537" y="3737"/>
                  </a:cubicBezTo>
                  <a:cubicBezTo>
                    <a:pt x="544" y="3556"/>
                    <a:pt x="544" y="3376"/>
                    <a:pt x="537" y="3196"/>
                  </a:cubicBezTo>
                  <a:cubicBezTo>
                    <a:pt x="527" y="2832"/>
                    <a:pt x="487" y="2475"/>
                    <a:pt x="436" y="2115"/>
                  </a:cubicBezTo>
                  <a:cubicBezTo>
                    <a:pt x="386" y="1758"/>
                    <a:pt x="328" y="1406"/>
                    <a:pt x="253" y="1053"/>
                  </a:cubicBezTo>
                  <a:cubicBezTo>
                    <a:pt x="213" y="876"/>
                    <a:pt x="176" y="699"/>
                    <a:pt x="138" y="523"/>
                  </a:cubicBezTo>
                  <a:cubicBezTo>
                    <a:pt x="90" y="350"/>
                    <a:pt x="51" y="173"/>
                    <a:pt x="0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4191103" y="3254821"/>
              <a:ext cx="18871" cy="327562"/>
            </a:xfrm>
            <a:custGeom>
              <a:avLst/>
              <a:gdLst/>
              <a:ahLst/>
              <a:cxnLst/>
              <a:rect l="l" t="t" r="r" b="b"/>
              <a:pathLst>
                <a:path w="246" h="4270" extrusionOk="0">
                  <a:moveTo>
                    <a:pt x="152" y="0"/>
                  </a:moveTo>
                  <a:lnTo>
                    <a:pt x="152" y="0"/>
                  </a:lnTo>
                  <a:cubicBezTo>
                    <a:pt x="101" y="357"/>
                    <a:pt x="69" y="710"/>
                    <a:pt x="44" y="1067"/>
                  </a:cubicBezTo>
                  <a:cubicBezTo>
                    <a:pt x="15" y="1424"/>
                    <a:pt x="4" y="1783"/>
                    <a:pt x="1" y="2140"/>
                  </a:cubicBezTo>
                  <a:cubicBezTo>
                    <a:pt x="1" y="2497"/>
                    <a:pt x="4" y="2857"/>
                    <a:pt x="33" y="3214"/>
                  </a:cubicBezTo>
                  <a:cubicBezTo>
                    <a:pt x="69" y="3571"/>
                    <a:pt x="105" y="3935"/>
                    <a:pt x="245" y="4269"/>
                  </a:cubicBezTo>
                  <a:cubicBezTo>
                    <a:pt x="202" y="4093"/>
                    <a:pt x="174" y="3920"/>
                    <a:pt x="166" y="3740"/>
                  </a:cubicBezTo>
                  <a:cubicBezTo>
                    <a:pt x="148" y="3564"/>
                    <a:pt x="144" y="3387"/>
                    <a:pt x="137" y="3210"/>
                  </a:cubicBezTo>
                  <a:cubicBezTo>
                    <a:pt x="130" y="2854"/>
                    <a:pt x="130" y="2497"/>
                    <a:pt x="134" y="2140"/>
                  </a:cubicBezTo>
                  <a:lnTo>
                    <a:pt x="148" y="1074"/>
                  </a:lnTo>
                  <a:cubicBezTo>
                    <a:pt x="152" y="717"/>
                    <a:pt x="156" y="361"/>
                    <a:pt x="152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4493732" y="3298163"/>
              <a:ext cx="104022" cy="304932"/>
            </a:xfrm>
            <a:custGeom>
              <a:avLst/>
              <a:gdLst/>
              <a:ahLst/>
              <a:cxnLst/>
              <a:rect l="l" t="t" r="r" b="b"/>
              <a:pathLst>
                <a:path w="1356" h="3975" extrusionOk="0">
                  <a:moveTo>
                    <a:pt x="1355" y="1"/>
                  </a:moveTo>
                  <a:cubicBezTo>
                    <a:pt x="1244" y="336"/>
                    <a:pt x="1149" y="675"/>
                    <a:pt x="1049" y="1010"/>
                  </a:cubicBezTo>
                  <a:lnTo>
                    <a:pt x="898" y="1518"/>
                  </a:lnTo>
                  <a:cubicBezTo>
                    <a:pt x="850" y="1687"/>
                    <a:pt x="800" y="1853"/>
                    <a:pt x="750" y="2022"/>
                  </a:cubicBezTo>
                  <a:cubicBezTo>
                    <a:pt x="652" y="2357"/>
                    <a:pt x="544" y="2693"/>
                    <a:pt x="433" y="3024"/>
                  </a:cubicBezTo>
                  <a:cubicBezTo>
                    <a:pt x="379" y="3190"/>
                    <a:pt x="318" y="3355"/>
                    <a:pt x="253" y="3517"/>
                  </a:cubicBezTo>
                  <a:cubicBezTo>
                    <a:pt x="220" y="3596"/>
                    <a:pt x="184" y="3679"/>
                    <a:pt x="145" y="3755"/>
                  </a:cubicBezTo>
                  <a:cubicBezTo>
                    <a:pt x="105" y="3834"/>
                    <a:pt x="65" y="3913"/>
                    <a:pt x="0" y="3975"/>
                  </a:cubicBezTo>
                  <a:cubicBezTo>
                    <a:pt x="76" y="3925"/>
                    <a:pt x="126" y="3849"/>
                    <a:pt x="177" y="3773"/>
                  </a:cubicBezTo>
                  <a:cubicBezTo>
                    <a:pt x="223" y="3701"/>
                    <a:pt x="267" y="3622"/>
                    <a:pt x="310" y="3546"/>
                  </a:cubicBezTo>
                  <a:cubicBezTo>
                    <a:pt x="393" y="3388"/>
                    <a:pt x="461" y="3225"/>
                    <a:pt x="530" y="3060"/>
                  </a:cubicBezTo>
                  <a:cubicBezTo>
                    <a:pt x="667" y="2736"/>
                    <a:pt x="775" y="2397"/>
                    <a:pt x="880" y="2061"/>
                  </a:cubicBezTo>
                  <a:cubicBezTo>
                    <a:pt x="980" y="1723"/>
                    <a:pt x="1071" y="1381"/>
                    <a:pt x="1149" y="1039"/>
                  </a:cubicBezTo>
                  <a:cubicBezTo>
                    <a:pt x="1186" y="866"/>
                    <a:pt x="1229" y="693"/>
                    <a:pt x="1261" y="520"/>
                  </a:cubicBezTo>
                  <a:cubicBezTo>
                    <a:pt x="1294" y="347"/>
                    <a:pt x="1330" y="174"/>
                    <a:pt x="1355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20"/>
          <p:cNvGrpSpPr/>
          <p:nvPr/>
        </p:nvGrpSpPr>
        <p:grpSpPr>
          <a:xfrm>
            <a:off x="8030152" y="3765199"/>
            <a:ext cx="730523" cy="865845"/>
            <a:chOff x="3063264" y="3738882"/>
            <a:chExt cx="326681" cy="387177"/>
          </a:xfrm>
        </p:grpSpPr>
        <p:sp>
          <p:nvSpPr>
            <p:cNvPr id="193" name="Google Shape;193;p20"/>
            <p:cNvSpPr/>
            <p:nvPr/>
          </p:nvSpPr>
          <p:spPr>
            <a:xfrm>
              <a:off x="3325566" y="3792775"/>
              <a:ext cx="48410" cy="50650"/>
            </a:xfrm>
            <a:custGeom>
              <a:avLst/>
              <a:gdLst/>
              <a:ahLst/>
              <a:cxnLst/>
              <a:rect l="l" t="t" r="r" b="b"/>
              <a:pathLst>
                <a:path w="2507" h="2623" extrusionOk="0">
                  <a:moveTo>
                    <a:pt x="1212" y="1"/>
                  </a:moveTo>
                  <a:cubicBezTo>
                    <a:pt x="697" y="1"/>
                    <a:pt x="420" y="549"/>
                    <a:pt x="0" y="969"/>
                  </a:cubicBezTo>
                  <a:cubicBezTo>
                    <a:pt x="101" y="2523"/>
                    <a:pt x="201" y="2623"/>
                    <a:pt x="1253" y="2623"/>
                  </a:cubicBezTo>
                  <a:cubicBezTo>
                    <a:pt x="1454" y="2422"/>
                    <a:pt x="1654" y="2222"/>
                    <a:pt x="1880" y="1896"/>
                  </a:cubicBezTo>
                  <a:cubicBezTo>
                    <a:pt x="1980" y="1270"/>
                    <a:pt x="2507" y="543"/>
                    <a:pt x="1654" y="117"/>
                  </a:cubicBezTo>
                  <a:cubicBezTo>
                    <a:pt x="1488" y="36"/>
                    <a:pt x="1342" y="1"/>
                    <a:pt x="1212" y="1"/>
                  </a:cubicBez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3063264" y="3821643"/>
              <a:ext cx="42598" cy="56153"/>
            </a:xfrm>
            <a:custGeom>
              <a:avLst/>
              <a:gdLst/>
              <a:ahLst/>
              <a:cxnLst/>
              <a:rect l="l" t="t" r="r" b="b"/>
              <a:pathLst>
                <a:path w="2206" h="2908" extrusionOk="0">
                  <a:moveTo>
                    <a:pt x="1454" y="0"/>
                  </a:moveTo>
                  <a:cubicBezTo>
                    <a:pt x="953" y="201"/>
                    <a:pt x="426" y="501"/>
                    <a:pt x="0" y="727"/>
                  </a:cubicBezTo>
                  <a:cubicBezTo>
                    <a:pt x="0" y="1754"/>
                    <a:pt x="100" y="2607"/>
                    <a:pt x="1153" y="2907"/>
                  </a:cubicBezTo>
                  <a:cubicBezTo>
                    <a:pt x="1454" y="2607"/>
                    <a:pt x="1679" y="2281"/>
                    <a:pt x="1980" y="1980"/>
                  </a:cubicBezTo>
                  <a:cubicBezTo>
                    <a:pt x="2206" y="1253"/>
                    <a:pt x="2080" y="627"/>
                    <a:pt x="1454" y="0"/>
                  </a:cubicBez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3147956" y="3818572"/>
              <a:ext cx="42598" cy="49067"/>
            </a:xfrm>
            <a:custGeom>
              <a:avLst/>
              <a:gdLst/>
              <a:ahLst/>
              <a:cxnLst/>
              <a:rect l="l" t="t" r="r" b="b"/>
              <a:pathLst>
                <a:path w="2206" h="2541" extrusionOk="0">
                  <a:moveTo>
                    <a:pt x="1302" y="1"/>
                  </a:moveTo>
                  <a:cubicBezTo>
                    <a:pt x="1051" y="1"/>
                    <a:pt x="759" y="81"/>
                    <a:pt x="527" y="259"/>
                  </a:cubicBezTo>
                  <a:cubicBezTo>
                    <a:pt x="0" y="660"/>
                    <a:pt x="326" y="2039"/>
                    <a:pt x="1354" y="2540"/>
                  </a:cubicBezTo>
                  <a:cubicBezTo>
                    <a:pt x="1579" y="2340"/>
                    <a:pt x="1780" y="2039"/>
                    <a:pt x="1880" y="1713"/>
                  </a:cubicBezTo>
                  <a:cubicBezTo>
                    <a:pt x="2206" y="1287"/>
                    <a:pt x="2206" y="460"/>
                    <a:pt x="1780" y="159"/>
                  </a:cubicBezTo>
                  <a:cubicBezTo>
                    <a:pt x="1689" y="57"/>
                    <a:pt x="1510" y="1"/>
                    <a:pt x="1302" y="1"/>
                  </a:cubicBez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3160044" y="3996819"/>
              <a:ext cx="42617" cy="46479"/>
            </a:xfrm>
            <a:custGeom>
              <a:avLst/>
              <a:gdLst/>
              <a:ahLst/>
              <a:cxnLst/>
              <a:rect l="l" t="t" r="r" b="b"/>
              <a:pathLst>
                <a:path w="2207" h="2407" extrusionOk="0">
                  <a:moveTo>
                    <a:pt x="1580" y="1"/>
                  </a:moveTo>
                  <a:cubicBezTo>
                    <a:pt x="1053" y="101"/>
                    <a:pt x="627" y="201"/>
                    <a:pt x="101" y="327"/>
                  </a:cubicBezTo>
                  <a:cubicBezTo>
                    <a:pt x="327" y="1154"/>
                    <a:pt x="1" y="2081"/>
                    <a:pt x="1053" y="2407"/>
                  </a:cubicBezTo>
                  <a:cubicBezTo>
                    <a:pt x="1680" y="2081"/>
                    <a:pt x="2206" y="1580"/>
                    <a:pt x="2081" y="728"/>
                  </a:cubicBezTo>
                  <a:cubicBezTo>
                    <a:pt x="1981" y="527"/>
                    <a:pt x="1780" y="327"/>
                    <a:pt x="1580" y="1"/>
                  </a:cubicBez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3252962" y="3970693"/>
              <a:ext cx="42134" cy="48410"/>
            </a:xfrm>
            <a:custGeom>
              <a:avLst/>
              <a:gdLst/>
              <a:ahLst/>
              <a:cxnLst/>
              <a:rect l="l" t="t" r="r" b="b"/>
              <a:pathLst>
                <a:path w="2182" h="2507" extrusionOk="0">
                  <a:moveTo>
                    <a:pt x="1354" y="0"/>
                  </a:moveTo>
                  <a:cubicBezTo>
                    <a:pt x="1028" y="201"/>
                    <a:pt x="728" y="301"/>
                    <a:pt x="201" y="527"/>
                  </a:cubicBezTo>
                  <a:cubicBezTo>
                    <a:pt x="302" y="1254"/>
                    <a:pt x="1" y="1980"/>
                    <a:pt x="728" y="2507"/>
                  </a:cubicBezTo>
                  <a:cubicBezTo>
                    <a:pt x="1454" y="2406"/>
                    <a:pt x="1780" y="1980"/>
                    <a:pt x="1981" y="1354"/>
                  </a:cubicBezTo>
                  <a:cubicBezTo>
                    <a:pt x="2181" y="827"/>
                    <a:pt x="1981" y="426"/>
                    <a:pt x="1354" y="0"/>
                  </a:cubicBez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3287333" y="3881020"/>
              <a:ext cx="38253" cy="45166"/>
            </a:xfrm>
            <a:custGeom>
              <a:avLst/>
              <a:gdLst/>
              <a:ahLst/>
              <a:cxnLst/>
              <a:rect l="l" t="t" r="r" b="b"/>
              <a:pathLst>
                <a:path w="1981" h="2339" extrusionOk="0">
                  <a:moveTo>
                    <a:pt x="1180" y="0"/>
                  </a:moveTo>
                  <a:cubicBezTo>
                    <a:pt x="700" y="0"/>
                    <a:pt x="370" y="370"/>
                    <a:pt x="0" y="684"/>
                  </a:cubicBezTo>
                  <a:cubicBezTo>
                    <a:pt x="101" y="1938"/>
                    <a:pt x="101" y="1938"/>
                    <a:pt x="627" y="2339"/>
                  </a:cubicBezTo>
                  <a:cubicBezTo>
                    <a:pt x="1755" y="1938"/>
                    <a:pt x="1980" y="1311"/>
                    <a:pt x="1755" y="158"/>
                  </a:cubicBezTo>
                  <a:cubicBezTo>
                    <a:pt x="1538" y="47"/>
                    <a:pt x="1350" y="0"/>
                    <a:pt x="1180" y="0"/>
                  </a:cubicBez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3085528" y="4015472"/>
              <a:ext cx="40184" cy="42636"/>
            </a:xfrm>
            <a:custGeom>
              <a:avLst/>
              <a:gdLst/>
              <a:ahLst/>
              <a:cxnLst/>
              <a:rect l="l" t="t" r="r" b="b"/>
              <a:pathLst>
                <a:path w="2081" h="2208" extrusionOk="0">
                  <a:moveTo>
                    <a:pt x="1001" y="1"/>
                  </a:moveTo>
                  <a:cubicBezTo>
                    <a:pt x="699" y="1"/>
                    <a:pt x="415" y="185"/>
                    <a:pt x="0" y="614"/>
                  </a:cubicBezTo>
                  <a:cubicBezTo>
                    <a:pt x="100" y="915"/>
                    <a:pt x="100" y="1240"/>
                    <a:pt x="201" y="1541"/>
                  </a:cubicBezTo>
                  <a:lnTo>
                    <a:pt x="201" y="1641"/>
                  </a:lnTo>
                  <a:cubicBezTo>
                    <a:pt x="355" y="2000"/>
                    <a:pt x="590" y="2208"/>
                    <a:pt x="891" y="2208"/>
                  </a:cubicBezTo>
                  <a:cubicBezTo>
                    <a:pt x="1032" y="2208"/>
                    <a:pt x="1186" y="2163"/>
                    <a:pt x="1354" y="2067"/>
                  </a:cubicBezTo>
                  <a:cubicBezTo>
                    <a:pt x="1880" y="1641"/>
                    <a:pt x="2080" y="1115"/>
                    <a:pt x="1780" y="288"/>
                  </a:cubicBezTo>
                  <a:cubicBezTo>
                    <a:pt x="1467" y="105"/>
                    <a:pt x="1229" y="1"/>
                    <a:pt x="1001" y="1"/>
                  </a:cubicBez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3121811" y="3915545"/>
              <a:ext cx="36322" cy="45012"/>
            </a:xfrm>
            <a:custGeom>
              <a:avLst/>
              <a:gdLst/>
              <a:ahLst/>
              <a:cxnLst/>
              <a:rect l="l" t="t" r="r" b="b"/>
              <a:pathLst>
                <a:path w="1881" h="2331" extrusionOk="0">
                  <a:moveTo>
                    <a:pt x="1196" y="1"/>
                  </a:moveTo>
                  <a:cubicBezTo>
                    <a:pt x="598" y="1"/>
                    <a:pt x="255" y="228"/>
                    <a:pt x="1" y="651"/>
                  </a:cubicBezTo>
                  <a:cubicBezTo>
                    <a:pt x="201" y="1177"/>
                    <a:pt x="101" y="2029"/>
                    <a:pt x="928" y="2330"/>
                  </a:cubicBezTo>
                  <a:cubicBezTo>
                    <a:pt x="1680" y="2029"/>
                    <a:pt x="1780" y="1277"/>
                    <a:pt x="1881" y="651"/>
                  </a:cubicBezTo>
                  <a:cubicBezTo>
                    <a:pt x="1881" y="551"/>
                    <a:pt x="1780" y="450"/>
                    <a:pt x="1780" y="350"/>
                  </a:cubicBezTo>
                  <a:cubicBezTo>
                    <a:pt x="1680" y="150"/>
                    <a:pt x="1555" y="24"/>
                    <a:pt x="1555" y="24"/>
                  </a:cubicBezTo>
                  <a:cubicBezTo>
                    <a:pt x="1426" y="9"/>
                    <a:pt x="1307" y="1"/>
                    <a:pt x="1196" y="1"/>
                  </a:cubicBez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3307164" y="4045228"/>
              <a:ext cx="44548" cy="37751"/>
            </a:xfrm>
            <a:custGeom>
              <a:avLst/>
              <a:gdLst/>
              <a:ahLst/>
              <a:cxnLst/>
              <a:rect l="l" t="t" r="r" b="b"/>
              <a:pathLst>
                <a:path w="2307" h="1955" extrusionOk="0">
                  <a:moveTo>
                    <a:pt x="728" y="0"/>
                  </a:moveTo>
                  <a:cubicBezTo>
                    <a:pt x="527" y="201"/>
                    <a:pt x="327" y="326"/>
                    <a:pt x="1" y="526"/>
                  </a:cubicBezTo>
                  <a:cubicBezTo>
                    <a:pt x="101" y="952"/>
                    <a:pt x="226" y="1353"/>
                    <a:pt x="327" y="1780"/>
                  </a:cubicBezTo>
                  <a:cubicBezTo>
                    <a:pt x="574" y="1898"/>
                    <a:pt x="805" y="1954"/>
                    <a:pt x="1014" y="1954"/>
                  </a:cubicBezTo>
                  <a:cubicBezTo>
                    <a:pt x="1333" y="1954"/>
                    <a:pt x="1598" y="1822"/>
                    <a:pt x="1780" y="1579"/>
                  </a:cubicBezTo>
                  <a:cubicBezTo>
                    <a:pt x="2206" y="1253"/>
                    <a:pt x="2307" y="727"/>
                    <a:pt x="1981" y="100"/>
                  </a:cubicBezTo>
                  <a:cubicBezTo>
                    <a:pt x="1580" y="100"/>
                    <a:pt x="1154" y="0"/>
                    <a:pt x="728" y="0"/>
                  </a:cubicBez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3349761" y="3944568"/>
              <a:ext cx="40184" cy="42115"/>
            </a:xfrm>
            <a:custGeom>
              <a:avLst/>
              <a:gdLst/>
              <a:ahLst/>
              <a:cxnLst/>
              <a:rect l="l" t="t" r="r" b="b"/>
              <a:pathLst>
                <a:path w="2081" h="2181" extrusionOk="0">
                  <a:moveTo>
                    <a:pt x="727" y="0"/>
                  </a:moveTo>
                  <a:cubicBezTo>
                    <a:pt x="527" y="301"/>
                    <a:pt x="301" y="627"/>
                    <a:pt x="0" y="927"/>
                  </a:cubicBezTo>
                  <a:cubicBezTo>
                    <a:pt x="201" y="1554"/>
                    <a:pt x="301" y="2080"/>
                    <a:pt x="1153" y="2180"/>
                  </a:cubicBezTo>
                  <a:cubicBezTo>
                    <a:pt x="1454" y="1880"/>
                    <a:pt x="1780" y="1454"/>
                    <a:pt x="2081" y="1153"/>
                  </a:cubicBezTo>
                  <a:cubicBezTo>
                    <a:pt x="1880" y="100"/>
                    <a:pt x="1780" y="0"/>
                    <a:pt x="727" y="0"/>
                  </a:cubicBez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3208453" y="3738882"/>
              <a:ext cx="36303" cy="44065"/>
            </a:xfrm>
            <a:custGeom>
              <a:avLst/>
              <a:gdLst/>
              <a:ahLst/>
              <a:cxnLst/>
              <a:rect l="l" t="t" r="r" b="b"/>
              <a:pathLst>
                <a:path w="1880" h="2282" extrusionOk="0">
                  <a:moveTo>
                    <a:pt x="827" y="0"/>
                  </a:moveTo>
                  <a:cubicBezTo>
                    <a:pt x="326" y="0"/>
                    <a:pt x="0" y="401"/>
                    <a:pt x="0" y="1028"/>
                  </a:cubicBezTo>
                  <a:cubicBezTo>
                    <a:pt x="100" y="1554"/>
                    <a:pt x="201" y="2081"/>
                    <a:pt x="827" y="2281"/>
                  </a:cubicBezTo>
                  <a:cubicBezTo>
                    <a:pt x="1153" y="2081"/>
                    <a:pt x="1353" y="1980"/>
                    <a:pt x="1579" y="1780"/>
                  </a:cubicBezTo>
                  <a:cubicBezTo>
                    <a:pt x="1679" y="1554"/>
                    <a:pt x="1780" y="1354"/>
                    <a:pt x="1780" y="1153"/>
                  </a:cubicBezTo>
                  <a:cubicBezTo>
                    <a:pt x="1880" y="527"/>
                    <a:pt x="1353" y="0"/>
                    <a:pt x="827" y="0"/>
                  </a:cubicBez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3202641" y="3896641"/>
              <a:ext cx="40184" cy="39701"/>
            </a:xfrm>
            <a:custGeom>
              <a:avLst/>
              <a:gdLst/>
              <a:ahLst/>
              <a:cxnLst/>
              <a:rect l="l" t="t" r="r" b="b"/>
              <a:pathLst>
                <a:path w="2081" h="2056" extrusionOk="0">
                  <a:moveTo>
                    <a:pt x="906" y="1"/>
                  </a:moveTo>
                  <a:cubicBezTo>
                    <a:pt x="671" y="1"/>
                    <a:pt x="464" y="126"/>
                    <a:pt x="101" y="377"/>
                  </a:cubicBezTo>
                  <a:cubicBezTo>
                    <a:pt x="0" y="1129"/>
                    <a:pt x="301" y="1630"/>
                    <a:pt x="827" y="2056"/>
                  </a:cubicBezTo>
                  <a:cubicBezTo>
                    <a:pt x="1755" y="1855"/>
                    <a:pt x="2081" y="1429"/>
                    <a:pt x="1880" y="377"/>
                  </a:cubicBezTo>
                  <a:cubicBezTo>
                    <a:pt x="1404" y="126"/>
                    <a:pt x="1141" y="1"/>
                    <a:pt x="906" y="1"/>
                  </a:cubicBez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3242805" y="3811467"/>
              <a:ext cx="40184" cy="44065"/>
            </a:xfrm>
            <a:custGeom>
              <a:avLst/>
              <a:gdLst/>
              <a:ahLst/>
              <a:cxnLst/>
              <a:rect l="l" t="t" r="r" b="b"/>
              <a:pathLst>
                <a:path w="2081" h="2282" extrusionOk="0">
                  <a:moveTo>
                    <a:pt x="1153" y="1"/>
                  </a:moveTo>
                  <a:lnTo>
                    <a:pt x="1153" y="1"/>
                  </a:lnTo>
                  <a:cubicBezTo>
                    <a:pt x="828" y="101"/>
                    <a:pt x="427" y="201"/>
                    <a:pt x="101" y="402"/>
                  </a:cubicBezTo>
                  <a:cubicBezTo>
                    <a:pt x="1" y="1655"/>
                    <a:pt x="1" y="1880"/>
                    <a:pt x="627" y="2281"/>
                  </a:cubicBezTo>
                  <a:cubicBezTo>
                    <a:pt x="1980" y="1454"/>
                    <a:pt x="2081" y="728"/>
                    <a:pt x="1153" y="1"/>
                  </a:cubicBez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3222472" y="4075718"/>
              <a:ext cx="40686" cy="36303"/>
            </a:xfrm>
            <a:custGeom>
              <a:avLst/>
              <a:gdLst/>
              <a:ahLst/>
              <a:cxnLst/>
              <a:rect l="l" t="t" r="r" b="b"/>
              <a:pathLst>
                <a:path w="2107" h="1880" extrusionOk="0">
                  <a:moveTo>
                    <a:pt x="1480" y="0"/>
                  </a:moveTo>
                  <a:cubicBezTo>
                    <a:pt x="1054" y="0"/>
                    <a:pt x="728" y="100"/>
                    <a:pt x="427" y="100"/>
                  </a:cubicBezTo>
                  <a:cubicBezTo>
                    <a:pt x="327" y="301"/>
                    <a:pt x="101" y="501"/>
                    <a:pt x="1" y="727"/>
                  </a:cubicBezTo>
                  <a:cubicBezTo>
                    <a:pt x="327" y="1128"/>
                    <a:pt x="327" y="1754"/>
                    <a:pt x="1154" y="1880"/>
                  </a:cubicBezTo>
                  <a:cubicBezTo>
                    <a:pt x="1354" y="1554"/>
                    <a:pt x="1680" y="1128"/>
                    <a:pt x="2106" y="827"/>
                  </a:cubicBezTo>
                  <a:cubicBezTo>
                    <a:pt x="1780" y="401"/>
                    <a:pt x="1680" y="201"/>
                    <a:pt x="1480" y="0"/>
                  </a:cubicBez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3105842" y="3765008"/>
              <a:ext cx="36322" cy="34391"/>
            </a:xfrm>
            <a:custGeom>
              <a:avLst/>
              <a:gdLst/>
              <a:ahLst/>
              <a:cxnLst/>
              <a:rect l="l" t="t" r="r" b="b"/>
              <a:pathLst>
                <a:path w="1881" h="1781" extrusionOk="0">
                  <a:moveTo>
                    <a:pt x="1655" y="1"/>
                  </a:moveTo>
                  <a:cubicBezTo>
                    <a:pt x="402" y="1"/>
                    <a:pt x="402" y="1"/>
                    <a:pt x="1" y="627"/>
                  </a:cubicBezTo>
                  <a:cubicBezTo>
                    <a:pt x="302" y="1680"/>
                    <a:pt x="302" y="1680"/>
                    <a:pt x="1129" y="1780"/>
                  </a:cubicBezTo>
                  <a:cubicBezTo>
                    <a:pt x="1354" y="1680"/>
                    <a:pt x="1555" y="1454"/>
                    <a:pt x="1880" y="1254"/>
                  </a:cubicBezTo>
                  <a:cubicBezTo>
                    <a:pt x="1755" y="828"/>
                    <a:pt x="1755" y="427"/>
                    <a:pt x="1655" y="1"/>
                  </a:cubicBez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3284900" y="3738882"/>
              <a:ext cx="34391" cy="38253"/>
            </a:xfrm>
            <a:custGeom>
              <a:avLst/>
              <a:gdLst/>
              <a:ahLst/>
              <a:cxnLst/>
              <a:rect l="l" t="t" r="r" b="b"/>
              <a:pathLst>
                <a:path w="1781" h="1981" extrusionOk="0">
                  <a:moveTo>
                    <a:pt x="1580" y="0"/>
                  </a:moveTo>
                  <a:cubicBezTo>
                    <a:pt x="1054" y="101"/>
                    <a:pt x="628" y="101"/>
                    <a:pt x="227" y="201"/>
                  </a:cubicBezTo>
                  <a:cubicBezTo>
                    <a:pt x="1" y="1354"/>
                    <a:pt x="227" y="1654"/>
                    <a:pt x="1054" y="1980"/>
                  </a:cubicBezTo>
                  <a:cubicBezTo>
                    <a:pt x="1254" y="1780"/>
                    <a:pt x="1480" y="1554"/>
                    <a:pt x="1780" y="1354"/>
                  </a:cubicBezTo>
                  <a:cubicBezTo>
                    <a:pt x="1680" y="928"/>
                    <a:pt x="1680" y="527"/>
                    <a:pt x="1580" y="0"/>
                  </a:cubicBez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3156182" y="4092672"/>
              <a:ext cx="31958" cy="33387"/>
            </a:xfrm>
            <a:custGeom>
              <a:avLst/>
              <a:gdLst/>
              <a:ahLst/>
              <a:cxnLst/>
              <a:rect l="l" t="t" r="r" b="b"/>
              <a:pathLst>
                <a:path w="1655" h="1729" extrusionOk="0">
                  <a:moveTo>
                    <a:pt x="988" y="0"/>
                  </a:moveTo>
                  <a:cubicBezTo>
                    <a:pt x="596" y="0"/>
                    <a:pt x="215" y="128"/>
                    <a:pt x="0" y="576"/>
                  </a:cubicBezTo>
                  <a:cubicBezTo>
                    <a:pt x="0" y="1002"/>
                    <a:pt x="0" y="1503"/>
                    <a:pt x="627" y="1729"/>
                  </a:cubicBezTo>
                  <a:cubicBezTo>
                    <a:pt x="1554" y="1102"/>
                    <a:pt x="1654" y="876"/>
                    <a:pt x="1454" y="49"/>
                  </a:cubicBezTo>
                  <a:cubicBezTo>
                    <a:pt x="1304" y="21"/>
                    <a:pt x="1145" y="0"/>
                    <a:pt x="988" y="0"/>
                  </a:cubicBez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20"/>
          <p:cNvSpPr txBox="1">
            <a:spLocks noGrp="1"/>
          </p:cNvSpPr>
          <p:nvPr>
            <p:ph type="ctrTitle"/>
          </p:nvPr>
        </p:nvSpPr>
        <p:spPr>
          <a:xfrm flipH="1">
            <a:off x="3247038" y="1107595"/>
            <a:ext cx="4494875" cy="1583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4000" dirty="0"/>
              <a:t>Дети это приоритет</a:t>
            </a:r>
            <a:endParaRPr sz="4000" dirty="0"/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1"/>
          </p:nvPr>
        </p:nvSpPr>
        <p:spPr>
          <a:xfrm flipH="1">
            <a:off x="5099634" y="3680282"/>
            <a:ext cx="30909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"/>
          <p:cNvSpPr/>
          <p:nvPr/>
        </p:nvSpPr>
        <p:spPr>
          <a:xfrm>
            <a:off x="389033" y="3063339"/>
            <a:ext cx="1499887" cy="1013468"/>
          </a:xfrm>
          <a:custGeom>
            <a:avLst/>
            <a:gdLst/>
            <a:ahLst/>
            <a:cxnLst/>
            <a:rect l="l" t="t" r="r" b="b"/>
            <a:pathLst>
              <a:path w="38948" h="26317" extrusionOk="0">
                <a:moveTo>
                  <a:pt x="10552" y="1579"/>
                </a:moveTo>
                <a:cubicBezTo>
                  <a:pt x="10452" y="1579"/>
                  <a:pt x="10452" y="1579"/>
                  <a:pt x="10452" y="1680"/>
                </a:cubicBezTo>
                <a:cubicBezTo>
                  <a:pt x="10351" y="1680"/>
                  <a:pt x="10351" y="1579"/>
                  <a:pt x="10351" y="1579"/>
                </a:cubicBezTo>
                <a:close/>
                <a:moveTo>
                  <a:pt x="9825" y="1980"/>
                </a:moveTo>
                <a:cubicBezTo>
                  <a:pt x="9925" y="2106"/>
                  <a:pt x="10126" y="2106"/>
                  <a:pt x="10226" y="2106"/>
                </a:cubicBezTo>
                <a:cubicBezTo>
                  <a:pt x="10226" y="2206"/>
                  <a:pt x="10126" y="2206"/>
                  <a:pt x="10126" y="2206"/>
                </a:cubicBezTo>
                <a:lnTo>
                  <a:pt x="9825" y="2206"/>
                </a:lnTo>
                <a:lnTo>
                  <a:pt x="9825" y="1980"/>
                </a:lnTo>
                <a:close/>
                <a:moveTo>
                  <a:pt x="18898" y="2206"/>
                </a:moveTo>
                <a:lnTo>
                  <a:pt x="18898" y="2306"/>
                </a:lnTo>
                <a:cubicBezTo>
                  <a:pt x="18898" y="2206"/>
                  <a:pt x="18798" y="2206"/>
                  <a:pt x="18798" y="2206"/>
                </a:cubicBezTo>
                <a:close/>
                <a:moveTo>
                  <a:pt x="15038" y="8772"/>
                </a:moveTo>
                <a:cubicBezTo>
                  <a:pt x="15239" y="8772"/>
                  <a:pt x="15464" y="8772"/>
                  <a:pt x="15665" y="8873"/>
                </a:cubicBezTo>
                <a:lnTo>
                  <a:pt x="15665" y="8998"/>
                </a:lnTo>
                <a:cubicBezTo>
                  <a:pt x="15464" y="8873"/>
                  <a:pt x="15239" y="8772"/>
                  <a:pt x="15038" y="8772"/>
                </a:cubicBezTo>
                <a:close/>
                <a:moveTo>
                  <a:pt x="14211" y="9198"/>
                </a:moveTo>
                <a:cubicBezTo>
                  <a:pt x="14311" y="9198"/>
                  <a:pt x="14412" y="9198"/>
                  <a:pt x="14512" y="9299"/>
                </a:cubicBezTo>
                <a:lnTo>
                  <a:pt x="14512" y="9399"/>
                </a:lnTo>
                <a:cubicBezTo>
                  <a:pt x="14412" y="9299"/>
                  <a:pt x="14311" y="9299"/>
                  <a:pt x="14211" y="9299"/>
                </a:cubicBezTo>
                <a:lnTo>
                  <a:pt x="14211" y="9198"/>
                </a:lnTo>
                <a:close/>
                <a:moveTo>
                  <a:pt x="17118" y="9925"/>
                </a:moveTo>
                <a:cubicBezTo>
                  <a:pt x="17118" y="9925"/>
                  <a:pt x="17244" y="9925"/>
                  <a:pt x="17344" y="10026"/>
                </a:cubicBezTo>
                <a:lnTo>
                  <a:pt x="17344" y="10126"/>
                </a:lnTo>
                <a:cubicBezTo>
                  <a:pt x="17118" y="10126"/>
                  <a:pt x="17018" y="10126"/>
                  <a:pt x="16617" y="10026"/>
                </a:cubicBezTo>
                <a:cubicBezTo>
                  <a:pt x="16918" y="9925"/>
                  <a:pt x="17018" y="9925"/>
                  <a:pt x="17118" y="9925"/>
                </a:cubicBezTo>
                <a:close/>
                <a:moveTo>
                  <a:pt x="828" y="10255"/>
                </a:moveTo>
                <a:lnTo>
                  <a:pt x="828" y="10255"/>
                </a:lnTo>
                <a:cubicBezTo>
                  <a:pt x="828" y="10453"/>
                  <a:pt x="827" y="10552"/>
                  <a:pt x="727" y="10652"/>
                </a:cubicBezTo>
                <a:cubicBezTo>
                  <a:pt x="773" y="10652"/>
                  <a:pt x="798" y="10673"/>
                  <a:pt x="823" y="10695"/>
                </a:cubicBezTo>
                <a:lnTo>
                  <a:pt x="823" y="10695"/>
                </a:lnTo>
                <a:cubicBezTo>
                  <a:pt x="827" y="10546"/>
                  <a:pt x="828" y="10399"/>
                  <a:pt x="828" y="10255"/>
                </a:cubicBezTo>
                <a:close/>
                <a:moveTo>
                  <a:pt x="31370" y="15871"/>
                </a:moveTo>
                <a:cubicBezTo>
                  <a:pt x="31774" y="15871"/>
                  <a:pt x="32219" y="15978"/>
                  <a:pt x="32582" y="16191"/>
                </a:cubicBezTo>
                <a:lnTo>
                  <a:pt x="31655" y="16191"/>
                </a:lnTo>
                <a:cubicBezTo>
                  <a:pt x="31492" y="16354"/>
                  <a:pt x="31304" y="16435"/>
                  <a:pt x="31094" y="16435"/>
                </a:cubicBezTo>
                <a:cubicBezTo>
                  <a:pt x="30884" y="16435"/>
                  <a:pt x="30652" y="16354"/>
                  <a:pt x="30402" y="16191"/>
                </a:cubicBezTo>
                <a:cubicBezTo>
                  <a:pt x="30602" y="15978"/>
                  <a:pt x="30966" y="15871"/>
                  <a:pt x="31370" y="15871"/>
                </a:cubicBezTo>
                <a:close/>
                <a:moveTo>
                  <a:pt x="21304" y="16717"/>
                </a:moveTo>
                <a:cubicBezTo>
                  <a:pt x="21304" y="16818"/>
                  <a:pt x="21304" y="16818"/>
                  <a:pt x="21404" y="16818"/>
                </a:cubicBezTo>
                <a:cubicBezTo>
                  <a:pt x="21204" y="16918"/>
                  <a:pt x="21103" y="16918"/>
                  <a:pt x="21003" y="17018"/>
                </a:cubicBezTo>
                <a:cubicBezTo>
                  <a:pt x="21003" y="16918"/>
                  <a:pt x="21003" y="16918"/>
                  <a:pt x="20878" y="16818"/>
                </a:cubicBezTo>
                <a:cubicBezTo>
                  <a:pt x="21103" y="16818"/>
                  <a:pt x="21204" y="16818"/>
                  <a:pt x="21304" y="16717"/>
                </a:cubicBezTo>
                <a:close/>
                <a:moveTo>
                  <a:pt x="9499" y="0"/>
                </a:moveTo>
                <a:cubicBezTo>
                  <a:pt x="9399" y="0"/>
                  <a:pt x="9198" y="101"/>
                  <a:pt x="8973" y="326"/>
                </a:cubicBezTo>
                <a:cubicBezTo>
                  <a:pt x="9599" y="527"/>
                  <a:pt x="10126" y="727"/>
                  <a:pt x="10652" y="953"/>
                </a:cubicBezTo>
                <a:lnTo>
                  <a:pt x="10652" y="1053"/>
                </a:lnTo>
                <a:cubicBezTo>
                  <a:pt x="10226" y="1153"/>
                  <a:pt x="9925" y="1153"/>
                  <a:pt x="9499" y="1254"/>
                </a:cubicBezTo>
                <a:cubicBezTo>
                  <a:pt x="9299" y="1053"/>
                  <a:pt x="9098" y="953"/>
                  <a:pt x="8873" y="853"/>
                </a:cubicBezTo>
                <a:cubicBezTo>
                  <a:pt x="8672" y="1053"/>
                  <a:pt x="8572" y="1153"/>
                  <a:pt x="8346" y="1354"/>
                </a:cubicBezTo>
                <a:cubicBezTo>
                  <a:pt x="8083" y="1248"/>
                  <a:pt x="7813" y="1143"/>
                  <a:pt x="7568" y="1143"/>
                </a:cubicBezTo>
                <a:cubicBezTo>
                  <a:pt x="7372" y="1143"/>
                  <a:pt x="7192" y="1211"/>
                  <a:pt x="7046" y="1402"/>
                </a:cubicBezTo>
                <a:lnTo>
                  <a:pt x="7046" y="1402"/>
                </a:lnTo>
                <a:cubicBezTo>
                  <a:pt x="7026" y="1388"/>
                  <a:pt x="7008" y="1372"/>
                  <a:pt x="6993" y="1354"/>
                </a:cubicBezTo>
                <a:lnTo>
                  <a:pt x="6993" y="1479"/>
                </a:lnTo>
                <a:cubicBezTo>
                  <a:pt x="7010" y="1451"/>
                  <a:pt x="7028" y="1426"/>
                  <a:pt x="7046" y="1402"/>
                </a:cubicBezTo>
                <a:lnTo>
                  <a:pt x="7046" y="1402"/>
                </a:lnTo>
                <a:cubicBezTo>
                  <a:pt x="7162" y="1481"/>
                  <a:pt x="7364" y="1494"/>
                  <a:pt x="7620" y="1579"/>
                </a:cubicBezTo>
                <a:cubicBezTo>
                  <a:pt x="5840" y="2507"/>
                  <a:pt x="3860" y="3233"/>
                  <a:pt x="2833" y="5013"/>
                </a:cubicBezTo>
                <a:cubicBezTo>
                  <a:pt x="2933" y="5013"/>
                  <a:pt x="3033" y="5113"/>
                  <a:pt x="3133" y="5113"/>
                </a:cubicBezTo>
                <a:cubicBezTo>
                  <a:pt x="3033" y="5439"/>
                  <a:pt x="2933" y="5640"/>
                  <a:pt x="2833" y="5965"/>
                </a:cubicBezTo>
                <a:cubicBezTo>
                  <a:pt x="2607" y="6266"/>
                  <a:pt x="2406" y="6492"/>
                  <a:pt x="2206" y="6792"/>
                </a:cubicBezTo>
                <a:cubicBezTo>
                  <a:pt x="2306" y="6893"/>
                  <a:pt x="2406" y="7118"/>
                  <a:pt x="2406" y="7218"/>
                </a:cubicBezTo>
                <a:cubicBezTo>
                  <a:pt x="2406" y="7845"/>
                  <a:pt x="2306" y="8246"/>
                  <a:pt x="2206" y="8772"/>
                </a:cubicBezTo>
                <a:cubicBezTo>
                  <a:pt x="1980" y="8873"/>
                  <a:pt x="1780" y="9098"/>
                  <a:pt x="1579" y="9299"/>
                </a:cubicBezTo>
                <a:cubicBezTo>
                  <a:pt x="1579" y="9399"/>
                  <a:pt x="1680" y="9499"/>
                  <a:pt x="1680" y="9499"/>
                </a:cubicBezTo>
                <a:cubicBezTo>
                  <a:pt x="1354" y="9825"/>
                  <a:pt x="1053" y="10026"/>
                  <a:pt x="828" y="10351"/>
                </a:cubicBezTo>
                <a:cubicBezTo>
                  <a:pt x="1153" y="10126"/>
                  <a:pt x="1454" y="10026"/>
                  <a:pt x="1780" y="9925"/>
                </a:cubicBezTo>
                <a:cubicBezTo>
                  <a:pt x="1780" y="9925"/>
                  <a:pt x="1780" y="10026"/>
                  <a:pt x="1880" y="10026"/>
                </a:cubicBezTo>
                <a:cubicBezTo>
                  <a:pt x="1579" y="10251"/>
                  <a:pt x="1254" y="10552"/>
                  <a:pt x="953" y="10752"/>
                </a:cubicBezTo>
                <a:cubicBezTo>
                  <a:pt x="884" y="10752"/>
                  <a:pt x="853" y="10722"/>
                  <a:pt x="823" y="10695"/>
                </a:cubicBezTo>
                <a:lnTo>
                  <a:pt x="823" y="10695"/>
                </a:lnTo>
                <a:cubicBezTo>
                  <a:pt x="814" y="10961"/>
                  <a:pt x="791" y="11232"/>
                  <a:pt x="727" y="11504"/>
                </a:cubicBezTo>
                <a:cubicBezTo>
                  <a:pt x="627" y="11504"/>
                  <a:pt x="527" y="11504"/>
                  <a:pt x="201" y="11604"/>
                </a:cubicBezTo>
                <a:cubicBezTo>
                  <a:pt x="326" y="12632"/>
                  <a:pt x="0" y="13685"/>
                  <a:pt x="727" y="14737"/>
                </a:cubicBezTo>
                <a:cubicBezTo>
                  <a:pt x="1153" y="15464"/>
                  <a:pt x="1579" y="16191"/>
                  <a:pt x="1354" y="17018"/>
                </a:cubicBezTo>
                <a:cubicBezTo>
                  <a:pt x="1680" y="17444"/>
                  <a:pt x="1980" y="17770"/>
                  <a:pt x="2206" y="18171"/>
                </a:cubicBezTo>
                <a:cubicBezTo>
                  <a:pt x="2406" y="18797"/>
                  <a:pt x="2933" y="19123"/>
                  <a:pt x="3559" y="19324"/>
                </a:cubicBezTo>
                <a:cubicBezTo>
                  <a:pt x="3860" y="19424"/>
                  <a:pt x="4286" y="19750"/>
                  <a:pt x="4587" y="19950"/>
                </a:cubicBezTo>
                <a:lnTo>
                  <a:pt x="4487" y="20051"/>
                </a:lnTo>
                <a:cubicBezTo>
                  <a:pt x="6366" y="20677"/>
                  <a:pt x="8246" y="21304"/>
                  <a:pt x="10026" y="21830"/>
                </a:cubicBezTo>
                <a:cubicBezTo>
                  <a:pt x="10452" y="22031"/>
                  <a:pt x="10853" y="22156"/>
                  <a:pt x="11279" y="22256"/>
                </a:cubicBezTo>
                <a:cubicBezTo>
                  <a:pt x="11805" y="22457"/>
                  <a:pt x="12331" y="22883"/>
                  <a:pt x="12958" y="22983"/>
                </a:cubicBezTo>
                <a:cubicBezTo>
                  <a:pt x="14211" y="23409"/>
                  <a:pt x="15564" y="23710"/>
                  <a:pt x="16918" y="24136"/>
                </a:cubicBezTo>
                <a:cubicBezTo>
                  <a:pt x="17118" y="24136"/>
                  <a:pt x="17444" y="24236"/>
                  <a:pt x="17344" y="24537"/>
                </a:cubicBezTo>
                <a:lnTo>
                  <a:pt x="18371" y="24537"/>
                </a:lnTo>
                <a:cubicBezTo>
                  <a:pt x="19324" y="25163"/>
                  <a:pt x="19950" y="25289"/>
                  <a:pt x="21204" y="25289"/>
                </a:cubicBezTo>
                <a:cubicBezTo>
                  <a:pt x="21630" y="25289"/>
                  <a:pt x="21930" y="25389"/>
                  <a:pt x="22031" y="25790"/>
                </a:cubicBezTo>
                <a:cubicBezTo>
                  <a:pt x="22181" y="25790"/>
                  <a:pt x="22365" y="25846"/>
                  <a:pt x="22530" y="25846"/>
                </a:cubicBezTo>
                <a:cubicBezTo>
                  <a:pt x="22613" y="25846"/>
                  <a:pt x="22691" y="25832"/>
                  <a:pt x="22757" y="25790"/>
                </a:cubicBezTo>
                <a:cubicBezTo>
                  <a:pt x="22983" y="25790"/>
                  <a:pt x="23184" y="25690"/>
                  <a:pt x="23384" y="25690"/>
                </a:cubicBezTo>
                <a:cubicBezTo>
                  <a:pt x="24336" y="25790"/>
                  <a:pt x="25163" y="25915"/>
                  <a:pt x="26016" y="26016"/>
                </a:cubicBezTo>
                <a:cubicBezTo>
                  <a:pt x="26417" y="26016"/>
                  <a:pt x="26843" y="26016"/>
                  <a:pt x="27143" y="26116"/>
                </a:cubicBezTo>
                <a:lnTo>
                  <a:pt x="27143" y="26016"/>
                </a:lnTo>
                <a:cubicBezTo>
                  <a:pt x="27369" y="26116"/>
                  <a:pt x="27570" y="26216"/>
                  <a:pt x="27670" y="26316"/>
                </a:cubicBezTo>
                <a:lnTo>
                  <a:pt x="31755" y="26316"/>
                </a:lnTo>
                <a:cubicBezTo>
                  <a:pt x="32016" y="26294"/>
                  <a:pt x="32276" y="26286"/>
                  <a:pt x="32535" y="26286"/>
                </a:cubicBezTo>
                <a:cubicBezTo>
                  <a:pt x="32998" y="26286"/>
                  <a:pt x="33458" y="26309"/>
                  <a:pt x="33919" y="26309"/>
                </a:cubicBezTo>
                <a:cubicBezTo>
                  <a:pt x="34340" y="26309"/>
                  <a:pt x="34763" y="26290"/>
                  <a:pt x="35189" y="26216"/>
                </a:cubicBezTo>
                <a:cubicBezTo>
                  <a:pt x="36341" y="26016"/>
                  <a:pt x="37068" y="25163"/>
                  <a:pt x="37795" y="24437"/>
                </a:cubicBezTo>
                <a:cubicBezTo>
                  <a:pt x="38221" y="24136"/>
                  <a:pt x="38321" y="23509"/>
                  <a:pt x="38422" y="22983"/>
                </a:cubicBezTo>
                <a:cubicBezTo>
                  <a:pt x="38422" y="22557"/>
                  <a:pt x="38221" y="22156"/>
                  <a:pt x="38121" y="21730"/>
                </a:cubicBezTo>
                <a:cubicBezTo>
                  <a:pt x="38021" y="21304"/>
                  <a:pt x="37920" y="20903"/>
                  <a:pt x="37795" y="20577"/>
                </a:cubicBezTo>
                <a:cubicBezTo>
                  <a:pt x="38121" y="20376"/>
                  <a:pt x="38221" y="20276"/>
                  <a:pt x="38422" y="20151"/>
                </a:cubicBezTo>
                <a:cubicBezTo>
                  <a:pt x="38647" y="19750"/>
                  <a:pt x="38748" y="19324"/>
                  <a:pt x="38948" y="18898"/>
                </a:cubicBezTo>
                <a:cubicBezTo>
                  <a:pt x="38748" y="18697"/>
                  <a:pt x="38647" y="18497"/>
                  <a:pt x="38422" y="18271"/>
                </a:cubicBezTo>
                <a:cubicBezTo>
                  <a:pt x="38547" y="18071"/>
                  <a:pt x="38647" y="17870"/>
                  <a:pt x="38848" y="17645"/>
                </a:cubicBezTo>
                <a:cubicBezTo>
                  <a:pt x="38321" y="17344"/>
                  <a:pt x="37920" y="17018"/>
                  <a:pt x="37494" y="16717"/>
                </a:cubicBezTo>
                <a:cubicBezTo>
                  <a:pt x="37920" y="16617"/>
                  <a:pt x="38422" y="16517"/>
                  <a:pt x="38848" y="16517"/>
                </a:cubicBezTo>
                <a:lnTo>
                  <a:pt x="38848" y="16191"/>
                </a:lnTo>
                <a:cubicBezTo>
                  <a:pt x="38547" y="16091"/>
                  <a:pt x="38221" y="15890"/>
                  <a:pt x="37920" y="15665"/>
                </a:cubicBezTo>
                <a:cubicBezTo>
                  <a:pt x="37795" y="15564"/>
                  <a:pt x="37695" y="15364"/>
                  <a:pt x="37595" y="15138"/>
                </a:cubicBezTo>
                <a:cubicBezTo>
                  <a:pt x="37494" y="15264"/>
                  <a:pt x="37394" y="15264"/>
                  <a:pt x="37294" y="15364"/>
                </a:cubicBezTo>
                <a:cubicBezTo>
                  <a:pt x="37169" y="15138"/>
                  <a:pt x="37169" y="15038"/>
                  <a:pt x="37068" y="14838"/>
                </a:cubicBezTo>
                <a:cubicBezTo>
                  <a:pt x="37294" y="14737"/>
                  <a:pt x="37494" y="14737"/>
                  <a:pt x="37595" y="14637"/>
                </a:cubicBezTo>
                <a:cubicBezTo>
                  <a:pt x="37294" y="14111"/>
                  <a:pt x="36968" y="13484"/>
                  <a:pt x="36667" y="12757"/>
                </a:cubicBezTo>
                <a:cubicBezTo>
                  <a:pt x="36141" y="12331"/>
                  <a:pt x="35189" y="11905"/>
                  <a:pt x="35289" y="10652"/>
                </a:cubicBezTo>
                <a:cubicBezTo>
                  <a:pt x="34462" y="9825"/>
                  <a:pt x="33409" y="8998"/>
                  <a:pt x="32482" y="8146"/>
                </a:cubicBezTo>
                <a:cubicBezTo>
                  <a:pt x="32281" y="7945"/>
                  <a:pt x="32056" y="7745"/>
                  <a:pt x="31755" y="7419"/>
                </a:cubicBezTo>
                <a:cubicBezTo>
                  <a:pt x="31529" y="7319"/>
                  <a:pt x="31128" y="7319"/>
                  <a:pt x="30903" y="7218"/>
                </a:cubicBezTo>
                <a:cubicBezTo>
                  <a:pt x="28522" y="5865"/>
                  <a:pt x="25890" y="5339"/>
                  <a:pt x="23710" y="3760"/>
                </a:cubicBezTo>
                <a:cubicBezTo>
                  <a:pt x="22256" y="2732"/>
                  <a:pt x="20477" y="2106"/>
                  <a:pt x="18697" y="1780"/>
                </a:cubicBezTo>
                <a:lnTo>
                  <a:pt x="18171" y="1780"/>
                </a:lnTo>
                <a:cubicBezTo>
                  <a:pt x="18271" y="1880"/>
                  <a:pt x="18271" y="2106"/>
                  <a:pt x="18371" y="2306"/>
                </a:cubicBezTo>
                <a:cubicBezTo>
                  <a:pt x="16918" y="1880"/>
                  <a:pt x="15464" y="1579"/>
                  <a:pt x="13985" y="1254"/>
                </a:cubicBezTo>
                <a:cubicBezTo>
                  <a:pt x="14211" y="1053"/>
                  <a:pt x="14311" y="953"/>
                  <a:pt x="14311" y="853"/>
                </a:cubicBezTo>
                <a:cubicBezTo>
                  <a:pt x="13885" y="727"/>
                  <a:pt x="13359" y="627"/>
                  <a:pt x="12858" y="527"/>
                </a:cubicBezTo>
                <a:cubicBezTo>
                  <a:pt x="11705" y="326"/>
                  <a:pt x="10652" y="101"/>
                  <a:pt x="9499" y="0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5"/>
          <p:cNvGrpSpPr/>
          <p:nvPr/>
        </p:nvGrpSpPr>
        <p:grpSpPr>
          <a:xfrm>
            <a:off x="491420" y="3900200"/>
            <a:ext cx="644715" cy="524629"/>
            <a:chOff x="6847233" y="2538710"/>
            <a:chExt cx="844530" cy="687228"/>
          </a:xfrm>
        </p:grpSpPr>
        <p:sp>
          <p:nvSpPr>
            <p:cNvPr id="363" name="Google Shape;363;p25"/>
            <p:cNvSpPr/>
            <p:nvPr/>
          </p:nvSpPr>
          <p:spPr>
            <a:xfrm>
              <a:off x="6847233" y="2759710"/>
              <a:ext cx="148687" cy="204681"/>
            </a:xfrm>
            <a:custGeom>
              <a:avLst/>
              <a:gdLst/>
              <a:ahLst/>
              <a:cxnLst/>
              <a:rect l="l" t="t" r="r" b="b"/>
              <a:pathLst>
                <a:path w="3861" h="5315" extrusionOk="0">
                  <a:moveTo>
                    <a:pt x="3234" y="1"/>
                  </a:moveTo>
                  <a:cubicBezTo>
                    <a:pt x="2833" y="728"/>
                    <a:pt x="2507" y="1455"/>
                    <a:pt x="2081" y="2081"/>
                  </a:cubicBezTo>
                  <a:cubicBezTo>
                    <a:pt x="1455" y="1455"/>
                    <a:pt x="1154" y="427"/>
                    <a:pt x="1" y="302"/>
                  </a:cubicBezTo>
                  <a:lnTo>
                    <a:pt x="1" y="302"/>
                  </a:lnTo>
                  <a:cubicBezTo>
                    <a:pt x="327" y="1354"/>
                    <a:pt x="1054" y="2081"/>
                    <a:pt x="1680" y="2808"/>
                  </a:cubicBezTo>
                  <a:cubicBezTo>
                    <a:pt x="1580" y="3660"/>
                    <a:pt x="953" y="4387"/>
                    <a:pt x="1354" y="5314"/>
                  </a:cubicBezTo>
                  <a:cubicBezTo>
                    <a:pt x="1680" y="5214"/>
                    <a:pt x="1680" y="5214"/>
                    <a:pt x="1780" y="5014"/>
                  </a:cubicBezTo>
                  <a:cubicBezTo>
                    <a:pt x="1981" y="4487"/>
                    <a:pt x="2307" y="4061"/>
                    <a:pt x="2708" y="3861"/>
                  </a:cubicBezTo>
                  <a:cubicBezTo>
                    <a:pt x="2932" y="3930"/>
                    <a:pt x="3144" y="4058"/>
                    <a:pt x="3426" y="4058"/>
                  </a:cubicBezTo>
                  <a:cubicBezTo>
                    <a:pt x="3554" y="4058"/>
                    <a:pt x="3696" y="4031"/>
                    <a:pt x="3861" y="3961"/>
                  </a:cubicBezTo>
                  <a:cubicBezTo>
                    <a:pt x="3560" y="3660"/>
                    <a:pt x="3234" y="3334"/>
                    <a:pt x="3034" y="3034"/>
                  </a:cubicBezTo>
                  <a:cubicBezTo>
                    <a:pt x="3334" y="2307"/>
                    <a:pt x="3560" y="1680"/>
                    <a:pt x="3861" y="828"/>
                  </a:cubicBezTo>
                  <a:cubicBezTo>
                    <a:pt x="3660" y="628"/>
                    <a:pt x="3460" y="302"/>
                    <a:pt x="32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5"/>
            <p:cNvSpPr/>
            <p:nvPr/>
          </p:nvSpPr>
          <p:spPr>
            <a:xfrm>
              <a:off x="7072121" y="2771301"/>
              <a:ext cx="140947" cy="189238"/>
            </a:xfrm>
            <a:custGeom>
              <a:avLst/>
              <a:gdLst/>
              <a:ahLst/>
              <a:cxnLst/>
              <a:rect l="l" t="t" r="r" b="b"/>
              <a:pathLst>
                <a:path w="3660" h="4914" extrusionOk="0">
                  <a:moveTo>
                    <a:pt x="2833" y="1"/>
                  </a:moveTo>
                  <a:cubicBezTo>
                    <a:pt x="2507" y="627"/>
                    <a:pt x="2106" y="1254"/>
                    <a:pt x="1780" y="2006"/>
                  </a:cubicBezTo>
                  <a:cubicBezTo>
                    <a:pt x="1254" y="1479"/>
                    <a:pt x="853" y="953"/>
                    <a:pt x="326" y="427"/>
                  </a:cubicBezTo>
                  <a:cubicBezTo>
                    <a:pt x="226" y="527"/>
                    <a:pt x="126" y="627"/>
                    <a:pt x="1" y="753"/>
                  </a:cubicBezTo>
                  <a:cubicBezTo>
                    <a:pt x="226" y="1053"/>
                    <a:pt x="427" y="1479"/>
                    <a:pt x="627" y="1780"/>
                  </a:cubicBezTo>
                  <a:cubicBezTo>
                    <a:pt x="1254" y="2306"/>
                    <a:pt x="1379" y="2933"/>
                    <a:pt x="1053" y="3660"/>
                  </a:cubicBezTo>
                  <a:cubicBezTo>
                    <a:pt x="853" y="3986"/>
                    <a:pt x="752" y="4512"/>
                    <a:pt x="1053" y="4913"/>
                  </a:cubicBezTo>
                  <a:cubicBezTo>
                    <a:pt x="1680" y="4612"/>
                    <a:pt x="1780" y="3760"/>
                    <a:pt x="2407" y="3560"/>
                  </a:cubicBezTo>
                  <a:cubicBezTo>
                    <a:pt x="2632" y="3560"/>
                    <a:pt x="2833" y="3459"/>
                    <a:pt x="3259" y="3459"/>
                  </a:cubicBezTo>
                  <a:cubicBezTo>
                    <a:pt x="2933" y="3259"/>
                    <a:pt x="2833" y="3134"/>
                    <a:pt x="2632" y="2933"/>
                  </a:cubicBezTo>
                  <a:cubicBezTo>
                    <a:pt x="2732" y="2833"/>
                    <a:pt x="2732" y="2632"/>
                    <a:pt x="2833" y="2507"/>
                  </a:cubicBezTo>
                  <a:cubicBezTo>
                    <a:pt x="2933" y="2206"/>
                    <a:pt x="3133" y="1880"/>
                    <a:pt x="3259" y="1580"/>
                  </a:cubicBezTo>
                  <a:cubicBezTo>
                    <a:pt x="3660" y="953"/>
                    <a:pt x="3560" y="627"/>
                    <a:pt x="28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5"/>
            <p:cNvSpPr/>
            <p:nvPr/>
          </p:nvSpPr>
          <p:spPr>
            <a:xfrm>
              <a:off x="7313414" y="2767450"/>
              <a:ext cx="125504" cy="181498"/>
            </a:xfrm>
            <a:custGeom>
              <a:avLst/>
              <a:gdLst/>
              <a:ahLst/>
              <a:cxnLst/>
              <a:rect l="l" t="t" r="r" b="b"/>
              <a:pathLst>
                <a:path w="3259" h="4713" extrusionOk="0">
                  <a:moveTo>
                    <a:pt x="2306" y="0"/>
                  </a:moveTo>
                  <a:cubicBezTo>
                    <a:pt x="2106" y="527"/>
                    <a:pt x="1880" y="1153"/>
                    <a:pt x="1680" y="1780"/>
                  </a:cubicBezTo>
                  <a:cubicBezTo>
                    <a:pt x="1379" y="1479"/>
                    <a:pt x="1153" y="1254"/>
                    <a:pt x="852" y="1153"/>
                  </a:cubicBezTo>
                  <a:cubicBezTo>
                    <a:pt x="627" y="953"/>
                    <a:pt x="426" y="853"/>
                    <a:pt x="126" y="627"/>
                  </a:cubicBezTo>
                  <a:cubicBezTo>
                    <a:pt x="126" y="727"/>
                    <a:pt x="0" y="727"/>
                    <a:pt x="0" y="727"/>
                  </a:cubicBezTo>
                  <a:cubicBezTo>
                    <a:pt x="126" y="1579"/>
                    <a:pt x="953" y="1880"/>
                    <a:pt x="1253" y="2607"/>
                  </a:cubicBezTo>
                  <a:cubicBezTo>
                    <a:pt x="852" y="4487"/>
                    <a:pt x="852" y="4487"/>
                    <a:pt x="1053" y="4712"/>
                  </a:cubicBezTo>
                  <a:cubicBezTo>
                    <a:pt x="1579" y="4186"/>
                    <a:pt x="2005" y="3760"/>
                    <a:pt x="2507" y="3359"/>
                  </a:cubicBezTo>
                  <a:lnTo>
                    <a:pt x="3258" y="3359"/>
                  </a:lnTo>
                  <a:cubicBezTo>
                    <a:pt x="3033" y="3033"/>
                    <a:pt x="2933" y="2833"/>
                    <a:pt x="2832" y="2607"/>
                  </a:cubicBezTo>
                  <a:cubicBezTo>
                    <a:pt x="3258" y="1579"/>
                    <a:pt x="3033" y="326"/>
                    <a:pt x="23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7550817" y="2752008"/>
              <a:ext cx="140947" cy="188237"/>
            </a:xfrm>
            <a:custGeom>
              <a:avLst/>
              <a:gdLst/>
              <a:ahLst/>
              <a:cxnLst/>
              <a:rect l="l" t="t" r="r" b="b"/>
              <a:pathLst>
                <a:path w="3660" h="4888" extrusionOk="0">
                  <a:moveTo>
                    <a:pt x="3134" y="0"/>
                  </a:moveTo>
                  <a:cubicBezTo>
                    <a:pt x="2733" y="502"/>
                    <a:pt x="2407" y="1028"/>
                    <a:pt x="1981" y="1554"/>
                  </a:cubicBezTo>
                  <a:cubicBezTo>
                    <a:pt x="1354" y="1454"/>
                    <a:pt x="853" y="1254"/>
                    <a:pt x="101" y="1028"/>
                  </a:cubicBezTo>
                  <a:lnTo>
                    <a:pt x="101" y="1028"/>
                  </a:lnTo>
                  <a:cubicBezTo>
                    <a:pt x="1" y="1980"/>
                    <a:pt x="1053" y="1980"/>
                    <a:pt x="1354" y="2507"/>
                  </a:cubicBezTo>
                  <a:cubicBezTo>
                    <a:pt x="1580" y="3234"/>
                    <a:pt x="853" y="3960"/>
                    <a:pt x="1254" y="4888"/>
                  </a:cubicBezTo>
                  <a:cubicBezTo>
                    <a:pt x="1780" y="4161"/>
                    <a:pt x="2206" y="3534"/>
                    <a:pt x="2733" y="2908"/>
                  </a:cubicBezTo>
                  <a:cubicBezTo>
                    <a:pt x="2933" y="2807"/>
                    <a:pt x="3134" y="2707"/>
                    <a:pt x="3359" y="2607"/>
                  </a:cubicBezTo>
                  <a:cubicBezTo>
                    <a:pt x="3134" y="2381"/>
                    <a:pt x="3033" y="2181"/>
                    <a:pt x="2933" y="2081"/>
                  </a:cubicBezTo>
                  <a:cubicBezTo>
                    <a:pt x="3134" y="1454"/>
                    <a:pt x="3660" y="828"/>
                    <a:pt x="31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5"/>
            <p:cNvSpPr/>
            <p:nvPr/>
          </p:nvSpPr>
          <p:spPr>
            <a:xfrm>
              <a:off x="7012279" y="3045403"/>
              <a:ext cx="108136" cy="180535"/>
            </a:xfrm>
            <a:custGeom>
              <a:avLst/>
              <a:gdLst/>
              <a:ahLst/>
              <a:cxnLst/>
              <a:rect l="l" t="t" r="r" b="b"/>
              <a:pathLst>
                <a:path w="2808" h="4688" extrusionOk="0">
                  <a:moveTo>
                    <a:pt x="201" y="1"/>
                  </a:moveTo>
                  <a:lnTo>
                    <a:pt x="201" y="1"/>
                  </a:lnTo>
                  <a:cubicBezTo>
                    <a:pt x="1" y="828"/>
                    <a:pt x="527" y="1454"/>
                    <a:pt x="828" y="2081"/>
                  </a:cubicBezTo>
                  <a:cubicBezTo>
                    <a:pt x="728" y="2507"/>
                    <a:pt x="527" y="2908"/>
                    <a:pt x="427" y="3334"/>
                  </a:cubicBezTo>
                  <a:cubicBezTo>
                    <a:pt x="201" y="3860"/>
                    <a:pt x="201" y="4286"/>
                    <a:pt x="627" y="4687"/>
                  </a:cubicBezTo>
                  <a:cubicBezTo>
                    <a:pt x="1154" y="3960"/>
                    <a:pt x="1354" y="3133"/>
                    <a:pt x="2407" y="2908"/>
                  </a:cubicBezTo>
                  <a:cubicBezTo>
                    <a:pt x="2306" y="2707"/>
                    <a:pt x="2181" y="2507"/>
                    <a:pt x="2081" y="2407"/>
                  </a:cubicBezTo>
                  <a:cubicBezTo>
                    <a:pt x="2407" y="1981"/>
                    <a:pt x="2607" y="1655"/>
                    <a:pt x="2808" y="1254"/>
                  </a:cubicBezTo>
                  <a:cubicBezTo>
                    <a:pt x="2808" y="928"/>
                    <a:pt x="2707" y="727"/>
                    <a:pt x="2607" y="301"/>
                  </a:cubicBezTo>
                  <a:cubicBezTo>
                    <a:pt x="2181" y="828"/>
                    <a:pt x="1880" y="1153"/>
                    <a:pt x="1555" y="1554"/>
                  </a:cubicBezTo>
                  <a:cubicBezTo>
                    <a:pt x="1154" y="1028"/>
                    <a:pt x="728" y="527"/>
                    <a:pt x="2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5"/>
            <p:cNvSpPr/>
            <p:nvPr/>
          </p:nvSpPr>
          <p:spPr>
            <a:xfrm>
              <a:off x="7458166" y="3021258"/>
              <a:ext cx="133245" cy="176684"/>
            </a:xfrm>
            <a:custGeom>
              <a:avLst/>
              <a:gdLst/>
              <a:ahLst/>
              <a:cxnLst/>
              <a:rect l="l" t="t" r="r" b="b"/>
              <a:pathLst>
                <a:path w="3460" h="4588" extrusionOk="0">
                  <a:moveTo>
                    <a:pt x="2933" y="1"/>
                  </a:moveTo>
                  <a:cubicBezTo>
                    <a:pt x="2407" y="527"/>
                    <a:pt x="2006" y="1029"/>
                    <a:pt x="1680" y="1455"/>
                  </a:cubicBezTo>
                  <a:lnTo>
                    <a:pt x="627" y="402"/>
                  </a:lnTo>
                  <a:cubicBezTo>
                    <a:pt x="627" y="402"/>
                    <a:pt x="527" y="402"/>
                    <a:pt x="527" y="527"/>
                  </a:cubicBezTo>
                  <a:cubicBezTo>
                    <a:pt x="427" y="1029"/>
                    <a:pt x="853" y="1555"/>
                    <a:pt x="1053" y="2081"/>
                  </a:cubicBezTo>
                  <a:cubicBezTo>
                    <a:pt x="627" y="2908"/>
                    <a:pt x="1" y="3660"/>
                    <a:pt x="1" y="4587"/>
                  </a:cubicBezTo>
                  <a:cubicBezTo>
                    <a:pt x="627" y="3861"/>
                    <a:pt x="1154" y="3034"/>
                    <a:pt x="2206" y="2708"/>
                  </a:cubicBezTo>
                  <a:lnTo>
                    <a:pt x="2206" y="2407"/>
                  </a:lnTo>
                  <a:cubicBezTo>
                    <a:pt x="2632" y="1981"/>
                    <a:pt x="2933" y="1555"/>
                    <a:pt x="3459" y="1154"/>
                  </a:cubicBezTo>
                  <a:cubicBezTo>
                    <a:pt x="3259" y="728"/>
                    <a:pt x="3134" y="402"/>
                    <a:pt x="29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5"/>
            <p:cNvSpPr/>
            <p:nvPr/>
          </p:nvSpPr>
          <p:spPr>
            <a:xfrm>
              <a:off x="7229427" y="2550301"/>
              <a:ext cx="128431" cy="165092"/>
            </a:xfrm>
            <a:custGeom>
              <a:avLst/>
              <a:gdLst/>
              <a:ahLst/>
              <a:cxnLst/>
              <a:rect l="l" t="t" r="r" b="b"/>
              <a:pathLst>
                <a:path w="3335" h="4287" extrusionOk="0">
                  <a:moveTo>
                    <a:pt x="201" y="0"/>
                  </a:moveTo>
                  <a:lnTo>
                    <a:pt x="201" y="0"/>
                  </a:lnTo>
                  <a:cubicBezTo>
                    <a:pt x="1" y="1153"/>
                    <a:pt x="627" y="1880"/>
                    <a:pt x="1354" y="2732"/>
                  </a:cubicBezTo>
                  <a:cubicBezTo>
                    <a:pt x="1254" y="3233"/>
                    <a:pt x="1154" y="3760"/>
                    <a:pt x="1053" y="4286"/>
                  </a:cubicBezTo>
                  <a:lnTo>
                    <a:pt x="1154" y="4286"/>
                  </a:lnTo>
                  <a:cubicBezTo>
                    <a:pt x="1354" y="3985"/>
                    <a:pt x="1680" y="3660"/>
                    <a:pt x="1881" y="3233"/>
                  </a:cubicBezTo>
                  <a:cubicBezTo>
                    <a:pt x="2081" y="3233"/>
                    <a:pt x="2407" y="3133"/>
                    <a:pt x="2708" y="3133"/>
                  </a:cubicBezTo>
                  <a:cubicBezTo>
                    <a:pt x="2708" y="2832"/>
                    <a:pt x="2607" y="2607"/>
                    <a:pt x="2607" y="2306"/>
                  </a:cubicBezTo>
                  <a:cubicBezTo>
                    <a:pt x="2933" y="1680"/>
                    <a:pt x="3334" y="1053"/>
                    <a:pt x="2607" y="226"/>
                  </a:cubicBezTo>
                  <a:cubicBezTo>
                    <a:pt x="2407" y="727"/>
                    <a:pt x="2181" y="1153"/>
                    <a:pt x="1881" y="1780"/>
                  </a:cubicBezTo>
                  <a:cubicBezTo>
                    <a:pt x="1354" y="1153"/>
                    <a:pt x="828" y="627"/>
                    <a:pt x="2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5"/>
            <p:cNvSpPr/>
            <p:nvPr/>
          </p:nvSpPr>
          <p:spPr>
            <a:xfrm>
              <a:off x="6992024" y="2542561"/>
              <a:ext cx="96545" cy="161241"/>
            </a:xfrm>
            <a:custGeom>
              <a:avLst/>
              <a:gdLst/>
              <a:ahLst/>
              <a:cxnLst/>
              <a:rect l="l" t="t" r="r" b="b"/>
              <a:pathLst>
                <a:path w="2507" h="4187" extrusionOk="0">
                  <a:moveTo>
                    <a:pt x="2081" y="1"/>
                  </a:moveTo>
                  <a:cubicBezTo>
                    <a:pt x="1880" y="527"/>
                    <a:pt x="1680" y="928"/>
                    <a:pt x="1354" y="1354"/>
                  </a:cubicBezTo>
                  <a:cubicBezTo>
                    <a:pt x="953" y="928"/>
                    <a:pt x="527" y="527"/>
                    <a:pt x="101" y="101"/>
                  </a:cubicBezTo>
                  <a:lnTo>
                    <a:pt x="101" y="101"/>
                  </a:lnTo>
                  <a:cubicBezTo>
                    <a:pt x="0" y="1053"/>
                    <a:pt x="727" y="1555"/>
                    <a:pt x="827" y="2181"/>
                  </a:cubicBezTo>
                  <a:cubicBezTo>
                    <a:pt x="727" y="2933"/>
                    <a:pt x="627" y="3560"/>
                    <a:pt x="527" y="4186"/>
                  </a:cubicBezTo>
                  <a:cubicBezTo>
                    <a:pt x="953" y="3861"/>
                    <a:pt x="1254" y="3560"/>
                    <a:pt x="1680" y="3234"/>
                  </a:cubicBezTo>
                  <a:lnTo>
                    <a:pt x="2081" y="3234"/>
                  </a:lnTo>
                  <a:cubicBezTo>
                    <a:pt x="2206" y="2708"/>
                    <a:pt x="2206" y="2307"/>
                    <a:pt x="2306" y="1881"/>
                  </a:cubicBezTo>
                  <a:cubicBezTo>
                    <a:pt x="2406" y="1555"/>
                    <a:pt x="2406" y="1254"/>
                    <a:pt x="2507" y="928"/>
                  </a:cubicBezTo>
                  <a:cubicBezTo>
                    <a:pt x="2507" y="627"/>
                    <a:pt x="2507" y="302"/>
                    <a:pt x="20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7458166" y="2538710"/>
              <a:ext cx="144836" cy="168943"/>
            </a:xfrm>
            <a:custGeom>
              <a:avLst/>
              <a:gdLst/>
              <a:ahLst/>
              <a:cxnLst/>
              <a:rect l="l" t="t" r="r" b="b"/>
              <a:pathLst>
                <a:path w="3761" h="4387" extrusionOk="0">
                  <a:moveTo>
                    <a:pt x="3134" y="1"/>
                  </a:moveTo>
                  <a:cubicBezTo>
                    <a:pt x="2733" y="727"/>
                    <a:pt x="2206" y="1454"/>
                    <a:pt x="1780" y="2081"/>
                  </a:cubicBezTo>
                  <a:cubicBezTo>
                    <a:pt x="1254" y="1780"/>
                    <a:pt x="627" y="1454"/>
                    <a:pt x="1" y="1153"/>
                  </a:cubicBezTo>
                  <a:lnTo>
                    <a:pt x="1" y="1153"/>
                  </a:lnTo>
                  <a:cubicBezTo>
                    <a:pt x="126" y="2081"/>
                    <a:pt x="953" y="2407"/>
                    <a:pt x="1379" y="2908"/>
                  </a:cubicBezTo>
                  <a:cubicBezTo>
                    <a:pt x="1264" y="3392"/>
                    <a:pt x="1170" y="3791"/>
                    <a:pt x="1077" y="4262"/>
                  </a:cubicBezTo>
                  <a:lnTo>
                    <a:pt x="1077" y="4262"/>
                  </a:lnTo>
                  <a:cubicBezTo>
                    <a:pt x="1389" y="3946"/>
                    <a:pt x="1587" y="3654"/>
                    <a:pt x="1880" y="3434"/>
                  </a:cubicBezTo>
                  <a:lnTo>
                    <a:pt x="2733" y="3434"/>
                  </a:lnTo>
                  <a:cubicBezTo>
                    <a:pt x="2507" y="3133"/>
                    <a:pt x="2407" y="2908"/>
                    <a:pt x="2206" y="2707"/>
                  </a:cubicBezTo>
                  <a:cubicBezTo>
                    <a:pt x="2632" y="2281"/>
                    <a:pt x="2933" y="1880"/>
                    <a:pt x="3259" y="1454"/>
                  </a:cubicBezTo>
                  <a:cubicBezTo>
                    <a:pt x="3760" y="928"/>
                    <a:pt x="3660" y="527"/>
                    <a:pt x="3134" y="1"/>
                  </a:cubicBezTo>
                  <a:close/>
                  <a:moveTo>
                    <a:pt x="1077" y="4262"/>
                  </a:moveTo>
                  <a:cubicBezTo>
                    <a:pt x="1069" y="4270"/>
                    <a:pt x="1061" y="4278"/>
                    <a:pt x="1053" y="4286"/>
                  </a:cubicBezTo>
                  <a:lnTo>
                    <a:pt x="1053" y="4387"/>
                  </a:lnTo>
                  <a:cubicBezTo>
                    <a:pt x="1061" y="4344"/>
                    <a:pt x="1069" y="4303"/>
                    <a:pt x="1077" y="426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7237167" y="3069548"/>
              <a:ext cx="109099" cy="148649"/>
            </a:xfrm>
            <a:custGeom>
              <a:avLst/>
              <a:gdLst/>
              <a:ahLst/>
              <a:cxnLst/>
              <a:rect l="l" t="t" r="r" b="b"/>
              <a:pathLst>
                <a:path w="2833" h="3860" extrusionOk="0">
                  <a:moveTo>
                    <a:pt x="2406" y="0"/>
                  </a:moveTo>
                  <a:cubicBezTo>
                    <a:pt x="2106" y="401"/>
                    <a:pt x="1780" y="827"/>
                    <a:pt x="1354" y="1354"/>
                  </a:cubicBezTo>
                  <a:cubicBezTo>
                    <a:pt x="953" y="1028"/>
                    <a:pt x="527" y="627"/>
                    <a:pt x="0" y="201"/>
                  </a:cubicBezTo>
                  <a:lnTo>
                    <a:pt x="0" y="201"/>
                  </a:lnTo>
                  <a:cubicBezTo>
                    <a:pt x="0" y="1028"/>
                    <a:pt x="527" y="1554"/>
                    <a:pt x="1053" y="1980"/>
                  </a:cubicBezTo>
                  <a:cubicBezTo>
                    <a:pt x="953" y="2607"/>
                    <a:pt x="627" y="3233"/>
                    <a:pt x="953" y="3860"/>
                  </a:cubicBezTo>
                  <a:cubicBezTo>
                    <a:pt x="1253" y="3333"/>
                    <a:pt x="1680" y="2807"/>
                    <a:pt x="1880" y="2406"/>
                  </a:cubicBezTo>
                  <a:cubicBezTo>
                    <a:pt x="2306" y="2406"/>
                    <a:pt x="2607" y="2506"/>
                    <a:pt x="2832" y="2506"/>
                  </a:cubicBezTo>
                  <a:cubicBezTo>
                    <a:pt x="2832" y="2281"/>
                    <a:pt x="2732" y="2181"/>
                    <a:pt x="2607" y="2181"/>
                  </a:cubicBezTo>
                  <a:cubicBezTo>
                    <a:pt x="2507" y="2080"/>
                    <a:pt x="2306" y="1980"/>
                    <a:pt x="2206" y="1780"/>
                  </a:cubicBezTo>
                  <a:cubicBezTo>
                    <a:pt x="2306" y="1554"/>
                    <a:pt x="2406" y="1354"/>
                    <a:pt x="2507" y="1253"/>
                  </a:cubicBezTo>
                  <a:cubicBezTo>
                    <a:pt x="2832" y="727"/>
                    <a:pt x="2832" y="526"/>
                    <a:pt x="24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5"/>
          <p:cNvSpPr txBox="1">
            <a:spLocks noGrp="1"/>
          </p:cNvSpPr>
          <p:nvPr>
            <p:ph type="ctrTitle"/>
          </p:nvPr>
        </p:nvSpPr>
        <p:spPr>
          <a:xfrm flipH="1">
            <a:off x="119719" y="2045923"/>
            <a:ext cx="5322777" cy="10134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" sz="3600" dirty="0"/>
              <a:t>Коренные проблемы воздейсвтующие на детей ментально</a:t>
            </a:r>
            <a:endParaRPr sz="3600" dirty="0">
              <a:solidFill>
                <a:srgbClr val="65C7BE"/>
              </a:solidFill>
            </a:endParaRPr>
          </a:p>
        </p:txBody>
      </p:sp>
      <p:sp>
        <p:nvSpPr>
          <p:cNvPr id="374" name="Google Shape;374;p25"/>
          <p:cNvSpPr txBox="1">
            <a:spLocks noGrp="1"/>
          </p:cNvSpPr>
          <p:nvPr>
            <p:ph type="subTitle" idx="1"/>
          </p:nvPr>
        </p:nvSpPr>
        <p:spPr>
          <a:xfrm flipH="1">
            <a:off x="939317" y="3316475"/>
            <a:ext cx="3300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 txBox="1">
            <a:spLocks noGrp="1"/>
          </p:cNvSpPr>
          <p:nvPr>
            <p:ph type="ctrTitle"/>
          </p:nvPr>
        </p:nvSpPr>
        <p:spPr>
          <a:xfrm>
            <a:off x="1089600" y="1378232"/>
            <a:ext cx="6964800" cy="19688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" sz="1800" dirty="0">
                <a:latin typeface="Arial Rounded MT Bold" panose="020F0704030504030204" pitchFamily="34" charset="77"/>
                <a:ea typeface="Batang" panose="02030600000101010101" pitchFamily="18" charset="-127"/>
              </a:rPr>
              <a:t>Часто такое злоупотребление или эксплуатация воспринимаются как нормальные и неподконтрольные сообществам, что, наряду со стыдом, страхом и верой в то, что никто не может помочь. Партнерам и сексуальному насилию в частности обусловлена низким статусом женщин и детей во многих обществах и культурными нормами, касающимися пола и мужского начала.</a:t>
            </a:r>
            <a:endParaRPr sz="1800" dirty="0">
              <a:solidFill>
                <a:srgbClr val="434343"/>
              </a:solidFill>
              <a:latin typeface="Arial Rounded MT Bold" panose="020F0704030504030204" pitchFamily="34" charset="77"/>
              <a:ea typeface="Batang" panose="02030600000101010101" pitchFamily="18" charset="-127"/>
            </a:endParaRPr>
          </a:p>
        </p:txBody>
      </p:sp>
      <p:sp>
        <p:nvSpPr>
          <p:cNvPr id="384" name="Google Shape;384;p26"/>
          <p:cNvSpPr/>
          <p:nvPr/>
        </p:nvSpPr>
        <p:spPr>
          <a:xfrm rot="-9708452">
            <a:off x="7636144" y="4342147"/>
            <a:ext cx="1879502" cy="1172608"/>
          </a:xfrm>
          <a:custGeom>
            <a:avLst/>
            <a:gdLst/>
            <a:ahLst/>
            <a:cxnLst/>
            <a:rect l="l" t="t" r="r" b="b"/>
            <a:pathLst>
              <a:path w="38848" h="24237" extrusionOk="0">
                <a:moveTo>
                  <a:pt x="13257" y="16088"/>
                </a:moveTo>
                <a:cubicBezTo>
                  <a:pt x="13411" y="16088"/>
                  <a:pt x="13573" y="16108"/>
                  <a:pt x="13746" y="16152"/>
                </a:cubicBezTo>
                <a:lnTo>
                  <a:pt x="13746" y="16152"/>
                </a:lnTo>
                <a:cubicBezTo>
                  <a:pt x="13062" y="16442"/>
                  <a:pt x="12360" y="16630"/>
                  <a:pt x="11679" y="16818"/>
                </a:cubicBezTo>
                <a:cubicBezTo>
                  <a:pt x="12157" y="16416"/>
                  <a:pt x="12635" y="16088"/>
                  <a:pt x="13257" y="16088"/>
                </a:cubicBezTo>
                <a:close/>
                <a:moveTo>
                  <a:pt x="23910" y="17770"/>
                </a:moveTo>
                <a:cubicBezTo>
                  <a:pt x="23384" y="18071"/>
                  <a:pt x="22857" y="18296"/>
                  <a:pt x="22331" y="18597"/>
                </a:cubicBezTo>
                <a:cubicBezTo>
                  <a:pt x="22657" y="17870"/>
                  <a:pt x="22757" y="17770"/>
                  <a:pt x="23910" y="17770"/>
                </a:cubicBezTo>
                <a:close/>
                <a:moveTo>
                  <a:pt x="24496" y="19535"/>
                </a:moveTo>
                <a:lnTo>
                  <a:pt x="24496" y="19535"/>
                </a:lnTo>
                <a:cubicBezTo>
                  <a:pt x="24476" y="19540"/>
                  <a:pt x="24456" y="19545"/>
                  <a:pt x="24436" y="19549"/>
                </a:cubicBezTo>
                <a:lnTo>
                  <a:pt x="24537" y="19549"/>
                </a:lnTo>
                <a:cubicBezTo>
                  <a:pt x="24521" y="19549"/>
                  <a:pt x="24508" y="19544"/>
                  <a:pt x="24496" y="19535"/>
                </a:cubicBezTo>
                <a:close/>
                <a:moveTo>
                  <a:pt x="33935" y="1"/>
                </a:moveTo>
                <a:cubicBezTo>
                  <a:pt x="33709" y="226"/>
                  <a:pt x="33509" y="427"/>
                  <a:pt x="33409" y="627"/>
                </a:cubicBezTo>
                <a:cubicBezTo>
                  <a:pt x="33208" y="527"/>
                  <a:pt x="33083" y="427"/>
                  <a:pt x="32882" y="326"/>
                </a:cubicBezTo>
                <a:lnTo>
                  <a:pt x="31003" y="1254"/>
                </a:lnTo>
                <a:cubicBezTo>
                  <a:pt x="29449" y="1880"/>
                  <a:pt x="27870" y="2507"/>
                  <a:pt x="26191" y="3133"/>
                </a:cubicBezTo>
                <a:cubicBezTo>
                  <a:pt x="26090" y="3133"/>
                  <a:pt x="26090" y="3459"/>
                  <a:pt x="26090" y="3559"/>
                </a:cubicBezTo>
                <a:cubicBezTo>
                  <a:pt x="26191" y="3559"/>
                  <a:pt x="26316" y="3459"/>
                  <a:pt x="26416" y="3459"/>
                </a:cubicBezTo>
                <a:lnTo>
                  <a:pt x="26416" y="3559"/>
                </a:lnTo>
                <a:lnTo>
                  <a:pt x="26090" y="3559"/>
                </a:lnTo>
                <a:cubicBezTo>
                  <a:pt x="25990" y="3660"/>
                  <a:pt x="25890" y="3760"/>
                  <a:pt x="25790" y="3760"/>
                </a:cubicBezTo>
                <a:cubicBezTo>
                  <a:pt x="24637" y="3985"/>
                  <a:pt x="23584" y="4186"/>
                  <a:pt x="22557" y="4386"/>
                </a:cubicBezTo>
                <a:lnTo>
                  <a:pt x="22557" y="4512"/>
                </a:lnTo>
                <a:cubicBezTo>
                  <a:pt x="21604" y="5239"/>
                  <a:pt x="20552" y="5239"/>
                  <a:pt x="19524" y="5339"/>
                </a:cubicBezTo>
                <a:cubicBezTo>
                  <a:pt x="19925" y="5138"/>
                  <a:pt x="20351" y="4913"/>
                  <a:pt x="20777" y="4813"/>
                </a:cubicBezTo>
                <a:lnTo>
                  <a:pt x="20777" y="4813"/>
                </a:lnTo>
                <a:cubicBezTo>
                  <a:pt x="19298" y="5013"/>
                  <a:pt x="18797" y="5239"/>
                  <a:pt x="18371" y="5640"/>
                </a:cubicBezTo>
                <a:cubicBezTo>
                  <a:pt x="18297" y="5619"/>
                  <a:pt x="18206" y="5609"/>
                  <a:pt x="18100" y="5609"/>
                </a:cubicBezTo>
                <a:cubicBezTo>
                  <a:pt x="17161" y="5609"/>
                  <a:pt x="15047" y="6373"/>
                  <a:pt x="13359" y="7319"/>
                </a:cubicBezTo>
                <a:lnTo>
                  <a:pt x="13785" y="7319"/>
                </a:lnTo>
                <a:lnTo>
                  <a:pt x="13785" y="7419"/>
                </a:lnTo>
                <a:cubicBezTo>
                  <a:pt x="13659" y="7419"/>
                  <a:pt x="13459" y="7319"/>
                  <a:pt x="13359" y="7319"/>
                </a:cubicBezTo>
                <a:cubicBezTo>
                  <a:pt x="12306" y="7745"/>
                  <a:pt x="11278" y="8046"/>
                  <a:pt x="10226" y="8371"/>
                </a:cubicBezTo>
                <a:cubicBezTo>
                  <a:pt x="7820" y="9299"/>
                  <a:pt x="5639" y="10151"/>
                  <a:pt x="3233" y="10978"/>
                </a:cubicBezTo>
                <a:cubicBezTo>
                  <a:pt x="2281" y="11404"/>
                  <a:pt x="1353" y="11805"/>
                  <a:pt x="727" y="12657"/>
                </a:cubicBezTo>
                <a:cubicBezTo>
                  <a:pt x="501" y="12958"/>
                  <a:pt x="201" y="13058"/>
                  <a:pt x="0" y="13284"/>
                </a:cubicBezTo>
                <a:cubicBezTo>
                  <a:pt x="501" y="13585"/>
                  <a:pt x="927" y="14011"/>
                  <a:pt x="1454" y="14412"/>
                </a:cubicBezTo>
                <a:cubicBezTo>
                  <a:pt x="1554" y="14537"/>
                  <a:pt x="1654" y="14637"/>
                  <a:pt x="1754" y="14637"/>
                </a:cubicBezTo>
                <a:cubicBezTo>
                  <a:pt x="3233" y="15264"/>
                  <a:pt x="4587" y="15890"/>
                  <a:pt x="5940" y="16517"/>
                </a:cubicBezTo>
                <a:cubicBezTo>
                  <a:pt x="6140" y="16818"/>
                  <a:pt x="6266" y="17244"/>
                  <a:pt x="6466" y="17544"/>
                </a:cubicBezTo>
                <a:cubicBezTo>
                  <a:pt x="6566" y="17444"/>
                  <a:pt x="6566" y="17344"/>
                  <a:pt x="6667" y="17344"/>
                </a:cubicBezTo>
                <a:cubicBezTo>
                  <a:pt x="6667" y="17344"/>
                  <a:pt x="6667" y="17444"/>
                  <a:pt x="6767" y="17544"/>
                </a:cubicBezTo>
                <a:lnTo>
                  <a:pt x="6466" y="17544"/>
                </a:lnTo>
                <a:cubicBezTo>
                  <a:pt x="6566" y="17670"/>
                  <a:pt x="6767" y="17770"/>
                  <a:pt x="6892" y="17870"/>
                </a:cubicBezTo>
                <a:lnTo>
                  <a:pt x="7820" y="17870"/>
                </a:lnTo>
                <a:cubicBezTo>
                  <a:pt x="7619" y="18171"/>
                  <a:pt x="7519" y="18397"/>
                  <a:pt x="7293" y="18697"/>
                </a:cubicBezTo>
                <a:cubicBezTo>
                  <a:pt x="7548" y="18697"/>
                  <a:pt x="7727" y="18835"/>
                  <a:pt x="7840" y="18835"/>
                </a:cubicBezTo>
                <a:cubicBezTo>
                  <a:pt x="7872" y="18835"/>
                  <a:pt x="7898" y="18825"/>
                  <a:pt x="7920" y="18798"/>
                </a:cubicBezTo>
                <a:cubicBezTo>
                  <a:pt x="8647" y="18697"/>
                  <a:pt x="9273" y="18397"/>
                  <a:pt x="9900" y="18171"/>
                </a:cubicBezTo>
                <a:cubicBezTo>
                  <a:pt x="10226" y="18296"/>
                  <a:pt x="10526" y="18497"/>
                  <a:pt x="10952" y="18697"/>
                </a:cubicBezTo>
                <a:cubicBezTo>
                  <a:pt x="10852" y="18296"/>
                  <a:pt x="10752" y="18071"/>
                  <a:pt x="10652" y="17770"/>
                </a:cubicBezTo>
                <a:cubicBezTo>
                  <a:pt x="10940" y="17770"/>
                  <a:pt x="11136" y="17770"/>
                  <a:pt x="11438" y="17682"/>
                </a:cubicBezTo>
                <a:lnTo>
                  <a:pt x="11438" y="17682"/>
                </a:lnTo>
                <a:cubicBezTo>
                  <a:pt x="11449" y="17710"/>
                  <a:pt x="11463" y="17739"/>
                  <a:pt x="11479" y="17770"/>
                </a:cubicBezTo>
                <a:lnTo>
                  <a:pt x="11479" y="17670"/>
                </a:lnTo>
                <a:cubicBezTo>
                  <a:pt x="11465" y="17674"/>
                  <a:pt x="11451" y="17678"/>
                  <a:pt x="11438" y="17682"/>
                </a:cubicBezTo>
                <a:lnTo>
                  <a:pt x="11438" y="17682"/>
                </a:lnTo>
                <a:cubicBezTo>
                  <a:pt x="11214" y="17143"/>
                  <a:pt x="11791" y="17139"/>
                  <a:pt x="12005" y="17043"/>
                </a:cubicBezTo>
                <a:cubicBezTo>
                  <a:pt x="13033" y="16617"/>
                  <a:pt x="14186" y="16291"/>
                  <a:pt x="15238" y="15991"/>
                </a:cubicBezTo>
                <a:cubicBezTo>
                  <a:pt x="15965" y="15790"/>
                  <a:pt x="16792" y="15665"/>
                  <a:pt x="17644" y="15564"/>
                </a:cubicBezTo>
                <a:lnTo>
                  <a:pt x="17644" y="15564"/>
                </a:lnTo>
                <a:cubicBezTo>
                  <a:pt x="17218" y="15991"/>
                  <a:pt x="16692" y="15991"/>
                  <a:pt x="16391" y="16291"/>
                </a:cubicBezTo>
                <a:cubicBezTo>
                  <a:pt x="15664" y="17244"/>
                  <a:pt x="14511" y="17244"/>
                  <a:pt x="13459" y="17670"/>
                </a:cubicBezTo>
                <a:cubicBezTo>
                  <a:pt x="12832" y="17971"/>
                  <a:pt x="12105" y="18071"/>
                  <a:pt x="11379" y="18171"/>
                </a:cubicBezTo>
                <a:cubicBezTo>
                  <a:pt x="11379" y="18296"/>
                  <a:pt x="11479" y="18397"/>
                  <a:pt x="11479" y="18397"/>
                </a:cubicBezTo>
                <a:cubicBezTo>
                  <a:pt x="11278" y="18923"/>
                  <a:pt x="10952" y="19424"/>
                  <a:pt x="10652" y="20176"/>
                </a:cubicBezTo>
                <a:lnTo>
                  <a:pt x="10652" y="20577"/>
                </a:lnTo>
                <a:cubicBezTo>
                  <a:pt x="10952" y="20677"/>
                  <a:pt x="11053" y="20677"/>
                  <a:pt x="11278" y="20677"/>
                </a:cubicBezTo>
                <a:cubicBezTo>
                  <a:pt x="11278" y="21003"/>
                  <a:pt x="11278" y="21304"/>
                  <a:pt x="11379" y="21529"/>
                </a:cubicBezTo>
                <a:cubicBezTo>
                  <a:pt x="11379" y="21630"/>
                  <a:pt x="11379" y="21730"/>
                  <a:pt x="11479" y="21830"/>
                </a:cubicBezTo>
                <a:cubicBezTo>
                  <a:pt x="11579" y="21830"/>
                  <a:pt x="11679" y="21930"/>
                  <a:pt x="11780" y="21930"/>
                </a:cubicBezTo>
                <a:cubicBezTo>
                  <a:pt x="12306" y="21830"/>
                  <a:pt x="12732" y="21730"/>
                  <a:pt x="13258" y="21630"/>
                </a:cubicBezTo>
                <a:lnTo>
                  <a:pt x="13258" y="21630"/>
                </a:lnTo>
                <a:cubicBezTo>
                  <a:pt x="13033" y="22056"/>
                  <a:pt x="13033" y="22256"/>
                  <a:pt x="12932" y="22457"/>
                </a:cubicBezTo>
                <a:lnTo>
                  <a:pt x="12832" y="22457"/>
                </a:lnTo>
                <a:cubicBezTo>
                  <a:pt x="13033" y="22557"/>
                  <a:pt x="13258" y="22557"/>
                  <a:pt x="13459" y="22557"/>
                </a:cubicBezTo>
                <a:cubicBezTo>
                  <a:pt x="13359" y="22783"/>
                  <a:pt x="13359" y="22883"/>
                  <a:pt x="13258" y="23083"/>
                </a:cubicBezTo>
                <a:cubicBezTo>
                  <a:pt x="13559" y="23184"/>
                  <a:pt x="13985" y="23309"/>
                  <a:pt x="14286" y="23309"/>
                </a:cubicBezTo>
                <a:cubicBezTo>
                  <a:pt x="14085" y="23610"/>
                  <a:pt x="13985" y="23810"/>
                  <a:pt x="13885" y="24036"/>
                </a:cubicBezTo>
                <a:cubicBezTo>
                  <a:pt x="13885" y="24136"/>
                  <a:pt x="13885" y="24136"/>
                  <a:pt x="13985" y="24236"/>
                </a:cubicBezTo>
                <a:cubicBezTo>
                  <a:pt x="14812" y="23935"/>
                  <a:pt x="15664" y="23610"/>
                  <a:pt x="16491" y="23309"/>
                </a:cubicBezTo>
                <a:cubicBezTo>
                  <a:pt x="16391" y="23184"/>
                  <a:pt x="16391" y="23184"/>
                  <a:pt x="16391" y="23083"/>
                </a:cubicBezTo>
                <a:cubicBezTo>
                  <a:pt x="16792" y="22557"/>
                  <a:pt x="17218" y="22056"/>
                  <a:pt x="17544" y="21529"/>
                </a:cubicBezTo>
                <a:cubicBezTo>
                  <a:pt x="18045" y="20903"/>
                  <a:pt x="18572" y="20477"/>
                  <a:pt x="19424" y="20276"/>
                </a:cubicBezTo>
                <a:cubicBezTo>
                  <a:pt x="20351" y="20051"/>
                  <a:pt x="21404" y="19850"/>
                  <a:pt x="22431" y="19650"/>
                </a:cubicBezTo>
                <a:cubicBezTo>
                  <a:pt x="23058" y="19424"/>
                  <a:pt x="23684" y="19424"/>
                  <a:pt x="24311" y="19324"/>
                </a:cubicBezTo>
                <a:cubicBezTo>
                  <a:pt x="24417" y="19324"/>
                  <a:pt x="24433" y="19484"/>
                  <a:pt x="24496" y="19535"/>
                </a:cubicBezTo>
                <a:lnTo>
                  <a:pt x="24496" y="19535"/>
                </a:lnTo>
                <a:cubicBezTo>
                  <a:pt x="26982" y="18913"/>
                  <a:pt x="29468" y="18291"/>
                  <a:pt x="31830" y="17670"/>
                </a:cubicBezTo>
                <a:cubicBezTo>
                  <a:pt x="32156" y="17544"/>
                  <a:pt x="32356" y="17344"/>
                  <a:pt x="32582" y="17244"/>
                </a:cubicBezTo>
                <a:cubicBezTo>
                  <a:pt x="32055" y="17143"/>
                  <a:pt x="31429" y="17043"/>
                  <a:pt x="30802" y="16818"/>
                </a:cubicBezTo>
                <a:lnTo>
                  <a:pt x="30802" y="16617"/>
                </a:lnTo>
                <a:cubicBezTo>
                  <a:pt x="31429" y="16417"/>
                  <a:pt x="32055" y="16191"/>
                  <a:pt x="32782" y="15991"/>
                </a:cubicBezTo>
                <a:cubicBezTo>
                  <a:pt x="32682" y="15564"/>
                  <a:pt x="32682" y="15163"/>
                  <a:pt x="32582" y="14737"/>
                </a:cubicBezTo>
                <a:cubicBezTo>
                  <a:pt x="32256" y="14637"/>
                  <a:pt x="31830" y="14537"/>
                  <a:pt x="31529" y="14537"/>
                </a:cubicBezTo>
                <a:lnTo>
                  <a:pt x="31529" y="14311"/>
                </a:lnTo>
                <a:cubicBezTo>
                  <a:pt x="32582" y="14011"/>
                  <a:pt x="33609" y="13685"/>
                  <a:pt x="34662" y="13484"/>
                </a:cubicBezTo>
                <a:cubicBezTo>
                  <a:pt x="34562" y="13058"/>
                  <a:pt x="34562" y="12757"/>
                  <a:pt x="34562" y="12532"/>
                </a:cubicBezTo>
                <a:cubicBezTo>
                  <a:pt x="34336" y="12231"/>
                  <a:pt x="34136" y="12031"/>
                  <a:pt x="34035" y="11905"/>
                </a:cubicBezTo>
                <a:cubicBezTo>
                  <a:pt x="33709" y="11805"/>
                  <a:pt x="33509" y="11705"/>
                  <a:pt x="33208" y="11605"/>
                </a:cubicBezTo>
                <a:cubicBezTo>
                  <a:pt x="33609" y="11404"/>
                  <a:pt x="34136" y="11279"/>
                  <a:pt x="34562" y="11179"/>
                </a:cubicBezTo>
                <a:cubicBezTo>
                  <a:pt x="34862" y="11078"/>
                  <a:pt x="35288" y="10878"/>
                  <a:pt x="35715" y="10778"/>
                </a:cubicBezTo>
                <a:lnTo>
                  <a:pt x="35589" y="10652"/>
                </a:lnTo>
                <a:cubicBezTo>
                  <a:pt x="35188" y="10652"/>
                  <a:pt x="34662" y="10778"/>
                  <a:pt x="34236" y="10878"/>
                </a:cubicBezTo>
                <a:lnTo>
                  <a:pt x="34236" y="10652"/>
                </a:lnTo>
                <a:cubicBezTo>
                  <a:pt x="35288" y="10452"/>
                  <a:pt x="36341" y="10251"/>
                  <a:pt x="37369" y="9925"/>
                </a:cubicBezTo>
                <a:cubicBezTo>
                  <a:pt x="37895" y="9299"/>
                  <a:pt x="38421" y="8772"/>
                  <a:pt x="38847" y="8271"/>
                </a:cubicBezTo>
                <a:cubicBezTo>
                  <a:pt x="38421" y="7745"/>
                  <a:pt x="38095" y="7519"/>
                  <a:pt x="37594" y="7519"/>
                </a:cubicBezTo>
                <a:cubicBezTo>
                  <a:pt x="36842" y="7745"/>
                  <a:pt x="36216" y="7845"/>
                  <a:pt x="35489" y="7945"/>
                </a:cubicBezTo>
                <a:cubicBezTo>
                  <a:pt x="35354" y="7997"/>
                  <a:pt x="35206" y="8022"/>
                  <a:pt x="35054" y="8022"/>
                </a:cubicBezTo>
                <a:cubicBezTo>
                  <a:pt x="34612" y="8022"/>
                  <a:pt x="34133" y="7811"/>
                  <a:pt x="33835" y="7419"/>
                </a:cubicBezTo>
                <a:cubicBezTo>
                  <a:pt x="32632" y="7766"/>
                  <a:pt x="31511" y="8378"/>
                  <a:pt x="30298" y="8378"/>
                </a:cubicBezTo>
                <a:cubicBezTo>
                  <a:pt x="30021" y="8378"/>
                  <a:pt x="29738" y="8346"/>
                  <a:pt x="29449" y="8271"/>
                </a:cubicBezTo>
                <a:cubicBezTo>
                  <a:pt x="28697" y="7845"/>
                  <a:pt x="28070" y="7519"/>
                  <a:pt x="27344" y="7219"/>
                </a:cubicBezTo>
                <a:lnTo>
                  <a:pt x="27344" y="6893"/>
                </a:lnTo>
                <a:cubicBezTo>
                  <a:pt x="28693" y="6527"/>
                  <a:pt x="29583" y="5097"/>
                  <a:pt x="31233" y="5097"/>
                </a:cubicBezTo>
                <a:cubicBezTo>
                  <a:pt x="31391" y="5097"/>
                  <a:pt x="31556" y="5110"/>
                  <a:pt x="31730" y="5138"/>
                </a:cubicBezTo>
                <a:cubicBezTo>
                  <a:pt x="31203" y="5539"/>
                  <a:pt x="30902" y="5765"/>
                  <a:pt x="30577" y="6066"/>
                </a:cubicBezTo>
                <a:cubicBezTo>
                  <a:pt x="31003" y="6066"/>
                  <a:pt x="31529" y="6166"/>
                  <a:pt x="32156" y="6392"/>
                </a:cubicBezTo>
                <a:cubicBezTo>
                  <a:pt x="32456" y="5965"/>
                  <a:pt x="32882" y="5539"/>
                  <a:pt x="33308" y="5138"/>
                </a:cubicBezTo>
                <a:cubicBezTo>
                  <a:pt x="32882" y="5138"/>
                  <a:pt x="32582" y="5239"/>
                  <a:pt x="32256" y="5239"/>
                </a:cubicBezTo>
                <a:cubicBezTo>
                  <a:pt x="32256" y="5138"/>
                  <a:pt x="32156" y="5138"/>
                  <a:pt x="32156" y="5013"/>
                </a:cubicBezTo>
                <a:cubicBezTo>
                  <a:pt x="32934" y="4865"/>
                  <a:pt x="33643" y="4593"/>
                  <a:pt x="34385" y="4593"/>
                </a:cubicBezTo>
                <a:cubicBezTo>
                  <a:pt x="34647" y="4593"/>
                  <a:pt x="34914" y="4627"/>
                  <a:pt x="35188" y="4712"/>
                </a:cubicBezTo>
                <a:lnTo>
                  <a:pt x="35715" y="4712"/>
                </a:lnTo>
                <a:cubicBezTo>
                  <a:pt x="36842" y="3760"/>
                  <a:pt x="37594" y="2632"/>
                  <a:pt x="37995" y="1153"/>
                </a:cubicBezTo>
                <a:cubicBezTo>
                  <a:pt x="37774" y="988"/>
                  <a:pt x="37546" y="913"/>
                  <a:pt x="37298" y="913"/>
                </a:cubicBezTo>
                <a:cubicBezTo>
                  <a:pt x="37095" y="913"/>
                  <a:pt x="36878" y="963"/>
                  <a:pt x="36642" y="1053"/>
                </a:cubicBezTo>
                <a:cubicBezTo>
                  <a:pt x="35815" y="1379"/>
                  <a:pt x="34963" y="1579"/>
                  <a:pt x="34035" y="1880"/>
                </a:cubicBezTo>
                <a:cubicBezTo>
                  <a:pt x="34461" y="1479"/>
                  <a:pt x="34762" y="1254"/>
                  <a:pt x="34963" y="1053"/>
                </a:cubicBezTo>
                <a:cubicBezTo>
                  <a:pt x="34562" y="627"/>
                  <a:pt x="34236" y="326"/>
                  <a:pt x="33935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6"/>
          <p:cNvGrpSpPr/>
          <p:nvPr/>
        </p:nvGrpSpPr>
        <p:grpSpPr>
          <a:xfrm rot="10800000">
            <a:off x="8295288" y="4399388"/>
            <a:ext cx="304056" cy="249939"/>
            <a:chOff x="3496102" y="1562976"/>
            <a:chExt cx="350902" cy="288447"/>
          </a:xfrm>
        </p:grpSpPr>
        <p:sp>
          <p:nvSpPr>
            <p:cNvPr id="386" name="Google Shape;386;p26"/>
            <p:cNvSpPr/>
            <p:nvPr/>
          </p:nvSpPr>
          <p:spPr>
            <a:xfrm>
              <a:off x="3843103" y="1635561"/>
              <a:ext cx="3901" cy="3901"/>
            </a:xfrm>
            <a:custGeom>
              <a:avLst/>
              <a:gdLst/>
              <a:ahLst/>
              <a:cxnLst/>
              <a:rect l="l" t="t" r="r" b="b"/>
              <a:pathLst>
                <a:path w="202" h="202" extrusionOk="0">
                  <a:moveTo>
                    <a:pt x="201" y="1"/>
                  </a:moveTo>
                  <a:cubicBezTo>
                    <a:pt x="101" y="101"/>
                    <a:pt x="101" y="101"/>
                    <a:pt x="1" y="101"/>
                  </a:cubicBezTo>
                  <a:cubicBezTo>
                    <a:pt x="1" y="201"/>
                    <a:pt x="1" y="201"/>
                    <a:pt x="101" y="201"/>
                  </a:cubicBezTo>
                  <a:lnTo>
                    <a:pt x="201" y="10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3502404" y="1597328"/>
              <a:ext cx="3901" cy="7763"/>
            </a:xfrm>
            <a:custGeom>
              <a:avLst/>
              <a:gdLst/>
              <a:ahLst/>
              <a:cxnLst/>
              <a:rect l="l" t="t" r="r" b="b"/>
              <a:pathLst>
                <a:path w="202" h="402" extrusionOk="0">
                  <a:moveTo>
                    <a:pt x="1" y="1"/>
                  </a:moveTo>
                  <a:lnTo>
                    <a:pt x="1" y="101"/>
                  </a:lnTo>
                  <a:cubicBezTo>
                    <a:pt x="1" y="194"/>
                    <a:pt x="88" y="287"/>
                    <a:pt x="180" y="300"/>
                  </a:cubicBezTo>
                  <a:lnTo>
                    <a:pt x="180" y="300"/>
                  </a:lnTo>
                  <a:cubicBezTo>
                    <a:pt x="146" y="198"/>
                    <a:pt x="73" y="73"/>
                    <a:pt x="1" y="1"/>
                  </a:cubicBezTo>
                  <a:close/>
                  <a:moveTo>
                    <a:pt x="180" y="300"/>
                  </a:moveTo>
                  <a:cubicBezTo>
                    <a:pt x="194" y="339"/>
                    <a:pt x="201" y="374"/>
                    <a:pt x="201" y="402"/>
                  </a:cubicBezTo>
                  <a:lnTo>
                    <a:pt x="201" y="301"/>
                  </a:lnTo>
                  <a:cubicBezTo>
                    <a:pt x="194" y="301"/>
                    <a:pt x="187" y="301"/>
                    <a:pt x="180" y="30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3629210" y="1687832"/>
              <a:ext cx="6295" cy="1950"/>
            </a:xfrm>
            <a:custGeom>
              <a:avLst/>
              <a:gdLst/>
              <a:ahLst/>
              <a:cxnLst/>
              <a:rect l="l" t="t" r="r" b="b"/>
              <a:pathLst>
                <a:path w="326" h="101" extrusionOk="0">
                  <a:moveTo>
                    <a:pt x="0" y="0"/>
                  </a:moveTo>
                  <a:cubicBezTo>
                    <a:pt x="100" y="101"/>
                    <a:pt x="201" y="101"/>
                    <a:pt x="326" y="101"/>
                  </a:cubicBezTo>
                  <a:cubicBezTo>
                    <a:pt x="201" y="101"/>
                    <a:pt x="100" y="0"/>
                    <a:pt x="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3649524" y="1712027"/>
              <a:ext cx="3901" cy="1950"/>
            </a:xfrm>
            <a:custGeom>
              <a:avLst/>
              <a:gdLst/>
              <a:ahLst/>
              <a:cxnLst/>
              <a:rect l="l" t="t" r="r" b="b"/>
              <a:pathLst>
                <a:path w="202" h="101" extrusionOk="0">
                  <a:moveTo>
                    <a:pt x="101" y="0"/>
                  </a:moveTo>
                  <a:lnTo>
                    <a:pt x="1" y="101"/>
                  </a:lnTo>
                  <a:lnTo>
                    <a:pt x="201" y="101"/>
                  </a:lnTo>
                  <a:cubicBezTo>
                    <a:pt x="201" y="0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3496109" y="1578945"/>
              <a:ext cx="19" cy="1950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10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3635486" y="1688913"/>
              <a:ext cx="1970" cy="869"/>
            </a:xfrm>
            <a:custGeom>
              <a:avLst/>
              <a:gdLst/>
              <a:ahLst/>
              <a:cxnLst/>
              <a:rect l="l" t="t" r="r" b="b"/>
              <a:pathLst>
                <a:path w="102" h="45" extrusionOk="0">
                  <a:moveTo>
                    <a:pt x="98" y="0"/>
                  </a:moveTo>
                  <a:cubicBezTo>
                    <a:pt x="90" y="0"/>
                    <a:pt x="68" y="45"/>
                    <a:pt x="1" y="45"/>
                  </a:cubicBezTo>
                  <a:lnTo>
                    <a:pt x="101" y="45"/>
                  </a:lnTo>
                  <a:cubicBezTo>
                    <a:pt x="101" y="11"/>
                    <a:pt x="101" y="0"/>
                    <a:pt x="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3671788" y="1667982"/>
              <a:ext cx="1950" cy="1950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" y="101"/>
                  </a:moveTo>
                  <a:cubicBezTo>
                    <a:pt x="1" y="101"/>
                    <a:pt x="1" y="1"/>
                    <a:pt x="101" y="1"/>
                  </a:cubicBezTo>
                  <a:cubicBezTo>
                    <a:pt x="1" y="1"/>
                    <a:pt x="1" y="101"/>
                    <a:pt x="1" y="10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3687757" y="1722184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3687757" y="1722184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3526599" y="1645718"/>
              <a:ext cx="19" cy="1970"/>
            </a:xfrm>
            <a:custGeom>
              <a:avLst/>
              <a:gdLst/>
              <a:ahLst/>
              <a:cxnLst/>
              <a:rect l="l" t="t" r="r" b="b"/>
              <a:pathLst>
                <a:path w="1" h="102" extrusionOk="0">
                  <a:moveTo>
                    <a:pt x="1" y="101"/>
                  </a:moveTo>
                  <a:lnTo>
                    <a:pt x="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3556606" y="1677656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3496102" y="1694413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3576939" y="1677656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3754066" y="1603333"/>
              <a:ext cx="34372" cy="38060"/>
            </a:xfrm>
            <a:custGeom>
              <a:avLst/>
              <a:gdLst/>
              <a:ahLst/>
              <a:cxnLst/>
              <a:rect l="l" t="t" r="r" b="b"/>
              <a:pathLst>
                <a:path w="1780" h="1971" extrusionOk="0">
                  <a:moveTo>
                    <a:pt x="899" y="1"/>
                  </a:moveTo>
                  <a:cubicBezTo>
                    <a:pt x="500" y="1"/>
                    <a:pt x="258" y="379"/>
                    <a:pt x="0" y="617"/>
                  </a:cubicBezTo>
                  <a:cubicBezTo>
                    <a:pt x="126" y="1870"/>
                    <a:pt x="226" y="1970"/>
                    <a:pt x="953" y="1970"/>
                  </a:cubicBezTo>
                  <a:cubicBezTo>
                    <a:pt x="1053" y="1770"/>
                    <a:pt x="1153" y="1670"/>
                    <a:pt x="1379" y="1344"/>
                  </a:cubicBezTo>
                  <a:cubicBezTo>
                    <a:pt x="1479" y="943"/>
                    <a:pt x="1780" y="416"/>
                    <a:pt x="1254" y="91"/>
                  </a:cubicBezTo>
                  <a:cubicBezTo>
                    <a:pt x="1122" y="27"/>
                    <a:pt x="1005" y="1"/>
                    <a:pt x="8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3556606" y="1623454"/>
              <a:ext cx="32441" cy="42134"/>
            </a:xfrm>
            <a:custGeom>
              <a:avLst/>
              <a:gdLst/>
              <a:ahLst/>
              <a:cxnLst/>
              <a:rect l="l" t="t" r="r" b="b"/>
              <a:pathLst>
                <a:path w="1680" h="2182" extrusionOk="0">
                  <a:moveTo>
                    <a:pt x="1154" y="1"/>
                  </a:moveTo>
                  <a:cubicBezTo>
                    <a:pt x="828" y="201"/>
                    <a:pt x="427" y="427"/>
                    <a:pt x="1" y="628"/>
                  </a:cubicBezTo>
                  <a:cubicBezTo>
                    <a:pt x="101" y="1354"/>
                    <a:pt x="101" y="1981"/>
                    <a:pt x="953" y="2181"/>
                  </a:cubicBezTo>
                  <a:cubicBezTo>
                    <a:pt x="1154" y="1981"/>
                    <a:pt x="1354" y="1680"/>
                    <a:pt x="1580" y="1555"/>
                  </a:cubicBezTo>
                  <a:cubicBezTo>
                    <a:pt x="1680" y="928"/>
                    <a:pt x="1580" y="527"/>
                    <a:pt x="11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3620985" y="1622199"/>
              <a:ext cx="32441" cy="37577"/>
            </a:xfrm>
            <a:custGeom>
              <a:avLst/>
              <a:gdLst/>
              <a:ahLst/>
              <a:cxnLst/>
              <a:rect l="l" t="t" r="r" b="b"/>
              <a:pathLst>
                <a:path w="1680" h="1946" extrusionOk="0">
                  <a:moveTo>
                    <a:pt x="1026" y="0"/>
                  </a:moveTo>
                  <a:cubicBezTo>
                    <a:pt x="834" y="0"/>
                    <a:pt x="617" y="49"/>
                    <a:pt x="426" y="166"/>
                  </a:cubicBezTo>
                  <a:cubicBezTo>
                    <a:pt x="0" y="492"/>
                    <a:pt x="226" y="1520"/>
                    <a:pt x="1053" y="1946"/>
                  </a:cubicBezTo>
                  <a:cubicBezTo>
                    <a:pt x="1153" y="1745"/>
                    <a:pt x="1253" y="1520"/>
                    <a:pt x="1479" y="1319"/>
                  </a:cubicBezTo>
                  <a:cubicBezTo>
                    <a:pt x="1679" y="993"/>
                    <a:pt x="1679" y="266"/>
                    <a:pt x="1379" y="66"/>
                  </a:cubicBezTo>
                  <a:cubicBezTo>
                    <a:pt x="1285" y="24"/>
                    <a:pt x="1162" y="0"/>
                    <a:pt x="102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3629210" y="1754604"/>
              <a:ext cx="32441" cy="36322"/>
            </a:xfrm>
            <a:custGeom>
              <a:avLst/>
              <a:gdLst/>
              <a:ahLst/>
              <a:cxnLst/>
              <a:rect l="l" t="t" r="r" b="b"/>
              <a:pathLst>
                <a:path w="1680" h="1881" extrusionOk="0">
                  <a:moveTo>
                    <a:pt x="1253" y="1"/>
                  </a:moveTo>
                  <a:cubicBezTo>
                    <a:pt x="827" y="101"/>
                    <a:pt x="526" y="201"/>
                    <a:pt x="201" y="302"/>
                  </a:cubicBezTo>
                  <a:cubicBezTo>
                    <a:pt x="326" y="928"/>
                    <a:pt x="0" y="1555"/>
                    <a:pt x="827" y="1881"/>
                  </a:cubicBezTo>
                  <a:cubicBezTo>
                    <a:pt x="1354" y="1555"/>
                    <a:pt x="1679" y="1254"/>
                    <a:pt x="1579" y="527"/>
                  </a:cubicBezTo>
                  <a:cubicBezTo>
                    <a:pt x="1579" y="402"/>
                    <a:pt x="1354" y="302"/>
                    <a:pt x="12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3699864" y="1736222"/>
              <a:ext cx="32441" cy="36322"/>
            </a:xfrm>
            <a:custGeom>
              <a:avLst/>
              <a:gdLst/>
              <a:ahLst/>
              <a:cxnLst/>
              <a:rect l="l" t="t" r="r" b="b"/>
              <a:pathLst>
                <a:path w="1680" h="1881" extrusionOk="0">
                  <a:moveTo>
                    <a:pt x="1053" y="1"/>
                  </a:moveTo>
                  <a:cubicBezTo>
                    <a:pt x="827" y="101"/>
                    <a:pt x="527" y="226"/>
                    <a:pt x="201" y="326"/>
                  </a:cubicBezTo>
                  <a:cubicBezTo>
                    <a:pt x="201" y="853"/>
                    <a:pt x="0" y="1479"/>
                    <a:pt x="527" y="1880"/>
                  </a:cubicBezTo>
                  <a:cubicBezTo>
                    <a:pt x="1053" y="1780"/>
                    <a:pt x="1354" y="1354"/>
                    <a:pt x="1454" y="953"/>
                  </a:cubicBezTo>
                  <a:cubicBezTo>
                    <a:pt x="1680" y="527"/>
                    <a:pt x="1454" y="326"/>
                    <a:pt x="10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3725990" y="1667653"/>
              <a:ext cx="28096" cy="34237"/>
            </a:xfrm>
            <a:custGeom>
              <a:avLst/>
              <a:gdLst/>
              <a:ahLst/>
              <a:cxnLst/>
              <a:rect l="l" t="t" r="r" b="b"/>
              <a:pathLst>
                <a:path w="1455" h="1773" extrusionOk="0">
                  <a:moveTo>
                    <a:pt x="833" y="1"/>
                  </a:moveTo>
                  <a:cubicBezTo>
                    <a:pt x="473" y="1"/>
                    <a:pt x="244" y="295"/>
                    <a:pt x="1" y="519"/>
                  </a:cubicBezTo>
                  <a:cubicBezTo>
                    <a:pt x="1" y="1471"/>
                    <a:pt x="1" y="1471"/>
                    <a:pt x="427" y="1772"/>
                  </a:cubicBezTo>
                  <a:cubicBezTo>
                    <a:pt x="1254" y="1471"/>
                    <a:pt x="1454" y="1045"/>
                    <a:pt x="1254" y="118"/>
                  </a:cubicBezTo>
                  <a:cubicBezTo>
                    <a:pt x="1094" y="35"/>
                    <a:pt x="956" y="1"/>
                    <a:pt x="8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3575008" y="1768739"/>
              <a:ext cx="30027" cy="32190"/>
            </a:xfrm>
            <a:custGeom>
              <a:avLst/>
              <a:gdLst/>
              <a:ahLst/>
              <a:cxnLst/>
              <a:rect l="l" t="t" r="r" b="b"/>
              <a:pathLst>
                <a:path w="1555" h="1667" extrusionOk="0">
                  <a:moveTo>
                    <a:pt x="782" y="0"/>
                  </a:moveTo>
                  <a:cubicBezTo>
                    <a:pt x="531" y="0"/>
                    <a:pt x="296" y="152"/>
                    <a:pt x="0" y="522"/>
                  </a:cubicBezTo>
                  <a:cubicBezTo>
                    <a:pt x="0" y="723"/>
                    <a:pt x="100" y="923"/>
                    <a:pt x="100" y="1149"/>
                  </a:cubicBezTo>
                  <a:lnTo>
                    <a:pt x="100" y="1249"/>
                  </a:lnTo>
                  <a:cubicBezTo>
                    <a:pt x="231" y="1528"/>
                    <a:pt x="416" y="1667"/>
                    <a:pt x="612" y="1667"/>
                  </a:cubicBezTo>
                  <a:cubicBezTo>
                    <a:pt x="716" y="1667"/>
                    <a:pt x="823" y="1628"/>
                    <a:pt x="927" y="1550"/>
                  </a:cubicBezTo>
                  <a:cubicBezTo>
                    <a:pt x="1454" y="1249"/>
                    <a:pt x="1554" y="823"/>
                    <a:pt x="1354" y="196"/>
                  </a:cubicBezTo>
                  <a:cubicBezTo>
                    <a:pt x="1138" y="73"/>
                    <a:pt x="956" y="0"/>
                    <a:pt x="78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3604034" y="1690002"/>
              <a:ext cx="28096" cy="34372"/>
            </a:xfrm>
            <a:custGeom>
              <a:avLst/>
              <a:gdLst/>
              <a:ahLst/>
              <a:cxnLst/>
              <a:rect l="l" t="t" r="r" b="b"/>
              <a:pathLst>
                <a:path w="1455" h="1780" extrusionOk="0">
                  <a:moveTo>
                    <a:pt x="1254" y="0"/>
                  </a:moveTo>
                  <a:cubicBezTo>
                    <a:pt x="627" y="0"/>
                    <a:pt x="301" y="100"/>
                    <a:pt x="1" y="526"/>
                  </a:cubicBezTo>
                  <a:cubicBezTo>
                    <a:pt x="201" y="927"/>
                    <a:pt x="101" y="1554"/>
                    <a:pt x="727" y="1780"/>
                  </a:cubicBezTo>
                  <a:cubicBezTo>
                    <a:pt x="1254" y="1454"/>
                    <a:pt x="1354" y="1028"/>
                    <a:pt x="1454" y="526"/>
                  </a:cubicBezTo>
                  <a:cubicBezTo>
                    <a:pt x="1454" y="401"/>
                    <a:pt x="1354" y="301"/>
                    <a:pt x="1354" y="201"/>
                  </a:cubicBezTo>
                  <a:cubicBezTo>
                    <a:pt x="1354" y="201"/>
                    <a:pt x="1254" y="100"/>
                    <a:pt x="12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3740028" y="1790907"/>
              <a:ext cx="34372" cy="28849"/>
            </a:xfrm>
            <a:custGeom>
              <a:avLst/>
              <a:gdLst/>
              <a:ahLst/>
              <a:cxnLst/>
              <a:rect l="l" t="t" r="r" b="b"/>
              <a:pathLst>
                <a:path w="1780" h="1494" extrusionOk="0">
                  <a:moveTo>
                    <a:pt x="527" y="1"/>
                  </a:moveTo>
                  <a:cubicBezTo>
                    <a:pt x="427" y="101"/>
                    <a:pt x="226" y="301"/>
                    <a:pt x="1" y="402"/>
                  </a:cubicBezTo>
                  <a:cubicBezTo>
                    <a:pt x="101" y="728"/>
                    <a:pt x="226" y="1028"/>
                    <a:pt x="226" y="1354"/>
                  </a:cubicBezTo>
                  <a:cubicBezTo>
                    <a:pt x="451" y="1444"/>
                    <a:pt x="641" y="1494"/>
                    <a:pt x="809" y="1494"/>
                  </a:cubicBezTo>
                  <a:cubicBezTo>
                    <a:pt x="1015" y="1494"/>
                    <a:pt x="1188" y="1419"/>
                    <a:pt x="1354" y="1254"/>
                  </a:cubicBezTo>
                  <a:cubicBezTo>
                    <a:pt x="1680" y="928"/>
                    <a:pt x="1780" y="627"/>
                    <a:pt x="1479" y="101"/>
                  </a:cubicBezTo>
                  <a:cubicBezTo>
                    <a:pt x="1254" y="101"/>
                    <a:pt x="953" y="1"/>
                    <a:pt x="5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3772449" y="1716391"/>
              <a:ext cx="30027" cy="31958"/>
            </a:xfrm>
            <a:custGeom>
              <a:avLst/>
              <a:gdLst/>
              <a:ahLst/>
              <a:cxnLst/>
              <a:rect l="l" t="t" r="r" b="b"/>
              <a:pathLst>
                <a:path w="1555" h="1655" extrusionOk="0">
                  <a:moveTo>
                    <a:pt x="527" y="0"/>
                  </a:moveTo>
                  <a:cubicBezTo>
                    <a:pt x="427" y="201"/>
                    <a:pt x="201" y="401"/>
                    <a:pt x="1" y="627"/>
                  </a:cubicBezTo>
                  <a:cubicBezTo>
                    <a:pt x="101" y="1128"/>
                    <a:pt x="201" y="1554"/>
                    <a:pt x="828" y="1654"/>
                  </a:cubicBezTo>
                  <a:cubicBezTo>
                    <a:pt x="1053" y="1353"/>
                    <a:pt x="1354" y="1028"/>
                    <a:pt x="1555" y="827"/>
                  </a:cubicBezTo>
                  <a:cubicBezTo>
                    <a:pt x="1354" y="100"/>
                    <a:pt x="1354" y="0"/>
                    <a:pt x="5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3665493" y="1562976"/>
              <a:ext cx="28096" cy="32441"/>
            </a:xfrm>
            <a:custGeom>
              <a:avLst/>
              <a:gdLst/>
              <a:ahLst/>
              <a:cxnLst/>
              <a:rect l="l" t="t" r="r" b="b"/>
              <a:pathLst>
                <a:path w="1455" h="1680" extrusionOk="0">
                  <a:moveTo>
                    <a:pt x="627" y="0"/>
                  </a:moveTo>
                  <a:cubicBezTo>
                    <a:pt x="327" y="0"/>
                    <a:pt x="1" y="301"/>
                    <a:pt x="101" y="827"/>
                  </a:cubicBezTo>
                  <a:cubicBezTo>
                    <a:pt x="101" y="1153"/>
                    <a:pt x="201" y="1554"/>
                    <a:pt x="728" y="1679"/>
                  </a:cubicBezTo>
                  <a:cubicBezTo>
                    <a:pt x="953" y="1554"/>
                    <a:pt x="1054" y="1454"/>
                    <a:pt x="1254" y="1253"/>
                  </a:cubicBezTo>
                  <a:cubicBezTo>
                    <a:pt x="1254" y="1153"/>
                    <a:pt x="1354" y="927"/>
                    <a:pt x="1354" y="827"/>
                  </a:cubicBezTo>
                  <a:cubicBezTo>
                    <a:pt x="1455" y="426"/>
                    <a:pt x="1054" y="0"/>
                    <a:pt x="6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3661631" y="1679722"/>
              <a:ext cx="30027" cy="30394"/>
            </a:xfrm>
            <a:custGeom>
              <a:avLst/>
              <a:gdLst/>
              <a:ahLst/>
              <a:cxnLst/>
              <a:rect l="l" t="t" r="r" b="b"/>
              <a:pathLst>
                <a:path w="1555" h="1574" extrusionOk="0">
                  <a:moveTo>
                    <a:pt x="702" y="1"/>
                  </a:moveTo>
                  <a:cubicBezTo>
                    <a:pt x="520" y="1"/>
                    <a:pt x="364" y="107"/>
                    <a:pt x="101" y="320"/>
                  </a:cubicBezTo>
                  <a:cubicBezTo>
                    <a:pt x="0" y="846"/>
                    <a:pt x="301" y="1272"/>
                    <a:pt x="627" y="1573"/>
                  </a:cubicBezTo>
                  <a:cubicBezTo>
                    <a:pt x="1354" y="1373"/>
                    <a:pt x="1554" y="1047"/>
                    <a:pt x="1454" y="320"/>
                  </a:cubicBezTo>
                  <a:cubicBezTo>
                    <a:pt x="1091" y="107"/>
                    <a:pt x="884" y="1"/>
                    <a:pt x="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3691638" y="1615228"/>
              <a:ext cx="30510" cy="34391"/>
            </a:xfrm>
            <a:custGeom>
              <a:avLst/>
              <a:gdLst/>
              <a:ahLst/>
              <a:cxnLst/>
              <a:rect l="l" t="t" r="r" b="b"/>
              <a:pathLst>
                <a:path w="1580" h="1781" extrusionOk="0">
                  <a:moveTo>
                    <a:pt x="953" y="1"/>
                  </a:moveTo>
                  <a:lnTo>
                    <a:pt x="953" y="1"/>
                  </a:lnTo>
                  <a:cubicBezTo>
                    <a:pt x="627" y="101"/>
                    <a:pt x="326" y="226"/>
                    <a:pt x="101" y="327"/>
                  </a:cubicBezTo>
                  <a:cubicBezTo>
                    <a:pt x="0" y="1254"/>
                    <a:pt x="0" y="1480"/>
                    <a:pt x="527" y="1780"/>
                  </a:cubicBezTo>
                  <a:cubicBezTo>
                    <a:pt x="1479" y="1154"/>
                    <a:pt x="1579" y="627"/>
                    <a:pt x="9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3677600" y="1813170"/>
              <a:ext cx="30510" cy="28096"/>
            </a:xfrm>
            <a:custGeom>
              <a:avLst/>
              <a:gdLst/>
              <a:ahLst/>
              <a:cxnLst/>
              <a:rect l="l" t="t" r="r" b="b"/>
              <a:pathLst>
                <a:path w="1580" h="1455" extrusionOk="0">
                  <a:moveTo>
                    <a:pt x="1053" y="1"/>
                  </a:moveTo>
                  <a:cubicBezTo>
                    <a:pt x="727" y="101"/>
                    <a:pt x="527" y="101"/>
                    <a:pt x="326" y="101"/>
                  </a:cubicBezTo>
                  <a:cubicBezTo>
                    <a:pt x="201" y="201"/>
                    <a:pt x="101" y="402"/>
                    <a:pt x="0" y="502"/>
                  </a:cubicBezTo>
                  <a:cubicBezTo>
                    <a:pt x="201" y="928"/>
                    <a:pt x="201" y="1354"/>
                    <a:pt x="828" y="1454"/>
                  </a:cubicBezTo>
                  <a:cubicBezTo>
                    <a:pt x="1053" y="1254"/>
                    <a:pt x="1254" y="928"/>
                    <a:pt x="1579" y="627"/>
                  </a:cubicBezTo>
                  <a:cubicBezTo>
                    <a:pt x="1354" y="402"/>
                    <a:pt x="1153" y="201"/>
                    <a:pt x="10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3589027" y="1582402"/>
              <a:ext cx="28096" cy="25103"/>
            </a:xfrm>
            <a:custGeom>
              <a:avLst/>
              <a:gdLst/>
              <a:ahLst/>
              <a:cxnLst/>
              <a:rect l="l" t="t" r="r" b="b"/>
              <a:pathLst>
                <a:path w="1455" h="1300" extrusionOk="0">
                  <a:moveTo>
                    <a:pt x="704" y="0"/>
                  </a:moveTo>
                  <a:cubicBezTo>
                    <a:pt x="283" y="0"/>
                    <a:pt x="227" y="146"/>
                    <a:pt x="1" y="448"/>
                  </a:cubicBezTo>
                  <a:cubicBezTo>
                    <a:pt x="302" y="1300"/>
                    <a:pt x="302" y="1300"/>
                    <a:pt x="928" y="1300"/>
                  </a:cubicBezTo>
                  <a:cubicBezTo>
                    <a:pt x="1029" y="1175"/>
                    <a:pt x="1154" y="1074"/>
                    <a:pt x="1455" y="874"/>
                  </a:cubicBezTo>
                  <a:cubicBezTo>
                    <a:pt x="1354" y="548"/>
                    <a:pt x="1354" y="247"/>
                    <a:pt x="1254" y="47"/>
                  </a:cubicBezTo>
                  <a:cubicBezTo>
                    <a:pt x="1019" y="16"/>
                    <a:pt x="842" y="0"/>
                    <a:pt x="7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3724059" y="1562976"/>
              <a:ext cx="26146" cy="28077"/>
            </a:xfrm>
            <a:custGeom>
              <a:avLst/>
              <a:gdLst/>
              <a:ahLst/>
              <a:cxnLst/>
              <a:rect l="l" t="t" r="r" b="b"/>
              <a:pathLst>
                <a:path w="1354" h="1454" extrusionOk="0">
                  <a:moveTo>
                    <a:pt x="1153" y="0"/>
                  </a:moveTo>
                  <a:cubicBezTo>
                    <a:pt x="727" y="0"/>
                    <a:pt x="527" y="100"/>
                    <a:pt x="201" y="100"/>
                  </a:cubicBezTo>
                  <a:cubicBezTo>
                    <a:pt x="0" y="927"/>
                    <a:pt x="101" y="1253"/>
                    <a:pt x="727" y="1454"/>
                  </a:cubicBezTo>
                  <a:cubicBezTo>
                    <a:pt x="928" y="1253"/>
                    <a:pt x="1153" y="1153"/>
                    <a:pt x="1354" y="927"/>
                  </a:cubicBezTo>
                  <a:cubicBezTo>
                    <a:pt x="1254" y="627"/>
                    <a:pt x="1254" y="301"/>
                    <a:pt x="11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3627260" y="1826127"/>
              <a:ext cx="24234" cy="25296"/>
            </a:xfrm>
            <a:custGeom>
              <a:avLst/>
              <a:gdLst/>
              <a:ahLst/>
              <a:cxnLst/>
              <a:rect l="l" t="t" r="r" b="b"/>
              <a:pathLst>
                <a:path w="1255" h="1310" extrusionOk="0">
                  <a:moveTo>
                    <a:pt x="732" y="1"/>
                  </a:moveTo>
                  <a:cubicBezTo>
                    <a:pt x="458" y="1"/>
                    <a:pt x="201" y="90"/>
                    <a:pt x="1" y="357"/>
                  </a:cubicBezTo>
                  <a:cubicBezTo>
                    <a:pt x="1" y="783"/>
                    <a:pt x="1" y="1084"/>
                    <a:pt x="527" y="1310"/>
                  </a:cubicBezTo>
                  <a:cubicBezTo>
                    <a:pt x="1154" y="883"/>
                    <a:pt x="1254" y="683"/>
                    <a:pt x="1154" y="56"/>
                  </a:cubicBezTo>
                  <a:cubicBezTo>
                    <a:pt x="1012" y="23"/>
                    <a:pt x="870" y="1"/>
                    <a:pt x="7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9B1C-E2C3-2649-A1D8-CE70EE6AD4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390C1-5A25-EE45-8D8E-EC02C7B54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45" y="0"/>
            <a:ext cx="73405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58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27"/>
          <p:cNvGrpSpPr/>
          <p:nvPr/>
        </p:nvGrpSpPr>
        <p:grpSpPr>
          <a:xfrm>
            <a:off x="4911875" y="358895"/>
            <a:ext cx="2798507" cy="4584334"/>
            <a:chOff x="3332975" y="723920"/>
            <a:chExt cx="2215710" cy="3866973"/>
          </a:xfrm>
        </p:grpSpPr>
        <p:sp>
          <p:nvSpPr>
            <p:cNvPr id="429" name="Google Shape;429;p27"/>
            <p:cNvSpPr/>
            <p:nvPr/>
          </p:nvSpPr>
          <p:spPr>
            <a:xfrm>
              <a:off x="4068578" y="4586059"/>
              <a:ext cx="24786" cy="4834"/>
            </a:xfrm>
            <a:custGeom>
              <a:avLst/>
              <a:gdLst/>
              <a:ahLst/>
              <a:cxnLst/>
              <a:rect l="l" t="t" r="r" b="b"/>
              <a:pathLst>
                <a:path w="282" h="55" extrusionOk="0">
                  <a:moveTo>
                    <a:pt x="3" y="1"/>
                  </a:moveTo>
                  <a:cubicBezTo>
                    <a:pt x="0" y="11"/>
                    <a:pt x="14" y="22"/>
                    <a:pt x="57" y="33"/>
                  </a:cubicBezTo>
                  <a:cubicBezTo>
                    <a:pt x="100" y="44"/>
                    <a:pt x="173" y="51"/>
                    <a:pt x="281" y="54"/>
                  </a:cubicBezTo>
                  <a:cubicBezTo>
                    <a:pt x="245" y="51"/>
                    <a:pt x="212" y="47"/>
                    <a:pt x="183" y="44"/>
                  </a:cubicBezTo>
                  <a:cubicBezTo>
                    <a:pt x="155" y="40"/>
                    <a:pt x="130" y="33"/>
                    <a:pt x="108" y="29"/>
                  </a:cubicBezTo>
                  <a:cubicBezTo>
                    <a:pt x="65" y="22"/>
                    <a:pt x="29" y="11"/>
                    <a:pt x="3" y="1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7"/>
            <p:cNvSpPr/>
            <p:nvPr/>
          </p:nvSpPr>
          <p:spPr>
            <a:xfrm>
              <a:off x="4310735" y="1710641"/>
              <a:ext cx="22297" cy="4267"/>
            </a:xfrm>
            <a:custGeom>
              <a:avLst/>
              <a:gdLst/>
              <a:ahLst/>
              <a:cxnLst/>
              <a:rect l="l" t="t" r="r" b="b"/>
              <a:pathLst>
                <a:path w="209" h="40" extrusionOk="0">
                  <a:moveTo>
                    <a:pt x="209" y="0"/>
                  </a:moveTo>
                  <a:cubicBezTo>
                    <a:pt x="108" y="15"/>
                    <a:pt x="47" y="29"/>
                    <a:pt x="0" y="40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7"/>
            <p:cNvSpPr/>
            <p:nvPr/>
          </p:nvSpPr>
          <p:spPr>
            <a:xfrm>
              <a:off x="4157643" y="1736245"/>
              <a:ext cx="3841" cy="4481"/>
            </a:xfrm>
            <a:custGeom>
              <a:avLst/>
              <a:gdLst/>
              <a:ahLst/>
              <a:cxnLst/>
              <a:rect l="l" t="t" r="r" b="b"/>
              <a:pathLst>
                <a:path w="36" h="42" extrusionOk="0">
                  <a:moveTo>
                    <a:pt x="20" y="1"/>
                  </a:moveTo>
                  <a:cubicBezTo>
                    <a:pt x="19" y="1"/>
                    <a:pt x="17" y="1"/>
                    <a:pt x="15" y="1"/>
                  </a:cubicBezTo>
                  <a:cubicBezTo>
                    <a:pt x="12" y="16"/>
                    <a:pt x="9" y="31"/>
                    <a:pt x="1" y="41"/>
                  </a:cubicBezTo>
                  <a:cubicBezTo>
                    <a:pt x="28" y="18"/>
                    <a:pt x="36" y="1"/>
                    <a:pt x="20" y="1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5412994" y="3141913"/>
              <a:ext cx="1174" cy="7468"/>
            </a:xfrm>
            <a:custGeom>
              <a:avLst/>
              <a:gdLst/>
              <a:ahLst/>
              <a:cxnLst/>
              <a:rect l="l" t="t" r="r" b="b"/>
              <a:pathLst>
                <a:path w="11" h="70" extrusionOk="0">
                  <a:moveTo>
                    <a:pt x="7" y="0"/>
                  </a:moveTo>
                  <a:cubicBezTo>
                    <a:pt x="4" y="22"/>
                    <a:pt x="4" y="51"/>
                    <a:pt x="0" y="69"/>
                  </a:cubicBezTo>
                  <a:cubicBezTo>
                    <a:pt x="1" y="69"/>
                    <a:pt x="2" y="70"/>
                    <a:pt x="3" y="70"/>
                  </a:cubicBezTo>
                  <a:cubicBezTo>
                    <a:pt x="11" y="70"/>
                    <a:pt x="11" y="40"/>
                    <a:pt x="7" y="0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3488200" y="3480208"/>
              <a:ext cx="1174" cy="4481"/>
            </a:xfrm>
            <a:custGeom>
              <a:avLst/>
              <a:gdLst/>
              <a:ahLst/>
              <a:cxnLst/>
              <a:rect l="l" t="t" r="r" b="b"/>
              <a:pathLst>
                <a:path w="11" h="42" extrusionOk="0">
                  <a:moveTo>
                    <a:pt x="11" y="0"/>
                  </a:moveTo>
                  <a:cubicBezTo>
                    <a:pt x="4" y="30"/>
                    <a:pt x="1" y="41"/>
                    <a:pt x="2" y="41"/>
                  </a:cubicBezTo>
                  <a:cubicBezTo>
                    <a:pt x="2" y="41"/>
                    <a:pt x="6" y="31"/>
                    <a:pt x="11" y="17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5118973" y="1562243"/>
              <a:ext cx="2134" cy="16642"/>
            </a:xfrm>
            <a:custGeom>
              <a:avLst/>
              <a:gdLst/>
              <a:ahLst/>
              <a:cxnLst/>
              <a:rect l="l" t="t" r="r" b="b"/>
              <a:pathLst>
                <a:path w="20" h="156" extrusionOk="0">
                  <a:moveTo>
                    <a:pt x="11" y="1"/>
                  </a:moveTo>
                  <a:cubicBezTo>
                    <a:pt x="7" y="11"/>
                    <a:pt x="3" y="29"/>
                    <a:pt x="0" y="40"/>
                  </a:cubicBezTo>
                  <a:cubicBezTo>
                    <a:pt x="9" y="122"/>
                    <a:pt x="14" y="156"/>
                    <a:pt x="17" y="156"/>
                  </a:cubicBezTo>
                  <a:cubicBezTo>
                    <a:pt x="20" y="156"/>
                    <a:pt x="17" y="89"/>
                    <a:pt x="11" y="1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3687593" y="1955907"/>
              <a:ext cx="1707" cy="747"/>
            </a:xfrm>
            <a:custGeom>
              <a:avLst/>
              <a:gdLst/>
              <a:ahLst/>
              <a:cxnLst/>
              <a:rect l="l" t="t" r="r" b="b"/>
              <a:pathLst>
                <a:path w="16" h="7" extrusionOk="0">
                  <a:moveTo>
                    <a:pt x="5" y="0"/>
                  </a:moveTo>
                  <a:cubicBezTo>
                    <a:pt x="5" y="4"/>
                    <a:pt x="5" y="7"/>
                    <a:pt x="1" y="7"/>
                  </a:cubicBezTo>
                  <a:cubicBezTo>
                    <a:pt x="5" y="7"/>
                    <a:pt x="12" y="4"/>
                    <a:pt x="15" y="0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3677991" y="1916221"/>
              <a:ext cx="40859" cy="40433"/>
            </a:xfrm>
            <a:custGeom>
              <a:avLst/>
              <a:gdLst/>
              <a:ahLst/>
              <a:cxnLst/>
              <a:rect l="l" t="t" r="r" b="b"/>
              <a:pathLst>
                <a:path w="383" h="379" extrusionOk="0">
                  <a:moveTo>
                    <a:pt x="1" y="0"/>
                  </a:moveTo>
                  <a:cubicBezTo>
                    <a:pt x="15" y="30"/>
                    <a:pt x="34" y="58"/>
                    <a:pt x="47" y="83"/>
                  </a:cubicBezTo>
                  <a:lnTo>
                    <a:pt x="52" y="95"/>
                  </a:lnTo>
                  <a:lnTo>
                    <a:pt x="55" y="98"/>
                  </a:lnTo>
                  <a:lnTo>
                    <a:pt x="55" y="101"/>
                  </a:lnTo>
                  <a:cubicBezTo>
                    <a:pt x="59" y="105"/>
                    <a:pt x="62" y="108"/>
                    <a:pt x="62" y="113"/>
                  </a:cubicBezTo>
                  <a:cubicBezTo>
                    <a:pt x="69" y="120"/>
                    <a:pt x="73" y="127"/>
                    <a:pt x="80" y="130"/>
                  </a:cubicBezTo>
                  <a:cubicBezTo>
                    <a:pt x="98" y="159"/>
                    <a:pt x="112" y="188"/>
                    <a:pt x="123" y="213"/>
                  </a:cubicBezTo>
                  <a:cubicBezTo>
                    <a:pt x="134" y="242"/>
                    <a:pt x="142" y="260"/>
                    <a:pt x="145" y="286"/>
                  </a:cubicBezTo>
                  <a:cubicBezTo>
                    <a:pt x="149" y="296"/>
                    <a:pt x="152" y="303"/>
                    <a:pt x="152" y="314"/>
                  </a:cubicBezTo>
                  <a:lnTo>
                    <a:pt x="155" y="332"/>
                  </a:lnTo>
                  <a:lnTo>
                    <a:pt x="155" y="339"/>
                  </a:lnTo>
                  <a:lnTo>
                    <a:pt x="155" y="343"/>
                  </a:lnTo>
                  <a:lnTo>
                    <a:pt x="152" y="346"/>
                  </a:lnTo>
                  <a:cubicBezTo>
                    <a:pt x="138" y="354"/>
                    <a:pt x="120" y="364"/>
                    <a:pt x="105" y="372"/>
                  </a:cubicBezTo>
                  <a:cubicBezTo>
                    <a:pt x="152" y="379"/>
                    <a:pt x="199" y="379"/>
                    <a:pt x="253" y="379"/>
                  </a:cubicBezTo>
                  <a:lnTo>
                    <a:pt x="268" y="379"/>
                  </a:lnTo>
                  <a:cubicBezTo>
                    <a:pt x="271" y="379"/>
                    <a:pt x="271" y="376"/>
                    <a:pt x="275" y="376"/>
                  </a:cubicBezTo>
                  <a:cubicBezTo>
                    <a:pt x="282" y="376"/>
                    <a:pt x="285" y="372"/>
                    <a:pt x="290" y="372"/>
                  </a:cubicBezTo>
                  <a:cubicBezTo>
                    <a:pt x="300" y="368"/>
                    <a:pt x="311" y="364"/>
                    <a:pt x="321" y="357"/>
                  </a:cubicBezTo>
                  <a:cubicBezTo>
                    <a:pt x="343" y="350"/>
                    <a:pt x="361" y="339"/>
                    <a:pt x="383" y="329"/>
                  </a:cubicBezTo>
                  <a:cubicBezTo>
                    <a:pt x="365" y="311"/>
                    <a:pt x="347" y="293"/>
                    <a:pt x="333" y="278"/>
                  </a:cubicBezTo>
                  <a:lnTo>
                    <a:pt x="282" y="235"/>
                  </a:lnTo>
                  <a:cubicBezTo>
                    <a:pt x="250" y="203"/>
                    <a:pt x="217" y="178"/>
                    <a:pt x="188" y="156"/>
                  </a:cubicBezTo>
                  <a:cubicBezTo>
                    <a:pt x="155" y="130"/>
                    <a:pt x="127" y="113"/>
                    <a:pt x="98" y="95"/>
                  </a:cubicBezTo>
                  <a:lnTo>
                    <a:pt x="91" y="91"/>
                  </a:lnTo>
                  <a:cubicBezTo>
                    <a:pt x="87" y="91"/>
                    <a:pt x="87" y="87"/>
                    <a:pt x="84" y="87"/>
                  </a:cubicBezTo>
                  <a:lnTo>
                    <a:pt x="73" y="76"/>
                  </a:lnTo>
                  <a:lnTo>
                    <a:pt x="47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5409154" y="2999703"/>
              <a:ext cx="107" cy="4694"/>
            </a:xfrm>
            <a:custGeom>
              <a:avLst/>
              <a:gdLst/>
              <a:ahLst/>
              <a:cxnLst/>
              <a:rect l="l" t="t" r="r" b="b"/>
              <a:pathLst>
                <a:path w="1" h="44" extrusionOk="0">
                  <a:moveTo>
                    <a:pt x="0" y="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3421629" y="723920"/>
              <a:ext cx="1995176" cy="3836089"/>
            </a:xfrm>
            <a:custGeom>
              <a:avLst/>
              <a:gdLst/>
              <a:ahLst/>
              <a:cxnLst/>
              <a:rect l="l" t="t" r="r" b="b"/>
              <a:pathLst>
                <a:path w="18702" h="35958" extrusionOk="0">
                  <a:moveTo>
                    <a:pt x="3120" y="1799"/>
                  </a:moveTo>
                  <a:cubicBezTo>
                    <a:pt x="3114" y="1838"/>
                    <a:pt x="3107" y="1875"/>
                    <a:pt x="3099" y="1911"/>
                  </a:cubicBezTo>
                  <a:lnTo>
                    <a:pt x="3099" y="1921"/>
                  </a:lnTo>
                  <a:cubicBezTo>
                    <a:pt x="3038" y="2026"/>
                    <a:pt x="2984" y="2137"/>
                    <a:pt x="2926" y="2260"/>
                  </a:cubicBezTo>
                  <a:cubicBezTo>
                    <a:pt x="2922" y="2260"/>
                    <a:pt x="2919" y="2253"/>
                    <a:pt x="2916" y="2246"/>
                  </a:cubicBezTo>
                  <a:cubicBezTo>
                    <a:pt x="2904" y="2227"/>
                    <a:pt x="2901" y="2195"/>
                    <a:pt x="2901" y="2156"/>
                  </a:cubicBezTo>
                  <a:cubicBezTo>
                    <a:pt x="2904" y="2116"/>
                    <a:pt x="2909" y="2066"/>
                    <a:pt x="2916" y="2011"/>
                  </a:cubicBezTo>
                  <a:cubicBezTo>
                    <a:pt x="2980" y="1936"/>
                    <a:pt x="3052" y="1868"/>
                    <a:pt x="3120" y="1799"/>
                  </a:cubicBezTo>
                  <a:close/>
                  <a:moveTo>
                    <a:pt x="2753" y="2224"/>
                  </a:moveTo>
                  <a:lnTo>
                    <a:pt x="2753" y="2224"/>
                  </a:lnTo>
                  <a:cubicBezTo>
                    <a:pt x="2706" y="2350"/>
                    <a:pt x="2649" y="2495"/>
                    <a:pt x="2570" y="2649"/>
                  </a:cubicBezTo>
                  <a:cubicBezTo>
                    <a:pt x="2577" y="2538"/>
                    <a:pt x="2649" y="2383"/>
                    <a:pt x="2753" y="2224"/>
                  </a:cubicBezTo>
                  <a:close/>
                  <a:moveTo>
                    <a:pt x="15965" y="3413"/>
                  </a:moveTo>
                  <a:cubicBezTo>
                    <a:pt x="15965" y="3414"/>
                    <a:pt x="15965" y="3416"/>
                    <a:pt x="15965" y="3417"/>
                  </a:cubicBezTo>
                  <a:lnTo>
                    <a:pt x="15965" y="3417"/>
                  </a:lnTo>
                  <a:cubicBezTo>
                    <a:pt x="15965" y="3415"/>
                    <a:pt x="15965" y="3414"/>
                    <a:pt x="15965" y="3413"/>
                  </a:cubicBezTo>
                  <a:close/>
                  <a:moveTo>
                    <a:pt x="2141" y="3906"/>
                  </a:moveTo>
                  <a:cubicBezTo>
                    <a:pt x="2140" y="3910"/>
                    <a:pt x="2140" y="3913"/>
                    <a:pt x="2139" y="3916"/>
                  </a:cubicBezTo>
                  <a:lnTo>
                    <a:pt x="2139" y="3916"/>
                  </a:lnTo>
                  <a:cubicBezTo>
                    <a:pt x="2140" y="3913"/>
                    <a:pt x="2140" y="3910"/>
                    <a:pt x="2141" y="3906"/>
                  </a:cubicBezTo>
                  <a:close/>
                  <a:moveTo>
                    <a:pt x="2073" y="7368"/>
                  </a:moveTo>
                  <a:cubicBezTo>
                    <a:pt x="2088" y="7431"/>
                    <a:pt x="2102" y="7510"/>
                    <a:pt x="2111" y="7597"/>
                  </a:cubicBezTo>
                  <a:lnTo>
                    <a:pt x="2111" y="7597"/>
                  </a:lnTo>
                  <a:cubicBezTo>
                    <a:pt x="2105" y="7480"/>
                    <a:pt x="2107" y="7417"/>
                    <a:pt x="2073" y="7368"/>
                  </a:cubicBezTo>
                  <a:close/>
                  <a:moveTo>
                    <a:pt x="6507" y="8446"/>
                  </a:moveTo>
                  <a:cubicBezTo>
                    <a:pt x="6544" y="8582"/>
                    <a:pt x="6630" y="8846"/>
                    <a:pt x="6590" y="8954"/>
                  </a:cubicBezTo>
                  <a:cubicBezTo>
                    <a:pt x="6467" y="8810"/>
                    <a:pt x="6504" y="8684"/>
                    <a:pt x="6507" y="8446"/>
                  </a:cubicBezTo>
                  <a:close/>
                  <a:moveTo>
                    <a:pt x="12942" y="1"/>
                  </a:moveTo>
                  <a:lnTo>
                    <a:pt x="12942" y="1"/>
                  </a:lnTo>
                  <a:cubicBezTo>
                    <a:pt x="12869" y="12"/>
                    <a:pt x="12790" y="27"/>
                    <a:pt x="12711" y="52"/>
                  </a:cubicBezTo>
                  <a:cubicBezTo>
                    <a:pt x="12631" y="81"/>
                    <a:pt x="12549" y="120"/>
                    <a:pt x="12473" y="170"/>
                  </a:cubicBezTo>
                  <a:cubicBezTo>
                    <a:pt x="12394" y="221"/>
                    <a:pt x="12318" y="282"/>
                    <a:pt x="12254" y="351"/>
                  </a:cubicBezTo>
                  <a:cubicBezTo>
                    <a:pt x="12189" y="423"/>
                    <a:pt x="12131" y="502"/>
                    <a:pt x="12084" y="581"/>
                  </a:cubicBezTo>
                  <a:cubicBezTo>
                    <a:pt x="12077" y="599"/>
                    <a:pt x="12069" y="617"/>
                    <a:pt x="12059" y="632"/>
                  </a:cubicBezTo>
                  <a:cubicBezTo>
                    <a:pt x="12056" y="643"/>
                    <a:pt x="12052" y="649"/>
                    <a:pt x="12048" y="661"/>
                  </a:cubicBezTo>
                  <a:cubicBezTo>
                    <a:pt x="12044" y="668"/>
                    <a:pt x="12041" y="679"/>
                    <a:pt x="12037" y="686"/>
                  </a:cubicBezTo>
                  <a:cubicBezTo>
                    <a:pt x="12023" y="722"/>
                    <a:pt x="12009" y="754"/>
                    <a:pt x="11998" y="790"/>
                  </a:cubicBezTo>
                  <a:cubicBezTo>
                    <a:pt x="11994" y="805"/>
                    <a:pt x="11987" y="819"/>
                    <a:pt x="11983" y="834"/>
                  </a:cubicBezTo>
                  <a:cubicBezTo>
                    <a:pt x="11979" y="848"/>
                    <a:pt x="11976" y="859"/>
                    <a:pt x="11973" y="873"/>
                  </a:cubicBezTo>
                  <a:cubicBezTo>
                    <a:pt x="11966" y="898"/>
                    <a:pt x="11958" y="927"/>
                    <a:pt x="11954" y="949"/>
                  </a:cubicBezTo>
                  <a:cubicBezTo>
                    <a:pt x="11951" y="970"/>
                    <a:pt x="11944" y="995"/>
                    <a:pt x="11940" y="1017"/>
                  </a:cubicBezTo>
                  <a:cubicBezTo>
                    <a:pt x="11936" y="1035"/>
                    <a:pt x="11933" y="1057"/>
                    <a:pt x="11929" y="1075"/>
                  </a:cubicBezTo>
                  <a:cubicBezTo>
                    <a:pt x="11918" y="1115"/>
                    <a:pt x="11915" y="1147"/>
                    <a:pt x="11908" y="1179"/>
                  </a:cubicBezTo>
                  <a:cubicBezTo>
                    <a:pt x="11915" y="1154"/>
                    <a:pt x="11922" y="1129"/>
                    <a:pt x="11926" y="1100"/>
                  </a:cubicBezTo>
                  <a:cubicBezTo>
                    <a:pt x="11933" y="1071"/>
                    <a:pt x="11944" y="1046"/>
                    <a:pt x="11951" y="1021"/>
                  </a:cubicBezTo>
                  <a:cubicBezTo>
                    <a:pt x="11958" y="992"/>
                    <a:pt x="11966" y="967"/>
                    <a:pt x="11976" y="945"/>
                  </a:cubicBezTo>
                  <a:cubicBezTo>
                    <a:pt x="11976" y="938"/>
                    <a:pt x="11979" y="935"/>
                    <a:pt x="11979" y="927"/>
                  </a:cubicBezTo>
                  <a:cubicBezTo>
                    <a:pt x="11983" y="924"/>
                    <a:pt x="11987" y="917"/>
                    <a:pt x="11987" y="913"/>
                  </a:cubicBezTo>
                  <a:cubicBezTo>
                    <a:pt x="11991" y="902"/>
                    <a:pt x="11998" y="895"/>
                    <a:pt x="12001" y="884"/>
                  </a:cubicBezTo>
                  <a:lnTo>
                    <a:pt x="12001" y="884"/>
                  </a:lnTo>
                  <a:cubicBezTo>
                    <a:pt x="11979" y="988"/>
                    <a:pt x="11973" y="1078"/>
                    <a:pt x="11966" y="1168"/>
                  </a:cubicBezTo>
                  <a:cubicBezTo>
                    <a:pt x="11958" y="1259"/>
                    <a:pt x="11954" y="1345"/>
                    <a:pt x="11951" y="1428"/>
                  </a:cubicBezTo>
                  <a:cubicBezTo>
                    <a:pt x="11947" y="1601"/>
                    <a:pt x="11947" y="1767"/>
                    <a:pt x="11951" y="1929"/>
                  </a:cubicBezTo>
                  <a:cubicBezTo>
                    <a:pt x="11936" y="1979"/>
                    <a:pt x="11923" y="1999"/>
                    <a:pt x="11913" y="1999"/>
                  </a:cubicBezTo>
                  <a:cubicBezTo>
                    <a:pt x="11893" y="1999"/>
                    <a:pt x="11882" y="1916"/>
                    <a:pt x="11875" y="1831"/>
                  </a:cubicBezTo>
                  <a:lnTo>
                    <a:pt x="11875" y="1831"/>
                  </a:lnTo>
                  <a:cubicBezTo>
                    <a:pt x="11861" y="2033"/>
                    <a:pt x="11890" y="2174"/>
                    <a:pt x="11875" y="2462"/>
                  </a:cubicBezTo>
                  <a:cubicBezTo>
                    <a:pt x="11843" y="2422"/>
                    <a:pt x="11807" y="2405"/>
                    <a:pt x="11778" y="2347"/>
                  </a:cubicBezTo>
                  <a:cubicBezTo>
                    <a:pt x="11753" y="2292"/>
                    <a:pt x="11735" y="2199"/>
                    <a:pt x="11735" y="2022"/>
                  </a:cubicBezTo>
                  <a:lnTo>
                    <a:pt x="11735" y="2022"/>
                  </a:lnTo>
                  <a:cubicBezTo>
                    <a:pt x="11731" y="2322"/>
                    <a:pt x="11735" y="2616"/>
                    <a:pt x="11742" y="2912"/>
                  </a:cubicBezTo>
                  <a:cubicBezTo>
                    <a:pt x="11711" y="2966"/>
                    <a:pt x="11647" y="3281"/>
                    <a:pt x="11616" y="3281"/>
                  </a:cubicBezTo>
                  <a:cubicBezTo>
                    <a:pt x="11612" y="3281"/>
                    <a:pt x="11608" y="3274"/>
                    <a:pt x="11605" y="3258"/>
                  </a:cubicBezTo>
                  <a:lnTo>
                    <a:pt x="11605" y="3258"/>
                  </a:lnTo>
                  <a:cubicBezTo>
                    <a:pt x="11569" y="3514"/>
                    <a:pt x="11590" y="3827"/>
                    <a:pt x="11609" y="4162"/>
                  </a:cubicBezTo>
                  <a:cubicBezTo>
                    <a:pt x="11630" y="4497"/>
                    <a:pt x="11648" y="4851"/>
                    <a:pt x="11605" y="5185"/>
                  </a:cubicBezTo>
                  <a:cubicBezTo>
                    <a:pt x="11620" y="5218"/>
                    <a:pt x="11630" y="5290"/>
                    <a:pt x="11634" y="5434"/>
                  </a:cubicBezTo>
                  <a:cubicBezTo>
                    <a:pt x="11594" y="6065"/>
                    <a:pt x="11486" y="6615"/>
                    <a:pt x="11551" y="7365"/>
                  </a:cubicBezTo>
                  <a:cubicBezTo>
                    <a:pt x="11500" y="7502"/>
                    <a:pt x="11447" y="7639"/>
                    <a:pt x="11396" y="7776"/>
                  </a:cubicBezTo>
                  <a:cubicBezTo>
                    <a:pt x="11396" y="7907"/>
                    <a:pt x="11405" y="7951"/>
                    <a:pt x="11420" y="7951"/>
                  </a:cubicBezTo>
                  <a:cubicBezTo>
                    <a:pt x="11439" y="7951"/>
                    <a:pt x="11466" y="7886"/>
                    <a:pt x="11494" y="7837"/>
                  </a:cubicBezTo>
                  <a:cubicBezTo>
                    <a:pt x="11511" y="7804"/>
                    <a:pt x="11529" y="7778"/>
                    <a:pt x="11544" y="7778"/>
                  </a:cubicBezTo>
                  <a:cubicBezTo>
                    <a:pt x="11550" y="7778"/>
                    <a:pt x="11556" y="7783"/>
                    <a:pt x="11562" y="7794"/>
                  </a:cubicBezTo>
                  <a:cubicBezTo>
                    <a:pt x="11580" y="7834"/>
                    <a:pt x="11590" y="7945"/>
                    <a:pt x="11587" y="8186"/>
                  </a:cubicBezTo>
                  <a:cubicBezTo>
                    <a:pt x="11587" y="8529"/>
                    <a:pt x="11551" y="8587"/>
                    <a:pt x="11515" y="8594"/>
                  </a:cubicBezTo>
                  <a:cubicBezTo>
                    <a:pt x="11514" y="8594"/>
                    <a:pt x="11512" y="8594"/>
                    <a:pt x="11511" y="8594"/>
                  </a:cubicBezTo>
                  <a:cubicBezTo>
                    <a:pt x="11494" y="8594"/>
                    <a:pt x="11477" y="8586"/>
                    <a:pt x="11461" y="8586"/>
                  </a:cubicBezTo>
                  <a:cubicBezTo>
                    <a:pt x="11440" y="8586"/>
                    <a:pt x="11419" y="8600"/>
                    <a:pt x="11404" y="8665"/>
                  </a:cubicBezTo>
                  <a:cubicBezTo>
                    <a:pt x="11411" y="8730"/>
                    <a:pt x="11421" y="8803"/>
                    <a:pt x="11429" y="8882"/>
                  </a:cubicBezTo>
                  <a:cubicBezTo>
                    <a:pt x="11432" y="8921"/>
                    <a:pt x="11436" y="8965"/>
                    <a:pt x="11439" y="9008"/>
                  </a:cubicBezTo>
                  <a:lnTo>
                    <a:pt x="11439" y="9026"/>
                  </a:lnTo>
                  <a:lnTo>
                    <a:pt x="11439" y="9029"/>
                  </a:lnTo>
                  <a:lnTo>
                    <a:pt x="11443" y="9033"/>
                  </a:lnTo>
                  <a:cubicBezTo>
                    <a:pt x="11443" y="9036"/>
                    <a:pt x="11447" y="9041"/>
                    <a:pt x="11447" y="9044"/>
                  </a:cubicBezTo>
                  <a:cubicBezTo>
                    <a:pt x="11450" y="9051"/>
                    <a:pt x="11450" y="9062"/>
                    <a:pt x="11454" y="9073"/>
                  </a:cubicBezTo>
                  <a:cubicBezTo>
                    <a:pt x="11464" y="9109"/>
                    <a:pt x="11472" y="9156"/>
                    <a:pt x="11472" y="9206"/>
                  </a:cubicBezTo>
                  <a:lnTo>
                    <a:pt x="11472" y="9278"/>
                  </a:lnTo>
                  <a:cubicBezTo>
                    <a:pt x="11468" y="9292"/>
                    <a:pt x="11468" y="9303"/>
                    <a:pt x="11464" y="9317"/>
                  </a:cubicBezTo>
                  <a:lnTo>
                    <a:pt x="11461" y="9335"/>
                  </a:lnTo>
                  <a:lnTo>
                    <a:pt x="11461" y="9339"/>
                  </a:lnTo>
                  <a:lnTo>
                    <a:pt x="11461" y="9343"/>
                  </a:lnTo>
                  <a:lnTo>
                    <a:pt x="11450" y="9343"/>
                  </a:lnTo>
                  <a:cubicBezTo>
                    <a:pt x="11417" y="9335"/>
                    <a:pt x="11385" y="9329"/>
                    <a:pt x="11349" y="9317"/>
                  </a:cubicBezTo>
                  <a:cubicBezTo>
                    <a:pt x="11334" y="9314"/>
                    <a:pt x="11317" y="9307"/>
                    <a:pt x="11299" y="9300"/>
                  </a:cubicBezTo>
                  <a:cubicBezTo>
                    <a:pt x="11281" y="9292"/>
                    <a:pt x="11263" y="9285"/>
                    <a:pt x="11248" y="9278"/>
                  </a:cubicBezTo>
                  <a:cubicBezTo>
                    <a:pt x="11263" y="9274"/>
                    <a:pt x="11277" y="9271"/>
                    <a:pt x="11291" y="9271"/>
                  </a:cubicBezTo>
                  <a:cubicBezTo>
                    <a:pt x="11306" y="9271"/>
                    <a:pt x="11317" y="9271"/>
                    <a:pt x="11331" y="9274"/>
                  </a:cubicBezTo>
                  <a:cubicBezTo>
                    <a:pt x="11356" y="9274"/>
                    <a:pt x="11382" y="9282"/>
                    <a:pt x="11407" y="9285"/>
                  </a:cubicBezTo>
                  <a:lnTo>
                    <a:pt x="11414" y="9285"/>
                  </a:lnTo>
                  <a:lnTo>
                    <a:pt x="11417" y="9282"/>
                  </a:lnTo>
                  <a:lnTo>
                    <a:pt x="11417" y="9271"/>
                  </a:lnTo>
                  <a:cubicBezTo>
                    <a:pt x="11417" y="9264"/>
                    <a:pt x="11421" y="9257"/>
                    <a:pt x="11421" y="9249"/>
                  </a:cubicBezTo>
                  <a:lnTo>
                    <a:pt x="11421" y="9249"/>
                  </a:lnTo>
                  <a:cubicBezTo>
                    <a:pt x="11417" y="9252"/>
                    <a:pt x="11411" y="9257"/>
                    <a:pt x="11407" y="9260"/>
                  </a:cubicBezTo>
                  <a:lnTo>
                    <a:pt x="11404" y="9264"/>
                  </a:lnTo>
                  <a:lnTo>
                    <a:pt x="11399" y="9267"/>
                  </a:lnTo>
                  <a:lnTo>
                    <a:pt x="11396" y="9264"/>
                  </a:lnTo>
                  <a:lnTo>
                    <a:pt x="11392" y="9260"/>
                  </a:lnTo>
                  <a:cubicBezTo>
                    <a:pt x="11364" y="9249"/>
                    <a:pt x="11339" y="9235"/>
                    <a:pt x="11317" y="9224"/>
                  </a:cubicBezTo>
                  <a:cubicBezTo>
                    <a:pt x="11306" y="9217"/>
                    <a:pt x="11296" y="9214"/>
                    <a:pt x="11284" y="9206"/>
                  </a:cubicBezTo>
                  <a:cubicBezTo>
                    <a:pt x="11274" y="9199"/>
                    <a:pt x="11263" y="9195"/>
                    <a:pt x="11256" y="9188"/>
                  </a:cubicBezTo>
                  <a:cubicBezTo>
                    <a:pt x="11263" y="9184"/>
                    <a:pt x="11266" y="9177"/>
                    <a:pt x="11270" y="9174"/>
                  </a:cubicBezTo>
                  <a:cubicBezTo>
                    <a:pt x="11277" y="9166"/>
                    <a:pt x="11281" y="9163"/>
                    <a:pt x="11281" y="9159"/>
                  </a:cubicBezTo>
                  <a:cubicBezTo>
                    <a:pt x="11288" y="9149"/>
                    <a:pt x="11291" y="9141"/>
                    <a:pt x="11296" y="9134"/>
                  </a:cubicBezTo>
                  <a:cubicBezTo>
                    <a:pt x="11299" y="9134"/>
                    <a:pt x="11296" y="9123"/>
                    <a:pt x="11296" y="9119"/>
                  </a:cubicBezTo>
                  <a:cubicBezTo>
                    <a:pt x="11291" y="9112"/>
                    <a:pt x="11291" y="9109"/>
                    <a:pt x="11288" y="9101"/>
                  </a:cubicBezTo>
                  <a:cubicBezTo>
                    <a:pt x="11288" y="9091"/>
                    <a:pt x="11284" y="9084"/>
                    <a:pt x="11281" y="9076"/>
                  </a:cubicBezTo>
                  <a:cubicBezTo>
                    <a:pt x="11274" y="9062"/>
                    <a:pt x="11270" y="9054"/>
                    <a:pt x="11263" y="9048"/>
                  </a:cubicBezTo>
                  <a:cubicBezTo>
                    <a:pt x="11259" y="9041"/>
                    <a:pt x="11248" y="9036"/>
                    <a:pt x="11238" y="9029"/>
                  </a:cubicBezTo>
                  <a:cubicBezTo>
                    <a:pt x="11231" y="9026"/>
                    <a:pt x="11216" y="9019"/>
                    <a:pt x="11198" y="9001"/>
                  </a:cubicBezTo>
                  <a:lnTo>
                    <a:pt x="11198" y="9001"/>
                  </a:lnTo>
                  <a:cubicBezTo>
                    <a:pt x="11216" y="9022"/>
                    <a:pt x="11234" y="9041"/>
                    <a:pt x="11248" y="9054"/>
                  </a:cubicBezTo>
                  <a:cubicBezTo>
                    <a:pt x="11256" y="9066"/>
                    <a:pt x="11259" y="9073"/>
                    <a:pt x="11266" y="9084"/>
                  </a:cubicBezTo>
                  <a:cubicBezTo>
                    <a:pt x="11266" y="9087"/>
                    <a:pt x="11270" y="9091"/>
                    <a:pt x="11274" y="9098"/>
                  </a:cubicBezTo>
                  <a:lnTo>
                    <a:pt x="11274" y="9101"/>
                  </a:lnTo>
                  <a:lnTo>
                    <a:pt x="11277" y="9105"/>
                  </a:lnTo>
                  <a:cubicBezTo>
                    <a:pt x="11277" y="9119"/>
                    <a:pt x="11274" y="9127"/>
                    <a:pt x="11263" y="9131"/>
                  </a:cubicBezTo>
                  <a:cubicBezTo>
                    <a:pt x="11256" y="9134"/>
                    <a:pt x="11252" y="9134"/>
                    <a:pt x="11245" y="9134"/>
                  </a:cubicBezTo>
                  <a:cubicBezTo>
                    <a:pt x="11234" y="9137"/>
                    <a:pt x="11226" y="9137"/>
                    <a:pt x="11216" y="9137"/>
                  </a:cubicBezTo>
                  <a:lnTo>
                    <a:pt x="11169" y="9137"/>
                  </a:lnTo>
                  <a:cubicBezTo>
                    <a:pt x="11144" y="9134"/>
                    <a:pt x="11118" y="9134"/>
                    <a:pt x="11093" y="9134"/>
                  </a:cubicBezTo>
                  <a:cubicBezTo>
                    <a:pt x="10993" y="9127"/>
                    <a:pt x="10892" y="9119"/>
                    <a:pt x="10798" y="9112"/>
                  </a:cubicBezTo>
                  <a:cubicBezTo>
                    <a:pt x="10719" y="9111"/>
                    <a:pt x="10642" y="9110"/>
                    <a:pt x="10569" y="9110"/>
                  </a:cubicBezTo>
                  <a:cubicBezTo>
                    <a:pt x="10464" y="9110"/>
                    <a:pt x="10367" y="9113"/>
                    <a:pt x="10287" y="9123"/>
                  </a:cubicBezTo>
                  <a:cubicBezTo>
                    <a:pt x="10150" y="9137"/>
                    <a:pt x="10059" y="9166"/>
                    <a:pt x="10045" y="9220"/>
                  </a:cubicBezTo>
                  <a:lnTo>
                    <a:pt x="9718" y="9163"/>
                  </a:lnTo>
                  <a:lnTo>
                    <a:pt x="9718" y="9163"/>
                  </a:lnTo>
                  <a:cubicBezTo>
                    <a:pt x="9728" y="9163"/>
                    <a:pt x="9738" y="9163"/>
                    <a:pt x="9746" y="9163"/>
                  </a:cubicBezTo>
                  <a:cubicBezTo>
                    <a:pt x="9807" y="9163"/>
                    <a:pt x="9830" y="9155"/>
                    <a:pt x="9890" y="9155"/>
                  </a:cubicBezTo>
                  <a:cubicBezTo>
                    <a:pt x="9899" y="9155"/>
                    <a:pt x="9909" y="9155"/>
                    <a:pt x="9919" y="9156"/>
                  </a:cubicBezTo>
                  <a:cubicBezTo>
                    <a:pt x="9840" y="9141"/>
                    <a:pt x="9771" y="9131"/>
                    <a:pt x="9713" y="9127"/>
                  </a:cubicBezTo>
                  <a:cubicBezTo>
                    <a:pt x="9697" y="9126"/>
                    <a:pt x="9682" y="9125"/>
                    <a:pt x="9667" y="9125"/>
                  </a:cubicBezTo>
                  <a:cubicBezTo>
                    <a:pt x="9629" y="9125"/>
                    <a:pt x="9593" y="9129"/>
                    <a:pt x="9562" y="9134"/>
                  </a:cubicBezTo>
                  <a:cubicBezTo>
                    <a:pt x="9475" y="9149"/>
                    <a:pt x="9411" y="9174"/>
                    <a:pt x="9339" y="9202"/>
                  </a:cubicBezTo>
                  <a:cubicBezTo>
                    <a:pt x="9199" y="9267"/>
                    <a:pt x="9040" y="9335"/>
                    <a:pt x="8629" y="9347"/>
                  </a:cubicBezTo>
                  <a:cubicBezTo>
                    <a:pt x="8592" y="9348"/>
                    <a:pt x="8557" y="9348"/>
                    <a:pt x="8523" y="9348"/>
                  </a:cubicBezTo>
                  <a:cubicBezTo>
                    <a:pt x="8429" y="9348"/>
                    <a:pt x="8350" y="9345"/>
                    <a:pt x="8305" y="9339"/>
                  </a:cubicBezTo>
                  <a:cubicBezTo>
                    <a:pt x="8273" y="9332"/>
                    <a:pt x="8255" y="9329"/>
                    <a:pt x="8258" y="9317"/>
                  </a:cubicBezTo>
                  <a:cubicBezTo>
                    <a:pt x="8262" y="9310"/>
                    <a:pt x="8287" y="9300"/>
                    <a:pt x="8334" y="9289"/>
                  </a:cubicBezTo>
                  <a:lnTo>
                    <a:pt x="8334" y="9289"/>
                  </a:lnTo>
                  <a:cubicBezTo>
                    <a:pt x="8125" y="9332"/>
                    <a:pt x="7916" y="9375"/>
                    <a:pt x="7707" y="9425"/>
                  </a:cubicBezTo>
                  <a:cubicBezTo>
                    <a:pt x="7677" y="9429"/>
                    <a:pt x="7652" y="9431"/>
                    <a:pt x="7634" y="9431"/>
                  </a:cubicBezTo>
                  <a:cubicBezTo>
                    <a:pt x="7563" y="9431"/>
                    <a:pt x="7577" y="9407"/>
                    <a:pt x="7660" y="9390"/>
                  </a:cubicBezTo>
                  <a:lnTo>
                    <a:pt x="7660" y="9390"/>
                  </a:lnTo>
                  <a:cubicBezTo>
                    <a:pt x="7527" y="9412"/>
                    <a:pt x="7397" y="9437"/>
                    <a:pt x="7267" y="9462"/>
                  </a:cubicBezTo>
                  <a:cubicBezTo>
                    <a:pt x="7189" y="9476"/>
                    <a:pt x="7109" y="9495"/>
                    <a:pt x="7029" y="9508"/>
                  </a:cubicBezTo>
                  <a:lnTo>
                    <a:pt x="6968" y="9523"/>
                  </a:lnTo>
                  <a:lnTo>
                    <a:pt x="6961" y="9523"/>
                  </a:lnTo>
                  <a:lnTo>
                    <a:pt x="6946" y="9527"/>
                  </a:lnTo>
                  <a:lnTo>
                    <a:pt x="6896" y="9541"/>
                  </a:lnTo>
                  <a:lnTo>
                    <a:pt x="6900" y="9530"/>
                  </a:lnTo>
                  <a:lnTo>
                    <a:pt x="6900" y="9530"/>
                  </a:lnTo>
                  <a:cubicBezTo>
                    <a:pt x="6875" y="9555"/>
                    <a:pt x="6828" y="9588"/>
                    <a:pt x="6770" y="9624"/>
                  </a:cubicBezTo>
                  <a:cubicBezTo>
                    <a:pt x="6713" y="9656"/>
                    <a:pt x="6644" y="9696"/>
                    <a:pt x="6590" y="9725"/>
                  </a:cubicBezTo>
                  <a:cubicBezTo>
                    <a:pt x="6584" y="9729"/>
                    <a:pt x="6580" y="9730"/>
                    <a:pt x="6577" y="9730"/>
                  </a:cubicBezTo>
                  <a:cubicBezTo>
                    <a:pt x="6568" y="9730"/>
                    <a:pt x="6567" y="9720"/>
                    <a:pt x="6562" y="9718"/>
                  </a:cubicBezTo>
                  <a:cubicBezTo>
                    <a:pt x="6562" y="9678"/>
                    <a:pt x="6565" y="9660"/>
                    <a:pt x="6565" y="9649"/>
                  </a:cubicBezTo>
                  <a:cubicBezTo>
                    <a:pt x="6566" y="9646"/>
                    <a:pt x="6568" y="9645"/>
                    <a:pt x="6569" y="9645"/>
                  </a:cubicBezTo>
                  <a:cubicBezTo>
                    <a:pt x="6572" y="9645"/>
                    <a:pt x="6575" y="9648"/>
                    <a:pt x="6579" y="9653"/>
                  </a:cubicBezTo>
                  <a:cubicBezTo>
                    <a:pt x="6587" y="9664"/>
                    <a:pt x="6591" y="9688"/>
                    <a:pt x="6603" y="9688"/>
                  </a:cubicBezTo>
                  <a:cubicBezTo>
                    <a:pt x="6607" y="9688"/>
                    <a:pt x="6612" y="9685"/>
                    <a:pt x="6619" y="9678"/>
                  </a:cubicBezTo>
                  <a:cubicBezTo>
                    <a:pt x="6622" y="9674"/>
                    <a:pt x="6622" y="9674"/>
                    <a:pt x="6622" y="9671"/>
                  </a:cubicBezTo>
                  <a:cubicBezTo>
                    <a:pt x="6627" y="9668"/>
                    <a:pt x="6627" y="9668"/>
                    <a:pt x="6627" y="9663"/>
                  </a:cubicBezTo>
                  <a:lnTo>
                    <a:pt x="6627" y="9663"/>
                  </a:lnTo>
                  <a:lnTo>
                    <a:pt x="6615" y="9671"/>
                  </a:lnTo>
                  <a:lnTo>
                    <a:pt x="6612" y="9671"/>
                  </a:lnTo>
                  <a:lnTo>
                    <a:pt x="6612" y="9668"/>
                  </a:lnTo>
                  <a:lnTo>
                    <a:pt x="6605" y="9656"/>
                  </a:lnTo>
                  <a:cubicBezTo>
                    <a:pt x="6597" y="9646"/>
                    <a:pt x="6594" y="9638"/>
                    <a:pt x="6590" y="9631"/>
                  </a:cubicBezTo>
                  <a:cubicBezTo>
                    <a:pt x="6579" y="9613"/>
                    <a:pt x="6569" y="9591"/>
                    <a:pt x="6562" y="9573"/>
                  </a:cubicBezTo>
                  <a:cubicBezTo>
                    <a:pt x="6544" y="9533"/>
                    <a:pt x="6525" y="9490"/>
                    <a:pt x="6507" y="9444"/>
                  </a:cubicBezTo>
                  <a:cubicBezTo>
                    <a:pt x="6514" y="9404"/>
                    <a:pt x="6529" y="9390"/>
                    <a:pt x="6544" y="9390"/>
                  </a:cubicBezTo>
                  <a:cubicBezTo>
                    <a:pt x="6557" y="9393"/>
                    <a:pt x="6576" y="9404"/>
                    <a:pt x="6590" y="9425"/>
                  </a:cubicBezTo>
                  <a:cubicBezTo>
                    <a:pt x="6605" y="9447"/>
                    <a:pt x="6619" y="9473"/>
                    <a:pt x="6633" y="9505"/>
                  </a:cubicBezTo>
                  <a:cubicBezTo>
                    <a:pt x="6637" y="9520"/>
                    <a:pt x="6644" y="9538"/>
                    <a:pt x="6652" y="9552"/>
                  </a:cubicBezTo>
                  <a:cubicBezTo>
                    <a:pt x="6652" y="9563"/>
                    <a:pt x="6655" y="9570"/>
                    <a:pt x="6659" y="9581"/>
                  </a:cubicBezTo>
                  <a:lnTo>
                    <a:pt x="6662" y="9595"/>
                  </a:lnTo>
                  <a:lnTo>
                    <a:pt x="6673" y="9595"/>
                  </a:lnTo>
                  <a:cubicBezTo>
                    <a:pt x="6680" y="9591"/>
                    <a:pt x="6687" y="9591"/>
                    <a:pt x="6698" y="9588"/>
                  </a:cubicBezTo>
                  <a:cubicBezTo>
                    <a:pt x="6695" y="9577"/>
                    <a:pt x="6695" y="9570"/>
                    <a:pt x="6695" y="9559"/>
                  </a:cubicBezTo>
                  <a:cubicBezTo>
                    <a:pt x="6691" y="9552"/>
                    <a:pt x="6702" y="9523"/>
                    <a:pt x="6705" y="9508"/>
                  </a:cubicBezTo>
                  <a:cubicBezTo>
                    <a:pt x="6709" y="9490"/>
                    <a:pt x="6713" y="9476"/>
                    <a:pt x="6720" y="9462"/>
                  </a:cubicBezTo>
                  <a:cubicBezTo>
                    <a:pt x="6723" y="9437"/>
                    <a:pt x="6727" y="9418"/>
                    <a:pt x="6727" y="9404"/>
                  </a:cubicBezTo>
                  <a:cubicBezTo>
                    <a:pt x="6727" y="9379"/>
                    <a:pt x="6709" y="9372"/>
                    <a:pt x="6691" y="9350"/>
                  </a:cubicBezTo>
                  <a:cubicBezTo>
                    <a:pt x="6684" y="9339"/>
                    <a:pt x="6673" y="9325"/>
                    <a:pt x="6665" y="9307"/>
                  </a:cubicBezTo>
                  <a:cubicBezTo>
                    <a:pt x="6659" y="9296"/>
                    <a:pt x="6655" y="9289"/>
                    <a:pt x="6652" y="9274"/>
                  </a:cubicBezTo>
                  <a:cubicBezTo>
                    <a:pt x="6648" y="9264"/>
                    <a:pt x="6644" y="9260"/>
                    <a:pt x="6637" y="9217"/>
                  </a:cubicBezTo>
                  <a:cubicBezTo>
                    <a:pt x="6615" y="9073"/>
                    <a:pt x="6601" y="8889"/>
                    <a:pt x="6608" y="8637"/>
                  </a:cubicBezTo>
                  <a:lnTo>
                    <a:pt x="6608" y="8637"/>
                  </a:lnTo>
                  <a:cubicBezTo>
                    <a:pt x="6637" y="8799"/>
                    <a:pt x="6665" y="8958"/>
                    <a:pt x="6698" y="9112"/>
                  </a:cubicBezTo>
                  <a:cubicBezTo>
                    <a:pt x="6748" y="8950"/>
                    <a:pt x="6752" y="8777"/>
                    <a:pt x="6745" y="8575"/>
                  </a:cubicBezTo>
                  <a:cubicBezTo>
                    <a:pt x="6738" y="8374"/>
                    <a:pt x="6723" y="8140"/>
                    <a:pt x="6745" y="7862"/>
                  </a:cubicBezTo>
                  <a:lnTo>
                    <a:pt x="6745" y="7862"/>
                  </a:lnTo>
                  <a:cubicBezTo>
                    <a:pt x="6727" y="7927"/>
                    <a:pt x="6695" y="8208"/>
                    <a:pt x="6659" y="8403"/>
                  </a:cubicBezTo>
                  <a:cubicBezTo>
                    <a:pt x="6636" y="8514"/>
                    <a:pt x="6611" y="8598"/>
                    <a:pt x="6582" y="8598"/>
                  </a:cubicBezTo>
                  <a:cubicBezTo>
                    <a:pt x="6560" y="8598"/>
                    <a:pt x="6535" y="8550"/>
                    <a:pt x="6507" y="8431"/>
                  </a:cubicBezTo>
                  <a:cubicBezTo>
                    <a:pt x="6511" y="8273"/>
                    <a:pt x="6500" y="8064"/>
                    <a:pt x="6421" y="7765"/>
                  </a:cubicBezTo>
                  <a:cubicBezTo>
                    <a:pt x="6511" y="7754"/>
                    <a:pt x="6461" y="7458"/>
                    <a:pt x="6424" y="7087"/>
                  </a:cubicBezTo>
                  <a:lnTo>
                    <a:pt x="6424" y="7087"/>
                  </a:lnTo>
                  <a:lnTo>
                    <a:pt x="6547" y="7102"/>
                  </a:lnTo>
                  <a:cubicBezTo>
                    <a:pt x="6479" y="6706"/>
                    <a:pt x="6421" y="6742"/>
                    <a:pt x="6346" y="6507"/>
                  </a:cubicBezTo>
                  <a:cubicBezTo>
                    <a:pt x="6324" y="6058"/>
                    <a:pt x="6406" y="5957"/>
                    <a:pt x="6475" y="5845"/>
                  </a:cubicBezTo>
                  <a:cubicBezTo>
                    <a:pt x="6466" y="5666"/>
                    <a:pt x="6455" y="5607"/>
                    <a:pt x="6442" y="5607"/>
                  </a:cubicBezTo>
                  <a:cubicBezTo>
                    <a:pt x="6417" y="5607"/>
                    <a:pt x="6385" y="5818"/>
                    <a:pt x="6348" y="5818"/>
                  </a:cubicBezTo>
                  <a:cubicBezTo>
                    <a:pt x="6326" y="5818"/>
                    <a:pt x="6302" y="5743"/>
                    <a:pt x="6276" y="5503"/>
                  </a:cubicBezTo>
                  <a:cubicBezTo>
                    <a:pt x="6276" y="5203"/>
                    <a:pt x="6255" y="4948"/>
                    <a:pt x="6216" y="4678"/>
                  </a:cubicBezTo>
                  <a:cubicBezTo>
                    <a:pt x="6180" y="4407"/>
                    <a:pt x="6125" y="4126"/>
                    <a:pt x="6053" y="3770"/>
                  </a:cubicBezTo>
                  <a:cubicBezTo>
                    <a:pt x="6054" y="3634"/>
                    <a:pt x="6063" y="3592"/>
                    <a:pt x="6075" y="3592"/>
                  </a:cubicBezTo>
                  <a:cubicBezTo>
                    <a:pt x="6096" y="3592"/>
                    <a:pt x="6126" y="3714"/>
                    <a:pt x="6143" y="3714"/>
                  </a:cubicBezTo>
                  <a:cubicBezTo>
                    <a:pt x="6148" y="3714"/>
                    <a:pt x="6152" y="3705"/>
                    <a:pt x="6154" y="3683"/>
                  </a:cubicBezTo>
                  <a:lnTo>
                    <a:pt x="6021" y="3316"/>
                  </a:lnTo>
                  <a:cubicBezTo>
                    <a:pt x="6017" y="3265"/>
                    <a:pt x="6026" y="3251"/>
                    <a:pt x="6037" y="3251"/>
                  </a:cubicBezTo>
                  <a:cubicBezTo>
                    <a:pt x="6046" y="3251"/>
                    <a:pt x="6057" y="3259"/>
                    <a:pt x="6065" y="3265"/>
                  </a:cubicBezTo>
                  <a:cubicBezTo>
                    <a:pt x="6028" y="3110"/>
                    <a:pt x="6000" y="3107"/>
                    <a:pt x="5967" y="3082"/>
                  </a:cubicBezTo>
                  <a:cubicBezTo>
                    <a:pt x="5949" y="3067"/>
                    <a:pt x="5935" y="3049"/>
                    <a:pt x="5917" y="3002"/>
                  </a:cubicBezTo>
                  <a:cubicBezTo>
                    <a:pt x="5899" y="2955"/>
                    <a:pt x="5877" y="2884"/>
                    <a:pt x="5855" y="2761"/>
                  </a:cubicBezTo>
                  <a:cubicBezTo>
                    <a:pt x="5779" y="2699"/>
                    <a:pt x="5801" y="2444"/>
                    <a:pt x="5797" y="2119"/>
                  </a:cubicBezTo>
                  <a:cubicBezTo>
                    <a:pt x="5794" y="1958"/>
                    <a:pt x="5787" y="1778"/>
                    <a:pt x="5758" y="1601"/>
                  </a:cubicBezTo>
                  <a:cubicBezTo>
                    <a:pt x="5740" y="1511"/>
                    <a:pt x="5719" y="1421"/>
                    <a:pt x="5686" y="1331"/>
                  </a:cubicBezTo>
                  <a:cubicBezTo>
                    <a:pt x="5679" y="1306"/>
                    <a:pt x="5671" y="1288"/>
                    <a:pt x="5661" y="1262"/>
                  </a:cubicBezTo>
                  <a:lnTo>
                    <a:pt x="5628" y="1198"/>
                  </a:lnTo>
                  <a:cubicBezTo>
                    <a:pt x="5624" y="1183"/>
                    <a:pt x="5618" y="1173"/>
                    <a:pt x="5611" y="1161"/>
                  </a:cubicBezTo>
                  <a:cubicBezTo>
                    <a:pt x="5603" y="1151"/>
                    <a:pt x="5599" y="1136"/>
                    <a:pt x="5589" y="1125"/>
                  </a:cubicBezTo>
                  <a:cubicBezTo>
                    <a:pt x="5574" y="1100"/>
                    <a:pt x="5560" y="1078"/>
                    <a:pt x="5541" y="1057"/>
                  </a:cubicBezTo>
                  <a:cubicBezTo>
                    <a:pt x="5535" y="1028"/>
                    <a:pt x="5528" y="1010"/>
                    <a:pt x="5524" y="1000"/>
                  </a:cubicBezTo>
                  <a:cubicBezTo>
                    <a:pt x="5524" y="985"/>
                    <a:pt x="5524" y="978"/>
                    <a:pt x="5528" y="978"/>
                  </a:cubicBezTo>
                  <a:cubicBezTo>
                    <a:pt x="5529" y="976"/>
                    <a:pt x="5532" y="975"/>
                    <a:pt x="5535" y="975"/>
                  </a:cubicBezTo>
                  <a:cubicBezTo>
                    <a:pt x="5544" y="975"/>
                    <a:pt x="5557" y="983"/>
                    <a:pt x="5571" y="995"/>
                  </a:cubicBezTo>
                  <a:cubicBezTo>
                    <a:pt x="5602" y="1017"/>
                    <a:pt x="5636" y="1051"/>
                    <a:pt x="5654" y="1051"/>
                  </a:cubicBezTo>
                  <a:cubicBezTo>
                    <a:pt x="5661" y="1051"/>
                    <a:pt x="5666" y="1047"/>
                    <a:pt x="5668" y="1035"/>
                  </a:cubicBezTo>
                  <a:cubicBezTo>
                    <a:pt x="5661" y="1028"/>
                    <a:pt x="5657" y="1017"/>
                    <a:pt x="5650" y="1010"/>
                  </a:cubicBezTo>
                  <a:cubicBezTo>
                    <a:pt x="5646" y="1000"/>
                    <a:pt x="5639" y="992"/>
                    <a:pt x="5636" y="985"/>
                  </a:cubicBezTo>
                  <a:cubicBezTo>
                    <a:pt x="5624" y="967"/>
                    <a:pt x="5614" y="949"/>
                    <a:pt x="5599" y="935"/>
                  </a:cubicBezTo>
                  <a:cubicBezTo>
                    <a:pt x="5589" y="920"/>
                    <a:pt x="5578" y="905"/>
                    <a:pt x="5567" y="892"/>
                  </a:cubicBezTo>
                  <a:cubicBezTo>
                    <a:pt x="5553" y="877"/>
                    <a:pt x="5541" y="862"/>
                    <a:pt x="5531" y="848"/>
                  </a:cubicBezTo>
                  <a:cubicBezTo>
                    <a:pt x="5481" y="797"/>
                    <a:pt x="5433" y="754"/>
                    <a:pt x="5383" y="719"/>
                  </a:cubicBezTo>
                  <a:cubicBezTo>
                    <a:pt x="5337" y="679"/>
                    <a:pt x="5286" y="649"/>
                    <a:pt x="5243" y="624"/>
                  </a:cubicBezTo>
                  <a:cubicBezTo>
                    <a:pt x="5222" y="614"/>
                    <a:pt x="5200" y="599"/>
                    <a:pt x="5178" y="592"/>
                  </a:cubicBezTo>
                  <a:cubicBezTo>
                    <a:pt x="5157" y="581"/>
                    <a:pt x="5135" y="571"/>
                    <a:pt x="5113" y="563"/>
                  </a:cubicBezTo>
                  <a:cubicBezTo>
                    <a:pt x="5034" y="531"/>
                    <a:pt x="4962" y="513"/>
                    <a:pt x="4897" y="502"/>
                  </a:cubicBezTo>
                  <a:cubicBezTo>
                    <a:pt x="4832" y="491"/>
                    <a:pt x="4775" y="484"/>
                    <a:pt x="4720" y="484"/>
                  </a:cubicBezTo>
                  <a:lnTo>
                    <a:pt x="4638" y="484"/>
                  </a:lnTo>
                  <a:cubicBezTo>
                    <a:pt x="4627" y="488"/>
                    <a:pt x="4612" y="488"/>
                    <a:pt x="4598" y="488"/>
                  </a:cubicBezTo>
                  <a:cubicBezTo>
                    <a:pt x="4583" y="488"/>
                    <a:pt x="4569" y="491"/>
                    <a:pt x="4558" y="491"/>
                  </a:cubicBezTo>
                  <a:cubicBezTo>
                    <a:pt x="4500" y="498"/>
                    <a:pt x="4447" y="513"/>
                    <a:pt x="4385" y="528"/>
                  </a:cubicBezTo>
                  <a:cubicBezTo>
                    <a:pt x="4263" y="563"/>
                    <a:pt x="4119" y="621"/>
                    <a:pt x="3953" y="736"/>
                  </a:cubicBezTo>
                  <a:cubicBezTo>
                    <a:pt x="3740" y="812"/>
                    <a:pt x="3542" y="927"/>
                    <a:pt x="3366" y="1064"/>
                  </a:cubicBezTo>
                  <a:cubicBezTo>
                    <a:pt x="3444" y="1013"/>
                    <a:pt x="3495" y="992"/>
                    <a:pt x="3522" y="992"/>
                  </a:cubicBezTo>
                  <a:cubicBezTo>
                    <a:pt x="3532" y="992"/>
                    <a:pt x="3539" y="995"/>
                    <a:pt x="3542" y="1000"/>
                  </a:cubicBezTo>
                  <a:cubicBezTo>
                    <a:pt x="3549" y="1007"/>
                    <a:pt x="3549" y="1025"/>
                    <a:pt x="3542" y="1046"/>
                  </a:cubicBezTo>
                  <a:cubicBezTo>
                    <a:pt x="3539" y="1060"/>
                    <a:pt x="3531" y="1071"/>
                    <a:pt x="3524" y="1086"/>
                  </a:cubicBezTo>
                  <a:cubicBezTo>
                    <a:pt x="3517" y="1100"/>
                    <a:pt x="3510" y="1118"/>
                    <a:pt x="3499" y="1136"/>
                  </a:cubicBezTo>
                  <a:cubicBezTo>
                    <a:pt x="3459" y="1208"/>
                    <a:pt x="3401" y="1298"/>
                    <a:pt x="3348" y="1403"/>
                  </a:cubicBezTo>
                  <a:cubicBezTo>
                    <a:pt x="3290" y="1511"/>
                    <a:pt x="3233" y="1626"/>
                    <a:pt x="3185" y="1738"/>
                  </a:cubicBezTo>
                  <a:cubicBezTo>
                    <a:pt x="3204" y="1723"/>
                    <a:pt x="3222" y="1709"/>
                    <a:pt x="3240" y="1695"/>
                  </a:cubicBezTo>
                  <a:lnTo>
                    <a:pt x="3240" y="1695"/>
                  </a:lnTo>
                  <a:cubicBezTo>
                    <a:pt x="3207" y="1741"/>
                    <a:pt x="3178" y="1788"/>
                    <a:pt x="3150" y="1835"/>
                  </a:cubicBezTo>
                  <a:cubicBezTo>
                    <a:pt x="3160" y="1803"/>
                    <a:pt x="3172" y="1770"/>
                    <a:pt x="3185" y="1738"/>
                  </a:cubicBezTo>
                  <a:lnTo>
                    <a:pt x="3185" y="1738"/>
                  </a:lnTo>
                  <a:cubicBezTo>
                    <a:pt x="3164" y="1760"/>
                    <a:pt x="3142" y="1781"/>
                    <a:pt x="3120" y="1799"/>
                  </a:cubicBezTo>
                  <a:cubicBezTo>
                    <a:pt x="3139" y="1698"/>
                    <a:pt x="3160" y="1601"/>
                    <a:pt x="3168" y="1522"/>
                  </a:cubicBezTo>
                  <a:cubicBezTo>
                    <a:pt x="3172" y="1486"/>
                    <a:pt x="3172" y="1454"/>
                    <a:pt x="3168" y="1428"/>
                  </a:cubicBezTo>
                  <a:cubicBezTo>
                    <a:pt x="3160" y="1406"/>
                    <a:pt x="3150" y="1392"/>
                    <a:pt x="3128" y="1389"/>
                  </a:cubicBezTo>
                  <a:cubicBezTo>
                    <a:pt x="3107" y="1442"/>
                    <a:pt x="3056" y="1532"/>
                    <a:pt x="2999" y="1633"/>
                  </a:cubicBezTo>
                  <a:cubicBezTo>
                    <a:pt x="3007" y="1584"/>
                    <a:pt x="3014" y="1551"/>
                    <a:pt x="3000" y="1551"/>
                  </a:cubicBezTo>
                  <a:cubicBezTo>
                    <a:pt x="2998" y="1551"/>
                    <a:pt x="2995" y="1552"/>
                    <a:pt x="2991" y="1554"/>
                  </a:cubicBezTo>
                  <a:cubicBezTo>
                    <a:pt x="2980" y="1562"/>
                    <a:pt x="2966" y="1587"/>
                    <a:pt x="2952" y="1626"/>
                  </a:cubicBezTo>
                  <a:cubicBezTo>
                    <a:pt x="2944" y="1648"/>
                    <a:pt x="2934" y="1673"/>
                    <a:pt x="2926" y="1698"/>
                  </a:cubicBezTo>
                  <a:cubicBezTo>
                    <a:pt x="2919" y="1727"/>
                    <a:pt x="2909" y="1756"/>
                    <a:pt x="2897" y="1788"/>
                  </a:cubicBezTo>
                  <a:cubicBezTo>
                    <a:pt x="2865" y="1806"/>
                    <a:pt x="2829" y="1821"/>
                    <a:pt x="2793" y="1838"/>
                  </a:cubicBezTo>
                  <a:cubicBezTo>
                    <a:pt x="2761" y="1856"/>
                    <a:pt x="2724" y="1875"/>
                    <a:pt x="2693" y="1893"/>
                  </a:cubicBezTo>
                  <a:cubicBezTo>
                    <a:pt x="2699" y="1914"/>
                    <a:pt x="2710" y="1936"/>
                    <a:pt x="2718" y="1958"/>
                  </a:cubicBezTo>
                  <a:cubicBezTo>
                    <a:pt x="2533" y="2267"/>
                    <a:pt x="2386" y="2599"/>
                    <a:pt x="2264" y="2934"/>
                  </a:cubicBezTo>
                  <a:cubicBezTo>
                    <a:pt x="2224" y="3319"/>
                    <a:pt x="2239" y="3676"/>
                    <a:pt x="2256" y="4079"/>
                  </a:cubicBezTo>
                  <a:cubicBezTo>
                    <a:pt x="2260" y="4181"/>
                    <a:pt x="2267" y="4285"/>
                    <a:pt x="2271" y="4393"/>
                  </a:cubicBezTo>
                  <a:cubicBezTo>
                    <a:pt x="2274" y="4447"/>
                    <a:pt x="2277" y="4501"/>
                    <a:pt x="2277" y="4558"/>
                  </a:cubicBezTo>
                  <a:cubicBezTo>
                    <a:pt x="2282" y="4613"/>
                    <a:pt x="2285" y="4670"/>
                    <a:pt x="2289" y="4728"/>
                  </a:cubicBezTo>
                  <a:cubicBezTo>
                    <a:pt x="2292" y="4847"/>
                    <a:pt x="2296" y="4969"/>
                    <a:pt x="2296" y="5095"/>
                  </a:cubicBezTo>
                  <a:cubicBezTo>
                    <a:pt x="2296" y="5128"/>
                    <a:pt x="2299" y="5160"/>
                    <a:pt x="2299" y="5193"/>
                  </a:cubicBezTo>
                  <a:cubicBezTo>
                    <a:pt x="2299" y="5229"/>
                    <a:pt x="2299" y="5261"/>
                    <a:pt x="2303" y="5293"/>
                  </a:cubicBezTo>
                  <a:lnTo>
                    <a:pt x="2303" y="5503"/>
                  </a:lnTo>
                  <a:cubicBezTo>
                    <a:pt x="2271" y="5385"/>
                    <a:pt x="2239" y="5354"/>
                    <a:pt x="2204" y="5354"/>
                  </a:cubicBezTo>
                  <a:cubicBezTo>
                    <a:pt x="2197" y="5354"/>
                    <a:pt x="2189" y="5356"/>
                    <a:pt x="2181" y="5358"/>
                  </a:cubicBezTo>
                  <a:cubicBezTo>
                    <a:pt x="2141" y="5375"/>
                    <a:pt x="2099" y="5418"/>
                    <a:pt x="2049" y="5418"/>
                  </a:cubicBezTo>
                  <a:cubicBezTo>
                    <a:pt x="2043" y="5418"/>
                    <a:pt x="2038" y="5417"/>
                    <a:pt x="2033" y="5416"/>
                  </a:cubicBezTo>
                  <a:cubicBezTo>
                    <a:pt x="2066" y="5337"/>
                    <a:pt x="2083" y="5243"/>
                    <a:pt x="2087" y="5135"/>
                  </a:cubicBezTo>
                  <a:cubicBezTo>
                    <a:pt x="2098" y="5027"/>
                    <a:pt x="2098" y="4904"/>
                    <a:pt x="2094" y="4775"/>
                  </a:cubicBezTo>
                  <a:cubicBezTo>
                    <a:pt x="2094" y="4706"/>
                    <a:pt x="2094" y="4641"/>
                    <a:pt x="2091" y="4570"/>
                  </a:cubicBezTo>
                  <a:lnTo>
                    <a:pt x="2091" y="4519"/>
                  </a:lnTo>
                  <a:lnTo>
                    <a:pt x="2091" y="4465"/>
                  </a:lnTo>
                  <a:cubicBezTo>
                    <a:pt x="2091" y="4429"/>
                    <a:pt x="2091" y="4393"/>
                    <a:pt x="2094" y="4357"/>
                  </a:cubicBezTo>
                  <a:cubicBezTo>
                    <a:pt x="2098" y="4212"/>
                    <a:pt x="2112" y="4064"/>
                    <a:pt x="2139" y="3916"/>
                  </a:cubicBezTo>
                  <a:lnTo>
                    <a:pt x="2139" y="3916"/>
                  </a:lnTo>
                  <a:cubicBezTo>
                    <a:pt x="2125" y="3990"/>
                    <a:pt x="2112" y="4041"/>
                    <a:pt x="2101" y="4076"/>
                  </a:cubicBezTo>
                  <a:cubicBezTo>
                    <a:pt x="2087" y="4112"/>
                    <a:pt x="2076" y="4130"/>
                    <a:pt x="2066" y="4134"/>
                  </a:cubicBezTo>
                  <a:cubicBezTo>
                    <a:pt x="2064" y="4135"/>
                    <a:pt x="2062" y="4136"/>
                    <a:pt x="2060" y="4136"/>
                  </a:cubicBezTo>
                  <a:cubicBezTo>
                    <a:pt x="2044" y="4136"/>
                    <a:pt x="2032" y="4100"/>
                    <a:pt x="2029" y="4061"/>
                  </a:cubicBezTo>
                  <a:cubicBezTo>
                    <a:pt x="2026" y="4245"/>
                    <a:pt x="2022" y="4429"/>
                    <a:pt x="2026" y="4613"/>
                  </a:cubicBezTo>
                  <a:lnTo>
                    <a:pt x="2033" y="4883"/>
                  </a:lnTo>
                  <a:lnTo>
                    <a:pt x="2036" y="5016"/>
                  </a:lnTo>
                  <a:lnTo>
                    <a:pt x="2036" y="5085"/>
                  </a:lnTo>
                  <a:lnTo>
                    <a:pt x="2040" y="5117"/>
                  </a:lnTo>
                  <a:lnTo>
                    <a:pt x="2040" y="5153"/>
                  </a:lnTo>
                  <a:cubicBezTo>
                    <a:pt x="2034" y="5151"/>
                    <a:pt x="2029" y="5150"/>
                    <a:pt x="2024" y="5150"/>
                  </a:cubicBezTo>
                  <a:cubicBezTo>
                    <a:pt x="1948" y="5150"/>
                    <a:pt x="1958" y="5393"/>
                    <a:pt x="1907" y="5657"/>
                  </a:cubicBezTo>
                  <a:cubicBezTo>
                    <a:pt x="1925" y="5639"/>
                    <a:pt x="1941" y="5630"/>
                    <a:pt x="1954" y="5630"/>
                  </a:cubicBezTo>
                  <a:cubicBezTo>
                    <a:pt x="1977" y="5630"/>
                    <a:pt x="1993" y="5656"/>
                    <a:pt x="2004" y="5704"/>
                  </a:cubicBezTo>
                  <a:cubicBezTo>
                    <a:pt x="2026" y="5777"/>
                    <a:pt x="2036" y="5895"/>
                    <a:pt x="2040" y="6036"/>
                  </a:cubicBezTo>
                  <a:cubicBezTo>
                    <a:pt x="2044" y="6108"/>
                    <a:pt x="2044" y="6183"/>
                    <a:pt x="2047" y="6259"/>
                  </a:cubicBezTo>
                  <a:cubicBezTo>
                    <a:pt x="2047" y="6334"/>
                    <a:pt x="2054" y="6414"/>
                    <a:pt x="2058" y="6490"/>
                  </a:cubicBezTo>
                  <a:cubicBezTo>
                    <a:pt x="2061" y="6565"/>
                    <a:pt x="2066" y="6641"/>
                    <a:pt x="2069" y="6710"/>
                  </a:cubicBezTo>
                  <a:cubicBezTo>
                    <a:pt x="2073" y="6742"/>
                    <a:pt x="2076" y="6778"/>
                    <a:pt x="2079" y="6806"/>
                  </a:cubicBezTo>
                  <a:cubicBezTo>
                    <a:pt x="2079" y="6825"/>
                    <a:pt x="2083" y="6839"/>
                    <a:pt x="2083" y="6853"/>
                  </a:cubicBezTo>
                  <a:cubicBezTo>
                    <a:pt x="2087" y="6868"/>
                    <a:pt x="2087" y="6883"/>
                    <a:pt x="2091" y="6896"/>
                  </a:cubicBezTo>
                  <a:cubicBezTo>
                    <a:pt x="2086" y="6899"/>
                    <a:pt x="2080" y="6900"/>
                    <a:pt x="2075" y="6900"/>
                  </a:cubicBezTo>
                  <a:cubicBezTo>
                    <a:pt x="2064" y="6900"/>
                    <a:pt x="2053" y="6896"/>
                    <a:pt x="2044" y="6886"/>
                  </a:cubicBezTo>
                  <a:cubicBezTo>
                    <a:pt x="2029" y="6875"/>
                    <a:pt x="2015" y="6846"/>
                    <a:pt x="2004" y="6803"/>
                  </a:cubicBezTo>
                  <a:cubicBezTo>
                    <a:pt x="1979" y="6713"/>
                    <a:pt x="1964" y="6555"/>
                    <a:pt x="1968" y="6288"/>
                  </a:cubicBezTo>
                  <a:lnTo>
                    <a:pt x="1968" y="6288"/>
                  </a:lnTo>
                  <a:cubicBezTo>
                    <a:pt x="1936" y="6436"/>
                    <a:pt x="1932" y="6555"/>
                    <a:pt x="1946" y="6663"/>
                  </a:cubicBezTo>
                  <a:cubicBezTo>
                    <a:pt x="1953" y="6717"/>
                    <a:pt x="1964" y="6767"/>
                    <a:pt x="1979" y="6818"/>
                  </a:cubicBezTo>
                  <a:cubicBezTo>
                    <a:pt x="1979" y="6828"/>
                    <a:pt x="1983" y="6843"/>
                    <a:pt x="1986" y="6853"/>
                  </a:cubicBezTo>
                  <a:cubicBezTo>
                    <a:pt x="1990" y="6864"/>
                    <a:pt x="1993" y="6879"/>
                    <a:pt x="2001" y="6889"/>
                  </a:cubicBezTo>
                  <a:cubicBezTo>
                    <a:pt x="2008" y="6911"/>
                    <a:pt x="2015" y="6936"/>
                    <a:pt x="2022" y="6958"/>
                  </a:cubicBezTo>
                  <a:cubicBezTo>
                    <a:pt x="2054" y="7052"/>
                    <a:pt x="2091" y="7145"/>
                    <a:pt x="2109" y="7250"/>
                  </a:cubicBezTo>
                  <a:cubicBezTo>
                    <a:pt x="2119" y="7300"/>
                    <a:pt x="2123" y="7358"/>
                    <a:pt x="2126" y="7419"/>
                  </a:cubicBezTo>
                  <a:cubicBezTo>
                    <a:pt x="2126" y="7479"/>
                    <a:pt x="2123" y="7543"/>
                    <a:pt x="2113" y="7614"/>
                  </a:cubicBezTo>
                  <a:lnTo>
                    <a:pt x="2113" y="7614"/>
                  </a:lnTo>
                  <a:cubicBezTo>
                    <a:pt x="2112" y="7608"/>
                    <a:pt x="2112" y="7602"/>
                    <a:pt x="2111" y="7597"/>
                  </a:cubicBezTo>
                  <a:lnTo>
                    <a:pt x="2111" y="7597"/>
                  </a:lnTo>
                  <a:cubicBezTo>
                    <a:pt x="2112" y="7603"/>
                    <a:pt x="2112" y="7610"/>
                    <a:pt x="2112" y="7617"/>
                  </a:cubicBezTo>
                  <a:cubicBezTo>
                    <a:pt x="2113" y="7616"/>
                    <a:pt x="2113" y="7615"/>
                    <a:pt x="2113" y="7614"/>
                  </a:cubicBezTo>
                  <a:lnTo>
                    <a:pt x="2113" y="7614"/>
                  </a:lnTo>
                  <a:cubicBezTo>
                    <a:pt x="2114" y="7627"/>
                    <a:pt x="2115" y="7640"/>
                    <a:pt x="2116" y="7653"/>
                  </a:cubicBezTo>
                  <a:cubicBezTo>
                    <a:pt x="2123" y="7707"/>
                    <a:pt x="2126" y="7765"/>
                    <a:pt x="2131" y="7819"/>
                  </a:cubicBezTo>
                  <a:cubicBezTo>
                    <a:pt x="2131" y="7877"/>
                    <a:pt x="2134" y="7930"/>
                    <a:pt x="2134" y="7977"/>
                  </a:cubicBezTo>
                  <a:cubicBezTo>
                    <a:pt x="2140" y="8140"/>
                    <a:pt x="2134" y="8264"/>
                    <a:pt x="2113" y="8264"/>
                  </a:cubicBezTo>
                  <a:cubicBezTo>
                    <a:pt x="2107" y="8264"/>
                    <a:pt x="2101" y="8257"/>
                    <a:pt x="2094" y="8241"/>
                  </a:cubicBezTo>
                  <a:lnTo>
                    <a:pt x="2083" y="8111"/>
                  </a:lnTo>
                  <a:lnTo>
                    <a:pt x="2083" y="8111"/>
                  </a:lnTo>
                  <a:cubicBezTo>
                    <a:pt x="2105" y="8539"/>
                    <a:pt x="2181" y="9195"/>
                    <a:pt x="2289" y="9746"/>
                  </a:cubicBezTo>
                  <a:cubicBezTo>
                    <a:pt x="2397" y="10301"/>
                    <a:pt x="2533" y="10755"/>
                    <a:pt x="2623" y="10802"/>
                  </a:cubicBezTo>
                  <a:cubicBezTo>
                    <a:pt x="2622" y="10803"/>
                    <a:pt x="2621" y="10803"/>
                    <a:pt x="2618" y="10803"/>
                  </a:cubicBezTo>
                  <a:cubicBezTo>
                    <a:pt x="2583" y="10803"/>
                    <a:pt x="2412" y="10727"/>
                    <a:pt x="2372" y="10683"/>
                  </a:cubicBezTo>
                  <a:lnTo>
                    <a:pt x="2372" y="10683"/>
                  </a:lnTo>
                  <a:lnTo>
                    <a:pt x="2515" y="10928"/>
                  </a:lnTo>
                  <a:cubicBezTo>
                    <a:pt x="2566" y="11011"/>
                    <a:pt x="2613" y="11094"/>
                    <a:pt x="2663" y="11173"/>
                  </a:cubicBezTo>
                  <a:lnTo>
                    <a:pt x="2681" y="11206"/>
                  </a:lnTo>
                  <a:cubicBezTo>
                    <a:pt x="2688" y="11213"/>
                    <a:pt x="2696" y="11224"/>
                    <a:pt x="2699" y="11231"/>
                  </a:cubicBezTo>
                  <a:cubicBezTo>
                    <a:pt x="2710" y="11249"/>
                    <a:pt x="2724" y="11263"/>
                    <a:pt x="2736" y="11281"/>
                  </a:cubicBezTo>
                  <a:cubicBezTo>
                    <a:pt x="2761" y="11317"/>
                    <a:pt x="2786" y="11354"/>
                    <a:pt x="2808" y="11392"/>
                  </a:cubicBezTo>
                  <a:cubicBezTo>
                    <a:pt x="2833" y="11432"/>
                    <a:pt x="2861" y="11472"/>
                    <a:pt x="2887" y="11515"/>
                  </a:cubicBezTo>
                  <a:lnTo>
                    <a:pt x="2926" y="11584"/>
                  </a:lnTo>
                  <a:lnTo>
                    <a:pt x="2948" y="11620"/>
                  </a:lnTo>
                  <a:lnTo>
                    <a:pt x="2955" y="11635"/>
                  </a:lnTo>
                  <a:cubicBezTo>
                    <a:pt x="2959" y="11638"/>
                    <a:pt x="2959" y="11641"/>
                    <a:pt x="2959" y="11645"/>
                  </a:cubicBezTo>
                  <a:cubicBezTo>
                    <a:pt x="2836" y="11746"/>
                    <a:pt x="2721" y="11851"/>
                    <a:pt x="2613" y="11959"/>
                  </a:cubicBezTo>
                  <a:cubicBezTo>
                    <a:pt x="2570" y="11941"/>
                    <a:pt x="2526" y="11926"/>
                    <a:pt x="2490" y="11904"/>
                  </a:cubicBezTo>
                  <a:cubicBezTo>
                    <a:pt x="2443" y="11872"/>
                    <a:pt x="2407" y="11833"/>
                    <a:pt x="2418" y="11760"/>
                  </a:cubicBezTo>
                  <a:cubicBezTo>
                    <a:pt x="2422" y="11746"/>
                    <a:pt x="2425" y="11724"/>
                    <a:pt x="2433" y="11703"/>
                  </a:cubicBezTo>
                  <a:cubicBezTo>
                    <a:pt x="2437" y="11699"/>
                    <a:pt x="2437" y="11692"/>
                    <a:pt x="2440" y="11685"/>
                  </a:cubicBezTo>
                  <a:lnTo>
                    <a:pt x="2443" y="11681"/>
                  </a:lnTo>
                  <a:lnTo>
                    <a:pt x="2443" y="11673"/>
                  </a:lnTo>
                  <a:cubicBezTo>
                    <a:pt x="2443" y="11667"/>
                    <a:pt x="2447" y="11660"/>
                    <a:pt x="2447" y="11652"/>
                  </a:cubicBezTo>
                  <a:cubicBezTo>
                    <a:pt x="2458" y="11620"/>
                    <a:pt x="2472" y="11587"/>
                    <a:pt x="2494" y="11555"/>
                  </a:cubicBezTo>
                  <a:lnTo>
                    <a:pt x="2494" y="11555"/>
                  </a:lnTo>
                  <a:cubicBezTo>
                    <a:pt x="2472" y="11570"/>
                    <a:pt x="2447" y="11584"/>
                    <a:pt x="2425" y="11598"/>
                  </a:cubicBezTo>
                  <a:cubicBezTo>
                    <a:pt x="2412" y="11609"/>
                    <a:pt x="2400" y="11616"/>
                    <a:pt x="2390" y="11627"/>
                  </a:cubicBezTo>
                  <a:lnTo>
                    <a:pt x="2382" y="11630"/>
                  </a:lnTo>
                  <a:lnTo>
                    <a:pt x="2375" y="11638"/>
                  </a:lnTo>
                  <a:lnTo>
                    <a:pt x="2354" y="11660"/>
                  </a:lnTo>
                  <a:cubicBezTo>
                    <a:pt x="2339" y="11670"/>
                    <a:pt x="2328" y="11685"/>
                    <a:pt x="2314" y="11695"/>
                  </a:cubicBezTo>
                  <a:cubicBezTo>
                    <a:pt x="2256" y="11753"/>
                    <a:pt x="2199" y="11814"/>
                    <a:pt x="2141" y="11890"/>
                  </a:cubicBezTo>
                  <a:cubicBezTo>
                    <a:pt x="2109" y="11926"/>
                    <a:pt x="2079" y="11966"/>
                    <a:pt x="2047" y="12009"/>
                  </a:cubicBezTo>
                  <a:cubicBezTo>
                    <a:pt x="2033" y="12034"/>
                    <a:pt x="2018" y="12056"/>
                    <a:pt x="2004" y="12081"/>
                  </a:cubicBezTo>
                  <a:cubicBezTo>
                    <a:pt x="1986" y="12102"/>
                    <a:pt x="1971" y="12127"/>
                    <a:pt x="1958" y="12153"/>
                  </a:cubicBezTo>
                  <a:cubicBezTo>
                    <a:pt x="1983" y="12124"/>
                    <a:pt x="2022" y="12102"/>
                    <a:pt x="2061" y="12081"/>
                  </a:cubicBezTo>
                  <a:cubicBezTo>
                    <a:pt x="2101" y="12063"/>
                    <a:pt x="2144" y="12052"/>
                    <a:pt x="2177" y="12049"/>
                  </a:cubicBezTo>
                  <a:cubicBezTo>
                    <a:pt x="2184" y="12048"/>
                    <a:pt x="2191" y="12047"/>
                    <a:pt x="2197" y="12047"/>
                  </a:cubicBezTo>
                  <a:cubicBezTo>
                    <a:pt x="2253" y="12047"/>
                    <a:pt x="2279" y="12078"/>
                    <a:pt x="2227" y="12149"/>
                  </a:cubicBezTo>
                  <a:cubicBezTo>
                    <a:pt x="2169" y="12192"/>
                    <a:pt x="2119" y="12225"/>
                    <a:pt x="2083" y="12261"/>
                  </a:cubicBezTo>
                  <a:cubicBezTo>
                    <a:pt x="2061" y="12275"/>
                    <a:pt x="2044" y="12290"/>
                    <a:pt x="2026" y="12305"/>
                  </a:cubicBezTo>
                  <a:cubicBezTo>
                    <a:pt x="2011" y="12318"/>
                    <a:pt x="1996" y="12333"/>
                    <a:pt x="1983" y="12344"/>
                  </a:cubicBezTo>
                  <a:cubicBezTo>
                    <a:pt x="1958" y="12369"/>
                    <a:pt x="1932" y="12391"/>
                    <a:pt x="1910" y="12413"/>
                  </a:cubicBezTo>
                  <a:cubicBezTo>
                    <a:pt x="1893" y="12434"/>
                    <a:pt x="1875" y="12456"/>
                    <a:pt x="1856" y="12478"/>
                  </a:cubicBezTo>
                  <a:cubicBezTo>
                    <a:pt x="1835" y="12499"/>
                    <a:pt x="1817" y="12521"/>
                    <a:pt x="1795" y="12546"/>
                  </a:cubicBezTo>
                  <a:cubicBezTo>
                    <a:pt x="1777" y="12574"/>
                    <a:pt x="1752" y="12603"/>
                    <a:pt x="1723" y="12639"/>
                  </a:cubicBezTo>
                  <a:cubicBezTo>
                    <a:pt x="1698" y="12672"/>
                    <a:pt x="1665" y="12715"/>
                    <a:pt x="1626" y="12765"/>
                  </a:cubicBezTo>
                  <a:cubicBezTo>
                    <a:pt x="1594" y="12809"/>
                    <a:pt x="1554" y="12862"/>
                    <a:pt x="1511" y="12924"/>
                  </a:cubicBezTo>
                  <a:cubicBezTo>
                    <a:pt x="1530" y="12899"/>
                    <a:pt x="1548" y="12888"/>
                    <a:pt x="1564" y="12888"/>
                  </a:cubicBezTo>
                  <a:cubicBezTo>
                    <a:pt x="1592" y="12888"/>
                    <a:pt x="1614" y="12922"/>
                    <a:pt x="1626" y="12975"/>
                  </a:cubicBezTo>
                  <a:cubicBezTo>
                    <a:pt x="1633" y="13021"/>
                    <a:pt x="1637" y="13083"/>
                    <a:pt x="1626" y="13151"/>
                  </a:cubicBezTo>
                  <a:cubicBezTo>
                    <a:pt x="1619" y="13219"/>
                    <a:pt x="1600" y="13295"/>
                    <a:pt x="1568" y="13371"/>
                  </a:cubicBezTo>
                  <a:cubicBezTo>
                    <a:pt x="1561" y="13342"/>
                    <a:pt x="1511" y="13327"/>
                    <a:pt x="1464" y="13306"/>
                  </a:cubicBezTo>
                  <a:cubicBezTo>
                    <a:pt x="1421" y="13288"/>
                    <a:pt x="1381" y="13263"/>
                    <a:pt x="1384" y="13208"/>
                  </a:cubicBezTo>
                  <a:lnTo>
                    <a:pt x="1384" y="13208"/>
                  </a:lnTo>
                  <a:cubicBezTo>
                    <a:pt x="1341" y="13482"/>
                    <a:pt x="1319" y="13753"/>
                    <a:pt x="1305" y="14019"/>
                  </a:cubicBezTo>
                  <a:cubicBezTo>
                    <a:pt x="1305" y="13970"/>
                    <a:pt x="1286" y="13949"/>
                    <a:pt x="1257" y="13949"/>
                  </a:cubicBezTo>
                  <a:cubicBezTo>
                    <a:pt x="1246" y="13949"/>
                    <a:pt x="1233" y="13952"/>
                    <a:pt x="1218" y="13958"/>
                  </a:cubicBezTo>
                  <a:cubicBezTo>
                    <a:pt x="1190" y="13969"/>
                    <a:pt x="1158" y="13994"/>
                    <a:pt x="1125" y="14026"/>
                  </a:cubicBezTo>
                  <a:cubicBezTo>
                    <a:pt x="1110" y="14041"/>
                    <a:pt x="1093" y="14059"/>
                    <a:pt x="1078" y="14077"/>
                  </a:cubicBezTo>
                  <a:cubicBezTo>
                    <a:pt x="1060" y="14094"/>
                    <a:pt x="1045" y="14116"/>
                    <a:pt x="1035" y="14138"/>
                  </a:cubicBezTo>
                  <a:cubicBezTo>
                    <a:pt x="1038" y="14134"/>
                    <a:pt x="1040" y="14133"/>
                    <a:pt x="1041" y="14133"/>
                  </a:cubicBezTo>
                  <a:cubicBezTo>
                    <a:pt x="1048" y="14133"/>
                    <a:pt x="1042" y="14164"/>
                    <a:pt x="1028" y="14217"/>
                  </a:cubicBezTo>
                  <a:cubicBezTo>
                    <a:pt x="1013" y="14285"/>
                    <a:pt x="985" y="14383"/>
                    <a:pt x="955" y="14488"/>
                  </a:cubicBezTo>
                  <a:cubicBezTo>
                    <a:pt x="898" y="14700"/>
                    <a:pt x="840" y="14952"/>
                    <a:pt x="826" y="15064"/>
                  </a:cubicBezTo>
                  <a:lnTo>
                    <a:pt x="887" y="14894"/>
                  </a:lnTo>
                  <a:lnTo>
                    <a:pt x="949" y="14729"/>
                  </a:lnTo>
                  <a:lnTo>
                    <a:pt x="949" y="14729"/>
                  </a:lnTo>
                  <a:cubicBezTo>
                    <a:pt x="891" y="14956"/>
                    <a:pt x="869" y="15132"/>
                    <a:pt x="869" y="15280"/>
                  </a:cubicBezTo>
                  <a:cubicBezTo>
                    <a:pt x="866" y="15428"/>
                    <a:pt x="884" y="15547"/>
                    <a:pt x="902" y="15665"/>
                  </a:cubicBezTo>
                  <a:cubicBezTo>
                    <a:pt x="920" y="15785"/>
                    <a:pt x="942" y="15903"/>
                    <a:pt x="949" y="16048"/>
                  </a:cubicBezTo>
                  <a:cubicBezTo>
                    <a:pt x="955" y="16191"/>
                    <a:pt x="949" y="16364"/>
                    <a:pt x="920" y="16591"/>
                  </a:cubicBezTo>
                  <a:cubicBezTo>
                    <a:pt x="902" y="16533"/>
                    <a:pt x="847" y="16458"/>
                    <a:pt x="783" y="16450"/>
                  </a:cubicBezTo>
                  <a:cubicBezTo>
                    <a:pt x="781" y="16450"/>
                    <a:pt x="779" y="16450"/>
                    <a:pt x="778" y="16450"/>
                  </a:cubicBezTo>
                  <a:cubicBezTo>
                    <a:pt x="714" y="16450"/>
                    <a:pt x="642" y="16521"/>
                    <a:pt x="603" y="16746"/>
                  </a:cubicBezTo>
                  <a:cubicBezTo>
                    <a:pt x="642" y="16861"/>
                    <a:pt x="747" y="17110"/>
                    <a:pt x="840" y="17431"/>
                  </a:cubicBezTo>
                  <a:cubicBezTo>
                    <a:pt x="847" y="17453"/>
                    <a:pt x="855" y="17474"/>
                    <a:pt x="862" y="17499"/>
                  </a:cubicBezTo>
                  <a:cubicBezTo>
                    <a:pt x="829" y="17830"/>
                    <a:pt x="801" y="18173"/>
                    <a:pt x="779" y="18522"/>
                  </a:cubicBezTo>
                  <a:cubicBezTo>
                    <a:pt x="764" y="18465"/>
                    <a:pt x="751" y="18407"/>
                    <a:pt x="736" y="18346"/>
                  </a:cubicBezTo>
                  <a:cubicBezTo>
                    <a:pt x="689" y="18144"/>
                    <a:pt x="646" y="17939"/>
                    <a:pt x="610" y="17741"/>
                  </a:cubicBezTo>
                  <a:cubicBezTo>
                    <a:pt x="570" y="17546"/>
                    <a:pt x="541" y="17363"/>
                    <a:pt x="523" y="17211"/>
                  </a:cubicBezTo>
                  <a:cubicBezTo>
                    <a:pt x="483" y="17380"/>
                    <a:pt x="462" y="17406"/>
                    <a:pt x="448" y="17449"/>
                  </a:cubicBezTo>
                  <a:cubicBezTo>
                    <a:pt x="433" y="17492"/>
                    <a:pt x="419" y="17561"/>
                    <a:pt x="401" y="17820"/>
                  </a:cubicBezTo>
                  <a:cubicBezTo>
                    <a:pt x="390" y="17848"/>
                    <a:pt x="380" y="17861"/>
                    <a:pt x="372" y="17861"/>
                  </a:cubicBezTo>
                  <a:cubicBezTo>
                    <a:pt x="355" y="17861"/>
                    <a:pt x="346" y="17802"/>
                    <a:pt x="343" y="17722"/>
                  </a:cubicBezTo>
                  <a:cubicBezTo>
                    <a:pt x="336" y="17607"/>
                    <a:pt x="343" y="17453"/>
                    <a:pt x="350" y="17377"/>
                  </a:cubicBezTo>
                  <a:lnTo>
                    <a:pt x="350" y="17377"/>
                  </a:lnTo>
                  <a:cubicBezTo>
                    <a:pt x="297" y="17780"/>
                    <a:pt x="253" y="18184"/>
                    <a:pt x="217" y="18587"/>
                  </a:cubicBezTo>
                  <a:cubicBezTo>
                    <a:pt x="220" y="18586"/>
                    <a:pt x="223" y="18585"/>
                    <a:pt x="226" y="18585"/>
                  </a:cubicBezTo>
                  <a:cubicBezTo>
                    <a:pt x="280" y="18585"/>
                    <a:pt x="297" y="18808"/>
                    <a:pt x="310" y="19031"/>
                  </a:cubicBezTo>
                  <a:cubicBezTo>
                    <a:pt x="328" y="19255"/>
                    <a:pt x="342" y="19478"/>
                    <a:pt x="390" y="19478"/>
                  </a:cubicBezTo>
                  <a:cubicBezTo>
                    <a:pt x="392" y="19478"/>
                    <a:pt x="395" y="19478"/>
                    <a:pt x="397" y="19477"/>
                  </a:cubicBezTo>
                  <a:cubicBezTo>
                    <a:pt x="375" y="19037"/>
                    <a:pt x="358" y="18598"/>
                    <a:pt x="347" y="18158"/>
                  </a:cubicBezTo>
                  <a:cubicBezTo>
                    <a:pt x="350" y="18157"/>
                    <a:pt x="353" y="18156"/>
                    <a:pt x="357" y="18156"/>
                  </a:cubicBezTo>
                  <a:cubicBezTo>
                    <a:pt x="419" y="18156"/>
                    <a:pt x="486" y="18347"/>
                    <a:pt x="538" y="18638"/>
                  </a:cubicBezTo>
                  <a:cubicBezTo>
                    <a:pt x="588" y="18944"/>
                    <a:pt x="617" y="19362"/>
                    <a:pt x="588" y="19787"/>
                  </a:cubicBezTo>
                  <a:cubicBezTo>
                    <a:pt x="575" y="19835"/>
                    <a:pt x="557" y="19853"/>
                    <a:pt x="536" y="19853"/>
                  </a:cubicBezTo>
                  <a:cubicBezTo>
                    <a:pt x="466" y="19853"/>
                    <a:pt x="367" y="19632"/>
                    <a:pt x="331" y="19632"/>
                  </a:cubicBezTo>
                  <a:cubicBezTo>
                    <a:pt x="330" y="19632"/>
                    <a:pt x="329" y="19632"/>
                    <a:pt x="329" y="19632"/>
                  </a:cubicBezTo>
                  <a:cubicBezTo>
                    <a:pt x="347" y="19689"/>
                    <a:pt x="358" y="19892"/>
                    <a:pt x="361" y="20090"/>
                  </a:cubicBezTo>
                  <a:cubicBezTo>
                    <a:pt x="368" y="20291"/>
                    <a:pt x="361" y="20486"/>
                    <a:pt x="347" y="20522"/>
                  </a:cubicBezTo>
                  <a:lnTo>
                    <a:pt x="293" y="20158"/>
                  </a:lnTo>
                  <a:lnTo>
                    <a:pt x="293" y="20158"/>
                  </a:lnTo>
                  <a:cubicBezTo>
                    <a:pt x="260" y="20396"/>
                    <a:pt x="293" y="20590"/>
                    <a:pt x="322" y="20800"/>
                  </a:cubicBezTo>
                  <a:cubicBezTo>
                    <a:pt x="347" y="21004"/>
                    <a:pt x="365" y="21224"/>
                    <a:pt x="300" y="21505"/>
                  </a:cubicBezTo>
                  <a:cubicBezTo>
                    <a:pt x="289" y="21703"/>
                    <a:pt x="127" y="22092"/>
                    <a:pt x="202" y="22128"/>
                  </a:cubicBezTo>
                  <a:cubicBezTo>
                    <a:pt x="289" y="21937"/>
                    <a:pt x="483" y="21841"/>
                    <a:pt x="649" y="21841"/>
                  </a:cubicBezTo>
                  <a:cubicBezTo>
                    <a:pt x="646" y="22064"/>
                    <a:pt x="642" y="22287"/>
                    <a:pt x="639" y="22511"/>
                  </a:cubicBezTo>
                  <a:lnTo>
                    <a:pt x="591" y="22481"/>
                  </a:lnTo>
                  <a:lnTo>
                    <a:pt x="591" y="22611"/>
                  </a:lnTo>
                  <a:lnTo>
                    <a:pt x="639" y="22607"/>
                  </a:lnTo>
                  <a:lnTo>
                    <a:pt x="639" y="22607"/>
                  </a:lnTo>
                  <a:cubicBezTo>
                    <a:pt x="635" y="22835"/>
                    <a:pt x="635" y="23065"/>
                    <a:pt x="631" y="23292"/>
                  </a:cubicBezTo>
                  <a:cubicBezTo>
                    <a:pt x="625" y="23296"/>
                    <a:pt x="620" y="23298"/>
                    <a:pt x="614" y="23298"/>
                  </a:cubicBezTo>
                  <a:cubicBezTo>
                    <a:pt x="531" y="23298"/>
                    <a:pt x="438" y="22950"/>
                    <a:pt x="362" y="22950"/>
                  </a:cubicBezTo>
                  <a:cubicBezTo>
                    <a:pt x="345" y="22950"/>
                    <a:pt x="330" y="22967"/>
                    <a:pt x="315" y="23008"/>
                  </a:cubicBezTo>
                  <a:cubicBezTo>
                    <a:pt x="347" y="23018"/>
                    <a:pt x="387" y="23199"/>
                    <a:pt x="401" y="23274"/>
                  </a:cubicBezTo>
                  <a:cubicBezTo>
                    <a:pt x="372" y="23480"/>
                    <a:pt x="297" y="23188"/>
                    <a:pt x="307" y="23635"/>
                  </a:cubicBezTo>
                  <a:cubicBezTo>
                    <a:pt x="372" y="23674"/>
                    <a:pt x="368" y="23901"/>
                    <a:pt x="365" y="24034"/>
                  </a:cubicBezTo>
                  <a:cubicBezTo>
                    <a:pt x="363" y="24088"/>
                    <a:pt x="361" y="24126"/>
                    <a:pt x="364" y="24126"/>
                  </a:cubicBezTo>
                  <a:cubicBezTo>
                    <a:pt x="367" y="24126"/>
                    <a:pt x="379" y="24053"/>
                    <a:pt x="415" y="23847"/>
                  </a:cubicBezTo>
                  <a:cubicBezTo>
                    <a:pt x="430" y="24067"/>
                    <a:pt x="426" y="24185"/>
                    <a:pt x="415" y="24312"/>
                  </a:cubicBezTo>
                  <a:cubicBezTo>
                    <a:pt x="405" y="24438"/>
                    <a:pt x="390" y="24575"/>
                    <a:pt x="393" y="24834"/>
                  </a:cubicBezTo>
                  <a:cubicBezTo>
                    <a:pt x="403" y="24815"/>
                    <a:pt x="414" y="24807"/>
                    <a:pt x="426" y="24807"/>
                  </a:cubicBezTo>
                  <a:cubicBezTo>
                    <a:pt x="467" y="24807"/>
                    <a:pt x="521" y="24910"/>
                    <a:pt x="574" y="25058"/>
                  </a:cubicBezTo>
                  <a:cubicBezTo>
                    <a:pt x="588" y="25105"/>
                    <a:pt x="606" y="25155"/>
                    <a:pt x="621" y="25213"/>
                  </a:cubicBezTo>
                  <a:cubicBezTo>
                    <a:pt x="624" y="25226"/>
                    <a:pt x="631" y="25241"/>
                    <a:pt x="635" y="25259"/>
                  </a:cubicBezTo>
                  <a:cubicBezTo>
                    <a:pt x="639" y="25450"/>
                    <a:pt x="642" y="25637"/>
                    <a:pt x="646" y="25825"/>
                  </a:cubicBezTo>
                  <a:cubicBezTo>
                    <a:pt x="642" y="25836"/>
                    <a:pt x="639" y="25843"/>
                    <a:pt x="635" y="25853"/>
                  </a:cubicBezTo>
                  <a:cubicBezTo>
                    <a:pt x="639" y="25966"/>
                    <a:pt x="639" y="26069"/>
                    <a:pt x="639" y="26171"/>
                  </a:cubicBezTo>
                  <a:cubicBezTo>
                    <a:pt x="639" y="26272"/>
                    <a:pt x="639" y="26369"/>
                    <a:pt x="642" y="26463"/>
                  </a:cubicBezTo>
                  <a:lnTo>
                    <a:pt x="642" y="26985"/>
                  </a:lnTo>
                  <a:cubicBezTo>
                    <a:pt x="646" y="27155"/>
                    <a:pt x="646" y="27323"/>
                    <a:pt x="653" y="27500"/>
                  </a:cubicBezTo>
                  <a:cubicBezTo>
                    <a:pt x="656" y="27590"/>
                    <a:pt x="661" y="27680"/>
                    <a:pt x="668" y="27774"/>
                  </a:cubicBezTo>
                  <a:cubicBezTo>
                    <a:pt x="668" y="27825"/>
                    <a:pt x="671" y="27871"/>
                    <a:pt x="674" y="27921"/>
                  </a:cubicBezTo>
                  <a:cubicBezTo>
                    <a:pt x="678" y="27947"/>
                    <a:pt x="678" y="27972"/>
                    <a:pt x="682" y="27998"/>
                  </a:cubicBezTo>
                  <a:cubicBezTo>
                    <a:pt x="682" y="28023"/>
                    <a:pt x="686" y="28048"/>
                    <a:pt x="689" y="28076"/>
                  </a:cubicBezTo>
                  <a:cubicBezTo>
                    <a:pt x="668" y="28143"/>
                    <a:pt x="665" y="28436"/>
                    <a:pt x="625" y="28436"/>
                  </a:cubicBezTo>
                  <a:cubicBezTo>
                    <a:pt x="617" y="28436"/>
                    <a:pt x="607" y="28425"/>
                    <a:pt x="596" y="28397"/>
                  </a:cubicBezTo>
                  <a:lnTo>
                    <a:pt x="596" y="28397"/>
                  </a:lnTo>
                  <a:cubicBezTo>
                    <a:pt x="610" y="28455"/>
                    <a:pt x="631" y="28512"/>
                    <a:pt x="653" y="28585"/>
                  </a:cubicBezTo>
                  <a:cubicBezTo>
                    <a:pt x="678" y="28660"/>
                    <a:pt x="700" y="28750"/>
                    <a:pt x="714" y="28879"/>
                  </a:cubicBezTo>
                  <a:cubicBezTo>
                    <a:pt x="704" y="28981"/>
                    <a:pt x="695" y="29019"/>
                    <a:pt x="686" y="29019"/>
                  </a:cubicBezTo>
                  <a:cubicBezTo>
                    <a:pt x="656" y="29019"/>
                    <a:pt x="628" y="28611"/>
                    <a:pt x="582" y="28611"/>
                  </a:cubicBezTo>
                  <a:cubicBezTo>
                    <a:pt x="571" y="28611"/>
                    <a:pt x="559" y="28636"/>
                    <a:pt x="545" y="28700"/>
                  </a:cubicBezTo>
                  <a:cubicBezTo>
                    <a:pt x="563" y="28707"/>
                    <a:pt x="585" y="28750"/>
                    <a:pt x="606" y="28819"/>
                  </a:cubicBezTo>
                  <a:cubicBezTo>
                    <a:pt x="617" y="28854"/>
                    <a:pt x="628" y="28894"/>
                    <a:pt x="639" y="28937"/>
                  </a:cubicBezTo>
                  <a:cubicBezTo>
                    <a:pt x="649" y="28984"/>
                    <a:pt x="661" y="29031"/>
                    <a:pt x="674" y="29085"/>
                  </a:cubicBezTo>
                  <a:cubicBezTo>
                    <a:pt x="725" y="29290"/>
                    <a:pt x="776" y="29539"/>
                    <a:pt x="829" y="29719"/>
                  </a:cubicBezTo>
                  <a:cubicBezTo>
                    <a:pt x="855" y="29684"/>
                    <a:pt x="859" y="29614"/>
                    <a:pt x="851" y="29525"/>
                  </a:cubicBezTo>
                  <a:cubicBezTo>
                    <a:pt x="844" y="29435"/>
                    <a:pt x="826" y="29320"/>
                    <a:pt x="804" y="29200"/>
                  </a:cubicBezTo>
                  <a:cubicBezTo>
                    <a:pt x="790" y="29139"/>
                    <a:pt x="779" y="29078"/>
                    <a:pt x="764" y="29014"/>
                  </a:cubicBezTo>
                  <a:cubicBezTo>
                    <a:pt x="751" y="28952"/>
                    <a:pt x="736" y="28891"/>
                    <a:pt x="725" y="28829"/>
                  </a:cubicBezTo>
                  <a:cubicBezTo>
                    <a:pt x="696" y="28707"/>
                    <a:pt x="668" y="28595"/>
                    <a:pt x="646" y="28505"/>
                  </a:cubicBezTo>
                  <a:cubicBezTo>
                    <a:pt x="648" y="28505"/>
                    <a:pt x="651" y="28505"/>
                    <a:pt x="653" y="28505"/>
                  </a:cubicBezTo>
                  <a:cubicBezTo>
                    <a:pt x="706" y="28505"/>
                    <a:pt x="767" y="28572"/>
                    <a:pt x="829" y="28696"/>
                  </a:cubicBezTo>
                  <a:cubicBezTo>
                    <a:pt x="942" y="29687"/>
                    <a:pt x="1100" y="30580"/>
                    <a:pt x="1319" y="31355"/>
                  </a:cubicBezTo>
                  <a:cubicBezTo>
                    <a:pt x="1338" y="31434"/>
                    <a:pt x="1359" y="31528"/>
                    <a:pt x="1388" y="31632"/>
                  </a:cubicBezTo>
                  <a:cubicBezTo>
                    <a:pt x="1409" y="31711"/>
                    <a:pt x="1439" y="31798"/>
                    <a:pt x="1467" y="31892"/>
                  </a:cubicBezTo>
                  <a:cubicBezTo>
                    <a:pt x="1471" y="31906"/>
                    <a:pt x="1474" y="31917"/>
                    <a:pt x="1482" y="31927"/>
                  </a:cubicBezTo>
                  <a:lnTo>
                    <a:pt x="1485" y="31945"/>
                  </a:lnTo>
                  <a:lnTo>
                    <a:pt x="1489" y="31957"/>
                  </a:lnTo>
                  <a:lnTo>
                    <a:pt x="1489" y="31960"/>
                  </a:lnTo>
                  <a:lnTo>
                    <a:pt x="1485" y="31960"/>
                  </a:lnTo>
                  <a:cubicBezTo>
                    <a:pt x="1474" y="31967"/>
                    <a:pt x="1460" y="31971"/>
                    <a:pt x="1449" y="31975"/>
                  </a:cubicBezTo>
                  <a:lnTo>
                    <a:pt x="1439" y="31978"/>
                  </a:lnTo>
                  <a:lnTo>
                    <a:pt x="1434" y="31975"/>
                  </a:lnTo>
                  <a:lnTo>
                    <a:pt x="1431" y="31975"/>
                  </a:lnTo>
                  <a:lnTo>
                    <a:pt x="1417" y="31960"/>
                  </a:lnTo>
                  <a:cubicBezTo>
                    <a:pt x="1377" y="31924"/>
                    <a:pt x="1334" y="31888"/>
                    <a:pt x="1291" y="31856"/>
                  </a:cubicBezTo>
                  <a:cubicBezTo>
                    <a:pt x="1201" y="31787"/>
                    <a:pt x="1103" y="31729"/>
                    <a:pt x="995" y="31683"/>
                  </a:cubicBezTo>
                  <a:cubicBezTo>
                    <a:pt x="897" y="31639"/>
                    <a:pt x="786" y="31607"/>
                    <a:pt x="674" y="31607"/>
                  </a:cubicBezTo>
                  <a:cubicBezTo>
                    <a:pt x="667" y="31607"/>
                    <a:pt x="660" y="31607"/>
                    <a:pt x="653" y="31607"/>
                  </a:cubicBezTo>
                  <a:cubicBezTo>
                    <a:pt x="596" y="31611"/>
                    <a:pt x="531" y="31621"/>
                    <a:pt x="470" y="31646"/>
                  </a:cubicBezTo>
                  <a:cubicBezTo>
                    <a:pt x="455" y="31651"/>
                    <a:pt x="440" y="31658"/>
                    <a:pt x="426" y="31664"/>
                  </a:cubicBezTo>
                  <a:lnTo>
                    <a:pt x="383" y="31686"/>
                  </a:lnTo>
                  <a:cubicBezTo>
                    <a:pt x="368" y="31694"/>
                    <a:pt x="358" y="31704"/>
                    <a:pt x="343" y="31715"/>
                  </a:cubicBezTo>
                  <a:lnTo>
                    <a:pt x="322" y="31726"/>
                  </a:lnTo>
                  <a:lnTo>
                    <a:pt x="304" y="31744"/>
                  </a:lnTo>
                  <a:cubicBezTo>
                    <a:pt x="293" y="31754"/>
                    <a:pt x="278" y="31762"/>
                    <a:pt x="267" y="31773"/>
                  </a:cubicBezTo>
                  <a:lnTo>
                    <a:pt x="235" y="31809"/>
                  </a:lnTo>
                  <a:cubicBezTo>
                    <a:pt x="228" y="31812"/>
                    <a:pt x="224" y="31819"/>
                    <a:pt x="217" y="31824"/>
                  </a:cubicBezTo>
                  <a:lnTo>
                    <a:pt x="202" y="31841"/>
                  </a:lnTo>
                  <a:cubicBezTo>
                    <a:pt x="195" y="31856"/>
                    <a:pt x="185" y="31867"/>
                    <a:pt x="174" y="31881"/>
                  </a:cubicBezTo>
                  <a:cubicBezTo>
                    <a:pt x="134" y="31932"/>
                    <a:pt x="106" y="31985"/>
                    <a:pt x="84" y="32043"/>
                  </a:cubicBezTo>
                  <a:cubicBezTo>
                    <a:pt x="37" y="32158"/>
                    <a:pt x="16" y="32273"/>
                    <a:pt x="8" y="32386"/>
                  </a:cubicBezTo>
                  <a:cubicBezTo>
                    <a:pt x="1" y="32497"/>
                    <a:pt x="8" y="32605"/>
                    <a:pt x="19" y="32702"/>
                  </a:cubicBezTo>
                  <a:cubicBezTo>
                    <a:pt x="37" y="32749"/>
                    <a:pt x="55" y="32800"/>
                    <a:pt x="80" y="32846"/>
                  </a:cubicBezTo>
                  <a:cubicBezTo>
                    <a:pt x="102" y="32897"/>
                    <a:pt x="127" y="32943"/>
                    <a:pt x="152" y="32980"/>
                  </a:cubicBezTo>
                  <a:cubicBezTo>
                    <a:pt x="170" y="33008"/>
                    <a:pt x="189" y="33030"/>
                    <a:pt x="199" y="33041"/>
                  </a:cubicBezTo>
                  <a:cubicBezTo>
                    <a:pt x="443" y="33615"/>
                    <a:pt x="1023" y="34161"/>
                    <a:pt x="1979" y="34161"/>
                  </a:cubicBezTo>
                  <a:cubicBezTo>
                    <a:pt x="2223" y="34161"/>
                    <a:pt x="2492" y="34126"/>
                    <a:pt x="2786" y="34046"/>
                  </a:cubicBezTo>
                  <a:lnTo>
                    <a:pt x="2796" y="34035"/>
                  </a:lnTo>
                  <a:cubicBezTo>
                    <a:pt x="2891" y="34115"/>
                    <a:pt x="2987" y="34187"/>
                    <a:pt x="3089" y="34255"/>
                  </a:cubicBezTo>
                  <a:cubicBezTo>
                    <a:pt x="3074" y="34258"/>
                    <a:pt x="3067" y="34273"/>
                    <a:pt x="3070" y="34291"/>
                  </a:cubicBezTo>
                  <a:cubicBezTo>
                    <a:pt x="3099" y="34305"/>
                    <a:pt x="3128" y="34320"/>
                    <a:pt x="3157" y="34334"/>
                  </a:cubicBezTo>
                  <a:cubicBezTo>
                    <a:pt x="3103" y="34413"/>
                    <a:pt x="3063" y="34500"/>
                    <a:pt x="3038" y="34586"/>
                  </a:cubicBezTo>
                  <a:cubicBezTo>
                    <a:pt x="3031" y="34604"/>
                    <a:pt x="3024" y="34622"/>
                    <a:pt x="3020" y="34641"/>
                  </a:cubicBezTo>
                  <a:cubicBezTo>
                    <a:pt x="3017" y="34637"/>
                    <a:pt x="3012" y="34626"/>
                    <a:pt x="3012" y="34619"/>
                  </a:cubicBezTo>
                  <a:cubicBezTo>
                    <a:pt x="3012" y="34601"/>
                    <a:pt x="3012" y="34583"/>
                    <a:pt x="3009" y="34569"/>
                  </a:cubicBezTo>
                  <a:cubicBezTo>
                    <a:pt x="3009" y="34553"/>
                    <a:pt x="3007" y="34541"/>
                    <a:pt x="3001" y="34541"/>
                  </a:cubicBezTo>
                  <a:cubicBezTo>
                    <a:pt x="2995" y="34541"/>
                    <a:pt x="2984" y="34553"/>
                    <a:pt x="2966" y="34586"/>
                  </a:cubicBezTo>
                  <a:cubicBezTo>
                    <a:pt x="2984" y="34608"/>
                    <a:pt x="2984" y="34680"/>
                    <a:pt x="2984" y="34781"/>
                  </a:cubicBezTo>
                  <a:cubicBezTo>
                    <a:pt x="2977" y="34828"/>
                    <a:pt x="2974" y="34878"/>
                    <a:pt x="2974" y="34928"/>
                  </a:cubicBezTo>
                  <a:cubicBezTo>
                    <a:pt x="2974" y="35134"/>
                    <a:pt x="3063" y="35307"/>
                    <a:pt x="3211" y="35451"/>
                  </a:cubicBezTo>
                  <a:cubicBezTo>
                    <a:pt x="3215" y="35458"/>
                    <a:pt x="3222" y="35465"/>
                    <a:pt x="3229" y="35477"/>
                  </a:cubicBezTo>
                  <a:cubicBezTo>
                    <a:pt x="3240" y="35484"/>
                    <a:pt x="3247" y="35490"/>
                    <a:pt x="3258" y="35494"/>
                  </a:cubicBezTo>
                  <a:cubicBezTo>
                    <a:pt x="3395" y="35613"/>
                    <a:pt x="3574" y="35707"/>
                    <a:pt x="3777" y="35779"/>
                  </a:cubicBezTo>
                  <a:cubicBezTo>
                    <a:pt x="3795" y="35790"/>
                    <a:pt x="3820" y="35801"/>
                    <a:pt x="3852" y="35815"/>
                  </a:cubicBezTo>
                  <a:cubicBezTo>
                    <a:pt x="3903" y="35822"/>
                    <a:pt x="3950" y="35840"/>
                    <a:pt x="4000" y="35848"/>
                  </a:cubicBezTo>
                  <a:cubicBezTo>
                    <a:pt x="4279" y="35921"/>
                    <a:pt x="4587" y="35957"/>
                    <a:pt x="4888" y="35957"/>
                  </a:cubicBezTo>
                  <a:cubicBezTo>
                    <a:pt x="5655" y="35957"/>
                    <a:pt x="6376" y="35722"/>
                    <a:pt x="6446" y="35256"/>
                  </a:cubicBezTo>
                  <a:cubicBezTo>
                    <a:pt x="7485" y="35411"/>
                    <a:pt x="8643" y="35498"/>
                    <a:pt x="9803" y="35498"/>
                  </a:cubicBezTo>
                  <a:cubicBezTo>
                    <a:pt x="10970" y="35498"/>
                    <a:pt x="12139" y="35410"/>
                    <a:pt x="13193" y="35213"/>
                  </a:cubicBezTo>
                  <a:cubicBezTo>
                    <a:pt x="13263" y="35628"/>
                    <a:pt x="13830" y="35818"/>
                    <a:pt x="14484" y="35818"/>
                  </a:cubicBezTo>
                  <a:cubicBezTo>
                    <a:pt x="15487" y="35818"/>
                    <a:pt x="16694" y="35371"/>
                    <a:pt x="16627" y="34601"/>
                  </a:cubicBezTo>
                  <a:cubicBezTo>
                    <a:pt x="16602" y="34345"/>
                    <a:pt x="16487" y="34140"/>
                    <a:pt x="16306" y="33989"/>
                  </a:cubicBezTo>
                  <a:cubicBezTo>
                    <a:pt x="16490" y="33837"/>
                    <a:pt x="16652" y="33675"/>
                    <a:pt x="16782" y="33498"/>
                  </a:cubicBezTo>
                  <a:cubicBezTo>
                    <a:pt x="16948" y="33279"/>
                    <a:pt x="17099" y="32954"/>
                    <a:pt x="17236" y="32544"/>
                  </a:cubicBezTo>
                  <a:cubicBezTo>
                    <a:pt x="17243" y="32540"/>
                    <a:pt x="17247" y="32537"/>
                    <a:pt x="17250" y="32533"/>
                  </a:cubicBezTo>
                  <a:cubicBezTo>
                    <a:pt x="17268" y="32507"/>
                    <a:pt x="17287" y="32486"/>
                    <a:pt x="17305" y="32464"/>
                  </a:cubicBezTo>
                  <a:cubicBezTo>
                    <a:pt x="17340" y="32421"/>
                    <a:pt x="17376" y="32378"/>
                    <a:pt x="17408" y="32346"/>
                  </a:cubicBezTo>
                  <a:cubicBezTo>
                    <a:pt x="17463" y="32289"/>
                    <a:pt x="17509" y="32250"/>
                    <a:pt x="17545" y="32250"/>
                  </a:cubicBezTo>
                  <a:cubicBezTo>
                    <a:pt x="17554" y="32250"/>
                    <a:pt x="17563" y="32253"/>
                    <a:pt x="17571" y="32259"/>
                  </a:cubicBezTo>
                  <a:cubicBezTo>
                    <a:pt x="17571" y="32194"/>
                    <a:pt x="17578" y="32122"/>
                    <a:pt x="17593" y="32050"/>
                  </a:cubicBezTo>
                  <a:cubicBezTo>
                    <a:pt x="17607" y="31978"/>
                    <a:pt x="17629" y="31902"/>
                    <a:pt x="17654" y="31824"/>
                  </a:cubicBezTo>
                  <a:cubicBezTo>
                    <a:pt x="17704" y="31664"/>
                    <a:pt x="17772" y="31495"/>
                    <a:pt x="17834" y="31315"/>
                  </a:cubicBezTo>
                  <a:cubicBezTo>
                    <a:pt x="17960" y="30951"/>
                    <a:pt x="18075" y="30540"/>
                    <a:pt x="18025" y="30108"/>
                  </a:cubicBezTo>
                  <a:cubicBezTo>
                    <a:pt x="18039" y="30070"/>
                    <a:pt x="18048" y="30055"/>
                    <a:pt x="18055" y="30055"/>
                  </a:cubicBezTo>
                  <a:cubicBezTo>
                    <a:pt x="18076" y="30055"/>
                    <a:pt x="18072" y="30197"/>
                    <a:pt x="18097" y="30197"/>
                  </a:cubicBezTo>
                  <a:cubicBezTo>
                    <a:pt x="18102" y="30197"/>
                    <a:pt x="18108" y="30192"/>
                    <a:pt x="18115" y="30181"/>
                  </a:cubicBezTo>
                  <a:cubicBezTo>
                    <a:pt x="18072" y="29957"/>
                    <a:pt x="18093" y="29701"/>
                    <a:pt x="18183" y="29233"/>
                  </a:cubicBezTo>
                  <a:lnTo>
                    <a:pt x="18198" y="29290"/>
                  </a:lnTo>
                  <a:cubicBezTo>
                    <a:pt x="18234" y="28956"/>
                    <a:pt x="18266" y="28671"/>
                    <a:pt x="18295" y="28408"/>
                  </a:cubicBezTo>
                  <a:cubicBezTo>
                    <a:pt x="18328" y="28145"/>
                    <a:pt x="18356" y="27903"/>
                    <a:pt x="18389" y="27655"/>
                  </a:cubicBezTo>
                  <a:cubicBezTo>
                    <a:pt x="18450" y="27161"/>
                    <a:pt x="18519" y="26646"/>
                    <a:pt x="18580" y="25897"/>
                  </a:cubicBezTo>
                  <a:lnTo>
                    <a:pt x="18580" y="25897"/>
                  </a:lnTo>
                  <a:lnTo>
                    <a:pt x="18486" y="26001"/>
                  </a:lnTo>
                  <a:cubicBezTo>
                    <a:pt x="18497" y="25843"/>
                    <a:pt x="18511" y="25745"/>
                    <a:pt x="18526" y="25670"/>
                  </a:cubicBezTo>
                  <a:cubicBezTo>
                    <a:pt x="18540" y="25594"/>
                    <a:pt x="18554" y="25540"/>
                    <a:pt x="18569" y="25464"/>
                  </a:cubicBezTo>
                  <a:cubicBezTo>
                    <a:pt x="18553" y="25416"/>
                    <a:pt x="18541" y="25395"/>
                    <a:pt x="18531" y="25395"/>
                  </a:cubicBezTo>
                  <a:cubicBezTo>
                    <a:pt x="18503" y="25395"/>
                    <a:pt x="18497" y="25564"/>
                    <a:pt x="18486" y="25735"/>
                  </a:cubicBezTo>
                  <a:cubicBezTo>
                    <a:pt x="18475" y="25907"/>
                    <a:pt x="18462" y="26084"/>
                    <a:pt x="18428" y="26084"/>
                  </a:cubicBezTo>
                  <a:cubicBezTo>
                    <a:pt x="18417" y="26084"/>
                    <a:pt x="18404" y="26067"/>
                    <a:pt x="18389" y="26026"/>
                  </a:cubicBezTo>
                  <a:cubicBezTo>
                    <a:pt x="18489" y="25818"/>
                    <a:pt x="18515" y="25248"/>
                    <a:pt x="18529" y="24697"/>
                  </a:cubicBezTo>
                  <a:cubicBezTo>
                    <a:pt x="18547" y="24146"/>
                    <a:pt x="18554" y="23613"/>
                    <a:pt x="18655" y="23469"/>
                  </a:cubicBezTo>
                  <a:cubicBezTo>
                    <a:pt x="18655" y="23309"/>
                    <a:pt x="18645" y="23267"/>
                    <a:pt x="18630" y="23267"/>
                  </a:cubicBezTo>
                  <a:cubicBezTo>
                    <a:pt x="18615" y="23267"/>
                    <a:pt x="18594" y="23319"/>
                    <a:pt x="18577" y="23319"/>
                  </a:cubicBezTo>
                  <a:cubicBezTo>
                    <a:pt x="18563" y="23319"/>
                    <a:pt x="18552" y="23277"/>
                    <a:pt x="18551" y="23119"/>
                  </a:cubicBezTo>
                  <a:lnTo>
                    <a:pt x="18605" y="22986"/>
                  </a:lnTo>
                  <a:lnTo>
                    <a:pt x="18532" y="22863"/>
                  </a:lnTo>
                  <a:cubicBezTo>
                    <a:pt x="18540" y="22536"/>
                    <a:pt x="18605" y="22370"/>
                    <a:pt x="18652" y="22356"/>
                  </a:cubicBezTo>
                  <a:lnTo>
                    <a:pt x="18652" y="22356"/>
                  </a:lnTo>
                  <a:cubicBezTo>
                    <a:pt x="18648" y="22435"/>
                    <a:pt x="18670" y="22582"/>
                    <a:pt x="18673" y="22665"/>
                  </a:cubicBezTo>
                  <a:cubicBezTo>
                    <a:pt x="18702" y="22453"/>
                    <a:pt x="18692" y="22157"/>
                    <a:pt x="18670" y="21891"/>
                  </a:cubicBezTo>
                  <a:cubicBezTo>
                    <a:pt x="18652" y="21668"/>
                    <a:pt x="18630" y="21473"/>
                    <a:pt x="18630" y="21375"/>
                  </a:cubicBezTo>
                  <a:lnTo>
                    <a:pt x="18615" y="21808"/>
                  </a:lnTo>
                  <a:cubicBezTo>
                    <a:pt x="18565" y="21134"/>
                    <a:pt x="18540" y="20389"/>
                    <a:pt x="18497" y="19646"/>
                  </a:cubicBezTo>
                  <a:cubicBezTo>
                    <a:pt x="18457" y="18901"/>
                    <a:pt x="18399" y="18162"/>
                    <a:pt x="18288" y="17517"/>
                  </a:cubicBezTo>
                  <a:lnTo>
                    <a:pt x="18251" y="17618"/>
                  </a:lnTo>
                  <a:cubicBezTo>
                    <a:pt x="18173" y="17125"/>
                    <a:pt x="18162" y="16923"/>
                    <a:pt x="18155" y="16710"/>
                  </a:cubicBezTo>
                  <a:cubicBezTo>
                    <a:pt x="18155" y="16606"/>
                    <a:pt x="18151" y="16494"/>
                    <a:pt x="18136" y="16342"/>
                  </a:cubicBezTo>
                  <a:cubicBezTo>
                    <a:pt x="18126" y="16191"/>
                    <a:pt x="18104" y="16001"/>
                    <a:pt x="18057" y="15727"/>
                  </a:cubicBezTo>
                  <a:lnTo>
                    <a:pt x="18057" y="15727"/>
                  </a:lnTo>
                  <a:lnTo>
                    <a:pt x="18072" y="15767"/>
                  </a:lnTo>
                  <a:cubicBezTo>
                    <a:pt x="18000" y="15554"/>
                    <a:pt x="17935" y="15266"/>
                    <a:pt x="17884" y="14967"/>
                  </a:cubicBezTo>
                  <a:lnTo>
                    <a:pt x="17884" y="14967"/>
                  </a:lnTo>
                  <a:cubicBezTo>
                    <a:pt x="17899" y="15006"/>
                    <a:pt x="17910" y="15022"/>
                    <a:pt x="17917" y="15022"/>
                  </a:cubicBezTo>
                  <a:cubicBezTo>
                    <a:pt x="17935" y="15022"/>
                    <a:pt x="17936" y="14931"/>
                    <a:pt x="17938" y="14844"/>
                  </a:cubicBezTo>
                  <a:cubicBezTo>
                    <a:pt x="17938" y="14767"/>
                    <a:pt x="17940" y="14692"/>
                    <a:pt x="17956" y="14692"/>
                  </a:cubicBezTo>
                  <a:cubicBezTo>
                    <a:pt x="17966" y="14692"/>
                    <a:pt x="17981" y="14718"/>
                    <a:pt x="18003" y="14783"/>
                  </a:cubicBezTo>
                  <a:cubicBezTo>
                    <a:pt x="17932" y="14516"/>
                    <a:pt x="17881" y="14350"/>
                    <a:pt x="17845" y="14242"/>
                  </a:cubicBezTo>
                  <a:cubicBezTo>
                    <a:pt x="17809" y="14134"/>
                    <a:pt x="17784" y="14081"/>
                    <a:pt x="17762" y="14041"/>
                  </a:cubicBezTo>
                  <a:cubicBezTo>
                    <a:pt x="17740" y="14001"/>
                    <a:pt x="17715" y="13972"/>
                    <a:pt x="17679" y="13911"/>
                  </a:cubicBezTo>
                  <a:cubicBezTo>
                    <a:pt x="17661" y="13883"/>
                    <a:pt x="17636" y="13843"/>
                    <a:pt x="17611" y="13792"/>
                  </a:cubicBezTo>
                  <a:cubicBezTo>
                    <a:pt x="17581" y="13742"/>
                    <a:pt x="17546" y="13677"/>
                    <a:pt x="17503" y="13597"/>
                  </a:cubicBezTo>
                  <a:lnTo>
                    <a:pt x="17521" y="13417"/>
                  </a:lnTo>
                  <a:cubicBezTo>
                    <a:pt x="17488" y="13359"/>
                    <a:pt x="17459" y="13321"/>
                    <a:pt x="17434" y="13281"/>
                  </a:cubicBezTo>
                  <a:cubicBezTo>
                    <a:pt x="17408" y="13241"/>
                    <a:pt x="17387" y="13205"/>
                    <a:pt x="17362" y="13155"/>
                  </a:cubicBezTo>
                  <a:cubicBezTo>
                    <a:pt x="17348" y="13133"/>
                    <a:pt x="17333" y="13108"/>
                    <a:pt x="17319" y="13078"/>
                  </a:cubicBezTo>
                  <a:cubicBezTo>
                    <a:pt x="17305" y="13046"/>
                    <a:pt x="17290" y="13014"/>
                    <a:pt x="17272" y="12978"/>
                  </a:cubicBezTo>
                  <a:cubicBezTo>
                    <a:pt x="17236" y="12899"/>
                    <a:pt x="17192" y="12805"/>
                    <a:pt x="17135" y="12676"/>
                  </a:cubicBezTo>
                  <a:lnTo>
                    <a:pt x="17135" y="12676"/>
                  </a:lnTo>
                  <a:cubicBezTo>
                    <a:pt x="17149" y="12701"/>
                    <a:pt x="17160" y="12722"/>
                    <a:pt x="17171" y="12740"/>
                  </a:cubicBezTo>
                  <a:cubicBezTo>
                    <a:pt x="17182" y="12754"/>
                    <a:pt x="17192" y="12769"/>
                    <a:pt x="17200" y="12776"/>
                  </a:cubicBezTo>
                  <a:cubicBezTo>
                    <a:pt x="17211" y="12790"/>
                    <a:pt x="17220" y="12795"/>
                    <a:pt x="17225" y="12795"/>
                  </a:cubicBezTo>
                  <a:cubicBezTo>
                    <a:pt x="17227" y="12795"/>
                    <a:pt x="17228" y="12795"/>
                    <a:pt x="17229" y="12794"/>
                  </a:cubicBezTo>
                  <a:cubicBezTo>
                    <a:pt x="17240" y="12787"/>
                    <a:pt x="17240" y="12740"/>
                    <a:pt x="17236" y="12697"/>
                  </a:cubicBezTo>
                  <a:cubicBezTo>
                    <a:pt x="17232" y="12654"/>
                    <a:pt x="17232" y="12611"/>
                    <a:pt x="17247" y="12607"/>
                  </a:cubicBezTo>
                  <a:cubicBezTo>
                    <a:pt x="17254" y="12607"/>
                    <a:pt x="17268" y="12614"/>
                    <a:pt x="17287" y="12636"/>
                  </a:cubicBezTo>
                  <a:cubicBezTo>
                    <a:pt x="17297" y="12646"/>
                    <a:pt x="17308" y="12661"/>
                    <a:pt x="17322" y="12682"/>
                  </a:cubicBezTo>
                  <a:cubicBezTo>
                    <a:pt x="17333" y="12701"/>
                    <a:pt x="17348" y="12726"/>
                    <a:pt x="17365" y="12754"/>
                  </a:cubicBezTo>
                  <a:cubicBezTo>
                    <a:pt x="17290" y="12459"/>
                    <a:pt x="17182" y="12214"/>
                    <a:pt x="17059" y="12009"/>
                  </a:cubicBezTo>
                  <a:cubicBezTo>
                    <a:pt x="16937" y="11803"/>
                    <a:pt x="16800" y="11638"/>
                    <a:pt x="16667" y="11497"/>
                  </a:cubicBezTo>
                  <a:cubicBezTo>
                    <a:pt x="16533" y="11357"/>
                    <a:pt x="16404" y="11241"/>
                    <a:pt x="16281" y="11133"/>
                  </a:cubicBezTo>
                  <a:cubicBezTo>
                    <a:pt x="16252" y="11108"/>
                    <a:pt x="16224" y="11079"/>
                    <a:pt x="16194" y="11054"/>
                  </a:cubicBezTo>
                  <a:cubicBezTo>
                    <a:pt x="16163" y="11025"/>
                    <a:pt x="16133" y="10996"/>
                    <a:pt x="16108" y="10971"/>
                  </a:cubicBezTo>
                  <a:cubicBezTo>
                    <a:pt x="16080" y="10943"/>
                    <a:pt x="16051" y="10913"/>
                    <a:pt x="16022" y="10885"/>
                  </a:cubicBezTo>
                  <a:cubicBezTo>
                    <a:pt x="15996" y="10856"/>
                    <a:pt x="15975" y="10830"/>
                    <a:pt x="15953" y="10802"/>
                  </a:cubicBezTo>
                  <a:cubicBezTo>
                    <a:pt x="15870" y="10805"/>
                    <a:pt x="15842" y="10827"/>
                    <a:pt x="15863" y="10863"/>
                  </a:cubicBezTo>
                  <a:cubicBezTo>
                    <a:pt x="15867" y="10870"/>
                    <a:pt x="15878" y="10881"/>
                    <a:pt x="15888" y="10892"/>
                  </a:cubicBezTo>
                  <a:lnTo>
                    <a:pt x="15892" y="10895"/>
                  </a:lnTo>
                  <a:cubicBezTo>
                    <a:pt x="15895" y="10895"/>
                    <a:pt x="15895" y="10900"/>
                    <a:pt x="15900" y="10903"/>
                  </a:cubicBezTo>
                  <a:cubicBezTo>
                    <a:pt x="15903" y="10907"/>
                    <a:pt x="15910" y="10910"/>
                    <a:pt x="15913" y="10913"/>
                  </a:cubicBezTo>
                  <a:cubicBezTo>
                    <a:pt x="15925" y="10921"/>
                    <a:pt x="15935" y="10932"/>
                    <a:pt x="15950" y="10939"/>
                  </a:cubicBezTo>
                  <a:cubicBezTo>
                    <a:pt x="15975" y="10957"/>
                    <a:pt x="16003" y="10978"/>
                    <a:pt x="16033" y="11000"/>
                  </a:cubicBezTo>
                  <a:cubicBezTo>
                    <a:pt x="16047" y="11011"/>
                    <a:pt x="16061" y="11022"/>
                    <a:pt x="16076" y="11033"/>
                  </a:cubicBezTo>
                  <a:cubicBezTo>
                    <a:pt x="16094" y="11043"/>
                    <a:pt x="16108" y="11058"/>
                    <a:pt x="16123" y="11068"/>
                  </a:cubicBezTo>
                  <a:cubicBezTo>
                    <a:pt x="16137" y="11079"/>
                    <a:pt x="16155" y="11094"/>
                    <a:pt x="16169" y="11105"/>
                  </a:cubicBezTo>
                  <a:cubicBezTo>
                    <a:pt x="16184" y="11116"/>
                    <a:pt x="16198" y="11130"/>
                    <a:pt x="16213" y="11141"/>
                  </a:cubicBezTo>
                  <a:cubicBezTo>
                    <a:pt x="16227" y="11155"/>
                    <a:pt x="16241" y="11166"/>
                    <a:pt x="16256" y="11176"/>
                  </a:cubicBezTo>
                  <a:cubicBezTo>
                    <a:pt x="16271" y="11191"/>
                    <a:pt x="16284" y="11202"/>
                    <a:pt x="16299" y="11216"/>
                  </a:cubicBezTo>
                  <a:cubicBezTo>
                    <a:pt x="16354" y="11263"/>
                    <a:pt x="16400" y="11310"/>
                    <a:pt x="16436" y="11346"/>
                  </a:cubicBezTo>
                  <a:cubicBezTo>
                    <a:pt x="16481" y="11396"/>
                    <a:pt x="16508" y="11427"/>
                    <a:pt x="16503" y="11427"/>
                  </a:cubicBezTo>
                  <a:cubicBezTo>
                    <a:pt x="16500" y="11427"/>
                    <a:pt x="16490" y="11419"/>
                    <a:pt x="16469" y="11400"/>
                  </a:cubicBezTo>
                  <a:lnTo>
                    <a:pt x="16469" y="11400"/>
                  </a:lnTo>
                  <a:cubicBezTo>
                    <a:pt x="16495" y="11445"/>
                    <a:pt x="16496" y="11465"/>
                    <a:pt x="16481" y="11465"/>
                  </a:cubicBezTo>
                  <a:cubicBezTo>
                    <a:pt x="16475" y="11465"/>
                    <a:pt x="16467" y="11462"/>
                    <a:pt x="16457" y="11457"/>
                  </a:cubicBezTo>
                  <a:cubicBezTo>
                    <a:pt x="16436" y="11450"/>
                    <a:pt x="16411" y="11436"/>
                    <a:pt x="16382" y="11414"/>
                  </a:cubicBezTo>
                  <a:cubicBezTo>
                    <a:pt x="16349" y="11392"/>
                    <a:pt x="16314" y="11367"/>
                    <a:pt x="16274" y="11339"/>
                  </a:cubicBezTo>
                  <a:cubicBezTo>
                    <a:pt x="16194" y="11281"/>
                    <a:pt x="16098" y="11213"/>
                    <a:pt x="16000" y="11151"/>
                  </a:cubicBezTo>
                  <a:cubicBezTo>
                    <a:pt x="15950" y="11119"/>
                    <a:pt x="15900" y="11090"/>
                    <a:pt x="15852" y="11061"/>
                  </a:cubicBezTo>
                  <a:cubicBezTo>
                    <a:pt x="15842" y="11054"/>
                    <a:pt x="15830" y="11051"/>
                    <a:pt x="15820" y="11043"/>
                  </a:cubicBezTo>
                  <a:cubicBezTo>
                    <a:pt x="15809" y="11036"/>
                    <a:pt x="15802" y="11029"/>
                    <a:pt x="15792" y="11025"/>
                  </a:cubicBezTo>
                  <a:cubicBezTo>
                    <a:pt x="15773" y="11015"/>
                    <a:pt x="15759" y="11003"/>
                    <a:pt x="15741" y="10993"/>
                  </a:cubicBezTo>
                  <a:cubicBezTo>
                    <a:pt x="15647" y="10935"/>
                    <a:pt x="15586" y="10863"/>
                    <a:pt x="15543" y="10795"/>
                  </a:cubicBezTo>
                  <a:cubicBezTo>
                    <a:pt x="15536" y="10795"/>
                    <a:pt x="15543" y="10784"/>
                    <a:pt x="15546" y="10780"/>
                  </a:cubicBezTo>
                  <a:cubicBezTo>
                    <a:pt x="15549" y="10773"/>
                    <a:pt x="15554" y="10766"/>
                    <a:pt x="15557" y="10759"/>
                  </a:cubicBezTo>
                  <a:cubicBezTo>
                    <a:pt x="15564" y="10744"/>
                    <a:pt x="15571" y="10734"/>
                    <a:pt x="15579" y="10719"/>
                  </a:cubicBezTo>
                  <a:cubicBezTo>
                    <a:pt x="15593" y="10694"/>
                    <a:pt x="15607" y="10669"/>
                    <a:pt x="15622" y="10640"/>
                  </a:cubicBezTo>
                  <a:cubicBezTo>
                    <a:pt x="15629" y="10629"/>
                    <a:pt x="15636" y="10614"/>
                    <a:pt x="15644" y="10600"/>
                  </a:cubicBezTo>
                  <a:cubicBezTo>
                    <a:pt x="15651" y="10589"/>
                    <a:pt x="15658" y="10575"/>
                    <a:pt x="15665" y="10561"/>
                  </a:cubicBezTo>
                  <a:cubicBezTo>
                    <a:pt x="15676" y="10532"/>
                    <a:pt x="15690" y="10506"/>
                    <a:pt x="15705" y="10478"/>
                  </a:cubicBezTo>
                  <a:cubicBezTo>
                    <a:pt x="15727" y="10441"/>
                    <a:pt x="15759" y="10319"/>
                    <a:pt x="15787" y="10211"/>
                  </a:cubicBezTo>
                  <a:cubicBezTo>
                    <a:pt x="15795" y="10182"/>
                    <a:pt x="15799" y="10150"/>
                    <a:pt x="15805" y="10121"/>
                  </a:cubicBezTo>
                  <a:cubicBezTo>
                    <a:pt x="15813" y="10092"/>
                    <a:pt x="15820" y="10060"/>
                    <a:pt x="15824" y="10027"/>
                  </a:cubicBezTo>
                  <a:cubicBezTo>
                    <a:pt x="15837" y="9969"/>
                    <a:pt x="15846" y="9905"/>
                    <a:pt x="15854" y="9841"/>
                  </a:cubicBezTo>
                  <a:lnTo>
                    <a:pt x="15854" y="9841"/>
                  </a:lnTo>
                  <a:cubicBezTo>
                    <a:pt x="15847" y="9911"/>
                    <a:pt x="15855" y="9927"/>
                    <a:pt x="15845" y="10009"/>
                  </a:cubicBezTo>
                  <a:cubicBezTo>
                    <a:pt x="15867" y="9923"/>
                    <a:pt x="15882" y="9840"/>
                    <a:pt x="15888" y="9754"/>
                  </a:cubicBezTo>
                  <a:cubicBezTo>
                    <a:pt x="15900" y="9668"/>
                    <a:pt x="15903" y="9577"/>
                    <a:pt x="15907" y="9487"/>
                  </a:cubicBezTo>
                  <a:cubicBezTo>
                    <a:pt x="15910" y="9397"/>
                    <a:pt x="15913" y="9303"/>
                    <a:pt x="15928" y="9209"/>
                  </a:cubicBezTo>
                  <a:cubicBezTo>
                    <a:pt x="15939" y="9112"/>
                    <a:pt x="15957" y="9011"/>
                    <a:pt x="15986" y="8907"/>
                  </a:cubicBezTo>
                  <a:cubicBezTo>
                    <a:pt x="15939" y="8785"/>
                    <a:pt x="15953" y="8644"/>
                    <a:pt x="15960" y="8529"/>
                  </a:cubicBezTo>
                  <a:cubicBezTo>
                    <a:pt x="15968" y="8409"/>
                    <a:pt x="15968" y="8316"/>
                    <a:pt x="15895" y="8276"/>
                  </a:cubicBezTo>
                  <a:cubicBezTo>
                    <a:pt x="15892" y="8417"/>
                    <a:pt x="15888" y="8557"/>
                    <a:pt x="15882" y="8702"/>
                  </a:cubicBezTo>
                  <a:cubicBezTo>
                    <a:pt x="15874" y="8842"/>
                    <a:pt x="15867" y="8983"/>
                    <a:pt x="15856" y="9127"/>
                  </a:cubicBezTo>
                  <a:cubicBezTo>
                    <a:pt x="15860" y="9004"/>
                    <a:pt x="15852" y="8885"/>
                    <a:pt x="15845" y="8760"/>
                  </a:cubicBezTo>
                  <a:cubicBezTo>
                    <a:pt x="15838" y="8698"/>
                    <a:pt x="15835" y="8637"/>
                    <a:pt x="15830" y="8572"/>
                  </a:cubicBezTo>
                  <a:cubicBezTo>
                    <a:pt x="15824" y="8507"/>
                    <a:pt x="15817" y="8442"/>
                    <a:pt x="15813" y="8374"/>
                  </a:cubicBezTo>
                  <a:cubicBezTo>
                    <a:pt x="15809" y="8306"/>
                    <a:pt x="15805" y="8233"/>
                    <a:pt x="15805" y="8161"/>
                  </a:cubicBezTo>
                  <a:cubicBezTo>
                    <a:pt x="15802" y="8085"/>
                    <a:pt x="15802" y="8010"/>
                    <a:pt x="15802" y="7927"/>
                  </a:cubicBezTo>
                  <a:cubicBezTo>
                    <a:pt x="15805" y="7847"/>
                    <a:pt x="15809" y="7765"/>
                    <a:pt x="15817" y="7675"/>
                  </a:cubicBezTo>
                  <a:cubicBezTo>
                    <a:pt x="15824" y="7588"/>
                    <a:pt x="15835" y="7495"/>
                    <a:pt x="15849" y="7394"/>
                  </a:cubicBezTo>
                  <a:cubicBezTo>
                    <a:pt x="15863" y="7426"/>
                    <a:pt x="15878" y="7502"/>
                    <a:pt x="15888" y="7588"/>
                  </a:cubicBezTo>
                  <a:cubicBezTo>
                    <a:pt x="15892" y="7610"/>
                    <a:pt x="15895" y="7636"/>
                    <a:pt x="15900" y="7657"/>
                  </a:cubicBezTo>
                  <a:cubicBezTo>
                    <a:pt x="15903" y="7679"/>
                    <a:pt x="15907" y="7704"/>
                    <a:pt x="15907" y="7726"/>
                  </a:cubicBezTo>
                  <a:cubicBezTo>
                    <a:pt x="15913" y="7772"/>
                    <a:pt x="15917" y="7819"/>
                    <a:pt x="15921" y="7859"/>
                  </a:cubicBezTo>
                  <a:cubicBezTo>
                    <a:pt x="15932" y="7801"/>
                    <a:pt x="15939" y="7744"/>
                    <a:pt x="15943" y="7689"/>
                  </a:cubicBezTo>
                  <a:cubicBezTo>
                    <a:pt x="15946" y="7631"/>
                    <a:pt x="15943" y="7574"/>
                    <a:pt x="15943" y="7520"/>
                  </a:cubicBezTo>
                  <a:cubicBezTo>
                    <a:pt x="15939" y="7405"/>
                    <a:pt x="15935" y="7293"/>
                    <a:pt x="15965" y="7170"/>
                  </a:cubicBezTo>
                  <a:cubicBezTo>
                    <a:pt x="16000" y="7189"/>
                    <a:pt x="16018" y="7264"/>
                    <a:pt x="16025" y="7372"/>
                  </a:cubicBezTo>
                  <a:cubicBezTo>
                    <a:pt x="16029" y="7426"/>
                    <a:pt x="16033" y="7491"/>
                    <a:pt x="16033" y="7560"/>
                  </a:cubicBezTo>
                  <a:cubicBezTo>
                    <a:pt x="16033" y="7592"/>
                    <a:pt x="16029" y="7631"/>
                    <a:pt x="16029" y="7668"/>
                  </a:cubicBezTo>
                  <a:cubicBezTo>
                    <a:pt x="16029" y="7704"/>
                    <a:pt x="16025" y="7744"/>
                    <a:pt x="16025" y="7783"/>
                  </a:cubicBezTo>
                  <a:cubicBezTo>
                    <a:pt x="16022" y="7862"/>
                    <a:pt x="16018" y="7945"/>
                    <a:pt x="16015" y="8028"/>
                  </a:cubicBezTo>
                  <a:cubicBezTo>
                    <a:pt x="16011" y="8111"/>
                    <a:pt x="16008" y="8193"/>
                    <a:pt x="16008" y="8276"/>
                  </a:cubicBezTo>
                  <a:cubicBezTo>
                    <a:pt x="16003" y="8359"/>
                    <a:pt x="16003" y="8439"/>
                    <a:pt x="16003" y="8518"/>
                  </a:cubicBezTo>
                  <a:cubicBezTo>
                    <a:pt x="16008" y="8594"/>
                    <a:pt x="16011" y="8665"/>
                    <a:pt x="16018" y="8730"/>
                  </a:cubicBezTo>
                  <a:cubicBezTo>
                    <a:pt x="16065" y="8612"/>
                    <a:pt x="16054" y="8363"/>
                    <a:pt x="16054" y="8179"/>
                  </a:cubicBezTo>
                  <a:cubicBezTo>
                    <a:pt x="16051" y="8090"/>
                    <a:pt x="16051" y="8013"/>
                    <a:pt x="16061" y="7977"/>
                  </a:cubicBezTo>
                  <a:cubicBezTo>
                    <a:pt x="16064" y="7965"/>
                    <a:pt x="16069" y="7958"/>
                    <a:pt x="16076" y="7958"/>
                  </a:cubicBezTo>
                  <a:cubicBezTo>
                    <a:pt x="16087" y="7958"/>
                    <a:pt x="16104" y="7975"/>
                    <a:pt x="16126" y="8017"/>
                  </a:cubicBezTo>
                  <a:cubicBezTo>
                    <a:pt x="16080" y="7920"/>
                    <a:pt x="16061" y="7812"/>
                    <a:pt x="16058" y="7700"/>
                  </a:cubicBezTo>
                  <a:cubicBezTo>
                    <a:pt x="16054" y="7585"/>
                    <a:pt x="16061" y="7463"/>
                    <a:pt x="16073" y="7333"/>
                  </a:cubicBezTo>
                  <a:cubicBezTo>
                    <a:pt x="16083" y="7203"/>
                    <a:pt x="16094" y="7062"/>
                    <a:pt x="16090" y="6918"/>
                  </a:cubicBezTo>
                  <a:cubicBezTo>
                    <a:pt x="16090" y="6843"/>
                    <a:pt x="16086" y="6771"/>
                    <a:pt x="16080" y="6695"/>
                  </a:cubicBezTo>
                  <a:cubicBezTo>
                    <a:pt x="16068" y="6615"/>
                    <a:pt x="16054" y="6540"/>
                    <a:pt x="16036" y="6461"/>
                  </a:cubicBezTo>
                  <a:lnTo>
                    <a:pt x="16036" y="6461"/>
                  </a:lnTo>
                  <a:lnTo>
                    <a:pt x="16123" y="6500"/>
                  </a:lnTo>
                  <a:cubicBezTo>
                    <a:pt x="16116" y="6454"/>
                    <a:pt x="16101" y="6374"/>
                    <a:pt x="16090" y="6288"/>
                  </a:cubicBezTo>
                  <a:cubicBezTo>
                    <a:pt x="16083" y="6244"/>
                    <a:pt x="16076" y="6198"/>
                    <a:pt x="16073" y="6151"/>
                  </a:cubicBezTo>
                  <a:cubicBezTo>
                    <a:pt x="16065" y="6104"/>
                    <a:pt x="16061" y="6058"/>
                    <a:pt x="16061" y="6010"/>
                  </a:cubicBezTo>
                  <a:lnTo>
                    <a:pt x="16061" y="6010"/>
                  </a:lnTo>
                  <a:lnTo>
                    <a:pt x="16126" y="6176"/>
                  </a:lnTo>
                  <a:lnTo>
                    <a:pt x="16184" y="6342"/>
                  </a:lnTo>
                  <a:cubicBezTo>
                    <a:pt x="16169" y="6277"/>
                    <a:pt x="16163" y="6216"/>
                    <a:pt x="16155" y="6151"/>
                  </a:cubicBezTo>
                  <a:cubicBezTo>
                    <a:pt x="16151" y="6090"/>
                    <a:pt x="16148" y="6025"/>
                    <a:pt x="16144" y="5963"/>
                  </a:cubicBezTo>
                  <a:cubicBezTo>
                    <a:pt x="16144" y="5902"/>
                    <a:pt x="16148" y="5837"/>
                    <a:pt x="16148" y="5777"/>
                  </a:cubicBezTo>
                  <a:cubicBezTo>
                    <a:pt x="16151" y="5715"/>
                    <a:pt x="16159" y="5654"/>
                    <a:pt x="16159" y="5593"/>
                  </a:cubicBezTo>
                  <a:cubicBezTo>
                    <a:pt x="16166" y="5470"/>
                    <a:pt x="16173" y="5344"/>
                    <a:pt x="16173" y="5222"/>
                  </a:cubicBezTo>
                  <a:lnTo>
                    <a:pt x="16173" y="5132"/>
                  </a:lnTo>
                  <a:cubicBezTo>
                    <a:pt x="16173" y="5099"/>
                    <a:pt x="16169" y="5067"/>
                    <a:pt x="16166" y="5037"/>
                  </a:cubicBezTo>
                  <a:cubicBezTo>
                    <a:pt x="16159" y="4977"/>
                    <a:pt x="16151" y="4916"/>
                    <a:pt x="16141" y="4854"/>
                  </a:cubicBezTo>
                  <a:lnTo>
                    <a:pt x="16141" y="4854"/>
                  </a:lnTo>
                  <a:cubicBezTo>
                    <a:pt x="16144" y="4919"/>
                    <a:pt x="16151" y="4977"/>
                    <a:pt x="16155" y="5027"/>
                  </a:cubicBezTo>
                  <a:cubicBezTo>
                    <a:pt x="16159" y="5077"/>
                    <a:pt x="16163" y="5124"/>
                    <a:pt x="16163" y="5160"/>
                  </a:cubicBezTo>
                  <a:cubicBezTo>
                    <a:pt x="16166" y="5240"/>
                    <a:pt x="16163" y="5297"/>
                    <a:pt x="16159" y="5333"/>
                  </a:cubicBezTo>
                  <a:cubicBezTo>
                    <a:pt x="16155" y="5400"/>
                    <a:pt x="16145" y="5418"/>
                    <a:pt x="16131" y="5418"/>
                  </a:cubicBezTo>
                  <a:cubicBezTo>
                    <a:pt x="16128" y="5418"/>
                    <a:pt x="16126" y="5417"/>
                    <a:pt x="16123" y="5416"/>
                  </a:cubicBezTo>
                  <a:cubicBezTo>
                    <a:pt x="16106" y="5409"/>
                    <a:pt x="16086" y="5387"/>
                    <a:pt x="16068" y="5387"/>
                  </a:cubicBezTo>
                  <a:cubicBezTo>
                    <a:pt x="16047" y="5387"/>
                    <a:pt x="16028" y="5417"/>
                    <a:pt x="16018" y="5535"/>
                  </a:cubicBezTo>
                  <a:cubicBezTo>
                    <a:pt x="15993" y="5376"/>
                    <a:pt x="15975" y="5247"/>
                    <a:pt x="15968" y="5139"/>
                  </a:cubicBezTo>
                  <a:cubicBezTo>
                    <a:pt x="15957" y="5027"/>
                    <a:pt x="15953" y="4941"/>
                    <a:pt x="15953" y="4864"/>
                  </a:cubicBezTo>
                  <a:cubicBezTo>
                    <a:pt x="15953" y="4789"/>
                    <a:pt x="15960" y="4728"/>
                    <a:pt x="15968" y="4670"/>
                  </a:cubicBezTo>
                  <a:cubicBezTo>
                    <a:pt x="15975" y="4641"/>
                    <a:pt x="15978" y="4616"/>
                    <a:pt x="15986" y="4588"/>
                  </a:cubicBezTo>
                  <a:cubicBezTo>
                    <a:pt x="15990" y="4562"/>
                    <a:pt x="15993" y="4537"/>
                    <a:pt x="16000" y="4512"/>
                  </a:cubicBezTo>
                  <a:cubicBezTo>
                    <a:pt x="16022" y="4407"/>
                    <a:pt x="16043" y="4296"/>
                    <a:pt x="16051" y="4123"/>
                  </a:cubicBezTo>
                  <a:cubicBezTo>
                    <a:pt x="16051" y="4036"/>
                    <a:pt x="16047" y="3932"/>
                    <a:pt x="16033" y="3805"/>
                  </a:cubicBezTo>
                  <a:cubicBezTo>
                    <a:pt x="16025" y="3745"/>
                    <a:pt x="16015" y="3672"/>
                    <a:pt x="16000" y="3597"/>
                  </a:cubicBezTo>
                  <a:cubicBezTo>
                    <a:pt x="15993" y="3561"/>
                    <a:pt x="15986" y="3521"/>
                    <a:pt x="15978" y="3478"/>
                  </a:cubicBezTo>
                  <a:cubicBezTo>
                    <a:pt x="15975" y="3457"/>
                    <a:pt x="15969" y="3437"/>
                    <a:pt x="15965" y="3417"/>
                  </a:cubicBezTo>
                  <a:lnTo>
                    <a:pt x="15965" y="3417"/>
                  </a:lnTo>
                  <a:cubicBezTo>
                    <a:pt x="15982" y="3518"/>
                    <a:pt x="15996" y="3660"/>
                    <a:pt x="15996" y="3759"/>
                  </a:cubicBezTo>
                  <a:cubicBezTo>
                    <a:pt x="15996" y="3820"/>
                    <a:pt x="15993" y="3867"/>
                    <a:pt x="15982" y="3878"/>
                  </a:cubicBezTo>
                  <a:cubicBezTo>
                    <a:pt x="15980" y="3880"/>
                    <a:pt x="15978" y="3880"/>
                    <a:pt x="15977" y="3880"/>
                  </a:cubicBezTo>
                  <a:cubicBezTo>
                    <a:pt x="15967" y="3880"/>
                    <a:pt x="15953" y="3856"/>
                    <a:pt x="15935" y="3795"/>
                  </a:cubicBezTo>
                  <a:cubicBezTo>
                    <a:pt x="15921" y="3654"/>
                    <a:pt x="15907" y="3496"/>
                    <a:pt x="15892" y="3348"/>
                  </a:cubicBezTo>
                  <a:cubicBezTo>
                    <a:pt x="15885" y="3273"/>
                    <a:pt x="15882" y="3200"/>
                    <a:pt x="15874" y="3135"/>
                  </a:cubicBezTo>
                  <a:cubicBezTo>
                    <a:pt x="15870" y="3075"/>
                    <a:pt x="15870" y="3017"/>
                    <a:pt x="15870" y="2970"/>
                  </a:cubicBezTo>
                  <a:cubicBezTo>
                    <a:pt x="15805" y="2732"/>
                    <a:pt x="15762" y="2624"/>
                    <a:pt x="15741" y="2591"/>
                  </a:cubicBezTo>
                  <a:cubicBezTo>
                    <a:pt x="15735" y="2583"/>
                    <a:pt x="15731" y="2579"/>
                    <a:pt x="15728" y="2579"/>
                  </a:cubicBezTo>
                  <a:cubicBezTo>
                    <a:pt x="15719" y="2579"/>
                    <a:pt x="15720" y="2610"/>
                    <a:pt x="15722" y="2653"/>
                  </a:cubicBezTo>
                  <a:cubicBezTo>
                    <a:pt x="15722" y="2707"/>
                    <a:pt x="15727" y="2782"/>
                    <a:pt x="15722" y="2815"/>
                  </a:cubicBezTo>
                  <a:cubicBezTo>
                    <a:pt x="15720" y="2828"/>
                    <a:pt x="15716" y="2836"/>
                    <a:pt x="15711" y="2836"/>
                  </a:cubicBezTo>
                  <a:cubicBezTo>
                    <a:pt x="15701" y="2836"/>
                    <a:pt x="15685" y="2812"/>
                    <a:pt x="15658" y="2750"/>
                  </a:cubicBezTo>
                  <a:cubicBezTo>
                    <a:pt x="15662" y="2707"/>
                    <a:pt x="15658" y="2667"/>
                    <a:pt x="15654" y="2631"/>
                  </a:cubicBezTo>
                  <a:cubicBezTo>
                    <a:pt x="15651" y="2595"/>
                    <a:pt x="15644" y="2559"/>
                    <a:pt x="15632" y="2527"/>
                  </a:cubicBezTo>
                  <a:cubicBezTo>
                    <a:pt x="15622" y="2495"/>
                    <a:pt x="15611" y="2465"/>
                    <a:pt x="15597" y="2433"/>
                  </a:cubicBezTo>
                  <a:cubicBezTo>
                    <a:pt x="15582" y="2405"/>
                    <a:pt x="15564" y="2375"/>
                    <a:pt x="15546" y="2347"/>
                  </a:cubicBezTo>
                  <a:cubicBezTo>
                    <a:pt x="15478" y="2232"/>
                    <a:pt x="15384" y="2112"/>
                    <a:pt x="15283" y="1921"/>
                  </a:cubicBezTo>
                  <a:lnTo>
                    <a:pt x="15363" y="1882"/>
                  </a:lnTo>
                  <a:cubicBezTo>
                    <a:pt x="15312" y="1752"/>
                    <a:pt x="15265" y="1648"/>
                    <a:pt x="15222" y="1572"/>
                  </a:cubicBezTo>
                  <a:cubicBezTo>
                    <a:pt x="15200" y="1532"/>
                    <a:pt x="15182" y="1497"/>
                    <a:pt x="15165" y="1467"/>
                  </a:cubicBezTo>
                  <a:cubicBezTo>
                    <a:pt x="15143" y="1442"/>
                    <a:pt x="15128" y="1417"/>
                    <a:pt x="15110" y="1399"/>
                  </a:cubicBezTo>
                  <a:cubicBezTo>
                    <a:pt x="15049" y="1320"/>
                    <a:pt x="15013" y="1302"/>
                    <a:pt x="14974" y="1288"/>
                  </a:cubicBezTo>
                  <a:cubicBezTo>
                    <a:pt x="14937" y="1273"/>
                    <a:pt x="14905" y="1262"/>
                    <a:pt x="14847" y="1201"/>
                  </a:cubicBezTo>
                  <a:cubicBezTo>
                    <a:pt x="14833" y="1186"/>
                    <a:pt x="14819" y="1168"/>
                    <a:pt x="14801" y="1143"/>
                  </a:cubicBezTo>
                  <a:cubicBezTo>
                    <a:pt x="14783" y="1122"/>
                    <a:pt x="14761" y="1096"/>
                    <a:pt x="14736" y="1064"/>
                  </a:cubicBezTo>
                  <a:cubicBezTo>
                    <a:pt x="14725" y="1050"/>
                    <a:pt x="14714" y="1032"/>
                    <a:pt x="14700" y="1013"/>
                  </a:cubicBezTo>
                  <a:cubicBezTo>
                    <a:pt x="14685" y="995"/>
                    <a:pt x="14671" y="978"/>
                    <a:pt x="14656" y="960"/>
                  </a:cubicBezTo>
                  <a:cubicBezTo>
                    <a:pt x="14638" y="938"/>
                    <a:pt x="14624" y="917"/>
                    <a:pt x="14606" y="895"/>
                  </a:cubicBezTo>
                  <a:cubicBezTo>
                    <a:pt x="14595" y="880"/>
                    <a:pt x="14585" y="870"/>
                    <a:pt x="14577" y="859"/>
                  </a:cubicBezTo>
                  <a:cubicBezTo>
                    <a:pt x="14566" y="844"/>
                    <a:pt x="14555" y="834"/>
                    <a:pt x="14545" y="822"/>
                  </a:cubicBezTo>
                  <a:lnTo>
                    <a:pt x="14545" y="822"/>
                  </a:lnTo>
                  <a:cubicBezTo>
                    <a:pt x="14678" y="898"/>
                    <a:pt x="14804" y="992"/>
                    <a:pt x="14927" y="1090"/>
                  </a:cubicBezTo>
                  <a:cubicBezTo>
                    <a:pt x="14808" y="945"/>
                    <a:pt x="14681" y="805"/>
                    <a:pt x="14538" y="679"/>
                  </a:cubicBezTo>
                  <a:lnTo>
                    <a:pt x="14538" y="679"/>
                  </a:lnTo>
                  <a:cubicBezTo>
                    <a:pt x="14563" y="682"/>
                    <a:pt x="14588" y="682"/>
                    <a:pt x="14617" y="686"/>
                  </a:cubicBezTo>
                  <a:cubicBezTo>
                    <a:pt x="14642" y="689"/>
                    <a:pt x="14668" y="689"/>
                    <a:pt x="14696" y="693"/>
                  </a:cubicBezTo>
                  <a:cubicBezTo>
                    <a:pt x="14570" y="592"/>
                    <a:pt x="14462" y="509"/>
                    <a:pt x="14361" y="445"/>
                  </a:cubicBezTo>
                  <a:cubicBezTo>
                    <a:pt x="14260" y="376"/>
                    <a:pt x="14166" y="318"/>
                    <a:pt x="14073" y="265"/>
                  </a:cubicBezTo>
                  <a:cubicBezTo>
                    <a:pt x="13976" y="210"/>
                    <a:pt x="13875" y="160"/>
                    <a:pt x="13755" y="113"/>
                  </a:cubicBezTo>
                  <a:cubicBezTo>
                    <a:pt x="13695" y="92"/>
                    <a:pt x="13626" y="70"/>
                    <a:pt x="13554" y="52"/>
                  </a:cubicBezTo>
                  <a:cubicBezTo>
                    <a:pt x="13479" y="34"/>
                    <a:pt x="13396" y="16"/>
                    <a:pt x="13301" y="9"/>
                  </a:cubicBezTo>
                  <a:lnTo>
                    <a:pt x="13301" y="9"/>
                  </a:lnTo>
                  <a:cubicBezTo>
                    <a:pt x="13345" y="27"/>
                    <a:pt x="13356" y="49"/>
                    <a:pt x="13345" y="62"/>
                  </a:cubicBezTo>
                  <a:cubicBezTo>
                    <a:pt x="13338" y="74"/>
                    <a:pt x="13327" y="81"/>
                    <a:pt x="13309" y="87"/>
                  </a:cubicBezTo>
                  <a:cubicBezTo>
                    <a:pt x="13291" y="99"/>
                    <a:pt x="13266" y="106"/>
                    <a:pt x="13233" y="113"/>
                  </a:cubicBezTo>
                  <a:cubicBezTo>
                    <a:pt x="13172" y="131"/>
                    <a:pt x="13090" y="149"/>
                    <a:pt x="12985" y="182"/>
                  </a:cubicBezTo>
                  <a:cubicBezTo>
                    <a:pt x="12970" y="189"/>
                    <a:pt x="12960" y="192"/>
                    <a:pt x="12945" y="196"/>
                  </a:cubicBezTo>
                  <a:cubicBezTo>
                    <a:pt x="12931" y="200"/>
                    <a:pt x="12917" y="207"/>
                    <a:pt x="12902" y="210"/>
                  </a:cubicBezTo>
                  <a:cubicBezTo>
                    <a:pt x="12873" y="221"/>
                    <a:pt x="12844" y="232"/>
                    <a:pt x="12812" y="247"/>
                  </a:cubicBezTo>
                  <a:cubicBezTo>
                    <a:pt x="12751" y="275"/>
                    <a:pt x="12686" y="308"/>
                    <a:pt x="12621" y="351"/>
                  </a:cubicBezTo>
                  <a:cubicBezTo>
                    <a:pt x="12596" y="362"/>
                    <a:pt x="12578" y="373"/>
                    <a:pt x="12560" y="380"/>
                  </a:cubicBezTo>
                  <a:cubicBezTo>
                    <a:pt x="12545" y="390"/>
                    <a:pt x="12531" y="398"/>
                    <a:pt x="12516" y="401"/>
                  </a:cubicBezTo>
                  <a:cubicBezTo>
                    <a:pt x="12495" y="416"/>
                    <a:pt x="12480" y="419"/>
                    <a:pt x="12470" y="423"/>
                  </a:cubicBezTo>
                  <a:cubicBezTo>
                    <a:pt x="12468" y="423"/>
                    <a:pt x="12466" y="423"/>
                    <a:pt x="12465" y="423"/>
                  </a:cubicBezTo>
                  <a:cubicBezTo>
                    <a:pt x="12452" y="423"/>
                    <a:pt x="12455" y="411"/>
                    <a:pt x="12452" y="405"/>
                  </a:cubicBezTo>
                  <a:cubicBezTo>
                    <a:pt x="12452" y="402"/>
                    <a:pt x="12452" y="400"/>
                    <a:pt x="12449" y="400"/>
                  </a:cubicBezTo>
                  <a:cubicBezTo>
                    <a:pt x="12448" y="400"/>
                    <a:pt x="12447" y="400"/>
                    <a:pt x="12445" y="401"/>
                  </a:cubicBezTo>
                  <a:cubicBezTo>
                    <a:pt x="12437" y="401"/>
                    <a:pt x="12426" y="408"/>
                    <a:pt x="12408" y="423"/>
                  </a:cubicBezTo>
                  <a:cubicBezTo>
                    <a:pt x="12401" y="430"/>
                    <a:pt x="12390" y="441"/>
                    <a:pt x="12380" y="451"/>
                  </a:cubicBezTo>
                  <a:cubicBezTo>
                    <a:pt x="12365" y="466"/>
                    <a:pt x="12350" y="481"/>
                    <a:pt x="12337" y="498"/>
                  </a:cubicBezTo>
                  <a:cubicBezTo>
                    <a:pt x="12304" y="538"/>
                    <a:pt x="12264" y="589"/>
                    <a:pt x="12221" y="661"/>
                  </a:cubicBezTo>
                  <a:cubicBezTo>
                    <a:pt x="12210" y="679"/>
                    <a:pt x="12196" y="707"/>
                    <a:pt x="12182" y="736"/>
                  </a:cubicBezTo>
                  <a:cubicBezTo>
                    <a:pt x="12171" y="769"/>
                    <a:pt x="12152" y="805"/>
                    <a:pt x="12142" y="844"/>
                  </a:cubicBezTo>
                  <a:cubicBezTo>
                    <a:pt x="12142" y="827"/>
                    <a:pt x="12145" y="812"/>
                    <a:pt x="12145" y="794"/>
                  </a:cubicBezTo>
                  <a:cubicBezTo>
                    <a:pt x="12149" y="779"/>
                    <a:pt x="12152" y="762"/>
                    <a:pt x="12156" y="744"/>
                  </a:cubicBezTo>
                  <a:cubicBezTo>
                    <a:pt x="12156" y="736"/>
                    <a:pt x="12160" y="726"/>
                    <a:pt x="12160" y="719"/>
                  </a:cubicBezTo>
                  <a:cubicBezTo>
                    <a:pt x="12160" y="707"/>
                    <a:pt x="12164" y="700"/>
                    <a:pt x="12167" y="689"/>
                  </a:cubicBezTo>
                  <a:cubicBezTo>
                    <a:pt x="12171" y="671"/>
                    <a:pt x="12174" y="654"/>
                    <a:pt x="12182" y="636"/>
                  </a:cubicBezTo>
                  <a:cubicBezTo>
                    <a:pt x="12214" y="549"/>
                    <a:pt x="12264" y="455"/>
                    <a:pt x="12350" y="368"/>
                  </a:cubicBezTo>
                  <a:cubicBezTo>
                    <a:pt x="12394" y="325"/>
                    <a:pt x="12445" y="282"/>
                    <a:pt x="12506" y="250"/>
                  </a:cubicBezTo>
                  <a:cubicBezTo>
                    <a:pt x="12567" y="214"/>
                    <a:pt x="12636" y="185"/>
                    <a:pt x="12711" y="167"/>
                  </a:cubicBezTo>
                  <a:cubicBezTo>
                    <a:pt x="12726" y="145"/>
                    <a:pt x="12772" y="109"/>
                    <a:pt x="12822" y="81"/>
                  </a:cubicBezTo>
                  <a:cubicBezTo>
                    <a:pt x="12834" y="74"/>
                    <a:pt x="12848" y="66"/>
                    <a:pt x="12859" y="59"/>
                  </a:cubicBezTo>
                  <a:cubicBezTo>
                    <a:pt x="12869" y="52"/>
                    <a:pt x="12884" y="44"/>
                    <a:pt x="12891" y="37"/>
                  </a:cubicBezTo>
                  <a:cubicBezTo>
                    <a:pt x="12917" y="23"/>
                    <a:pt x="12934" y="12"/>
                    <a:pt x="12942" y="1"/>
                  </a:cubicBezTo>
                  <a:close/>
                </a:path>
              </a:pathLst>
            </a:custGeom>
            <a:solidFill>
              <a:srgbClr val="FF8B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4238723" y="1724083"/>
              <a:ext cx="9388" cy="1600"/>
            </a:xfrm>
            <a:custGeom>
              <a:avLst/>
              <a:gdLst/>
              <a:ahLst/>
              <a:cxnLst/>
              <a:rect l="l" t="t" r="r" b="b"/>
              <a:pathLst>
                <a:path w="88" h="15" extrusionOk="0">
                  <a:moveTo>
                    <a:pt x="87" y="0"/>
                  </a:moveTo>
                  <a:lnTo>
                    <a:pt x="87" y="0"/>
                  </a:lnTo>
                  <a:cubicBezTo>
                    <a:pt x="52" y="4"/>
                    <a:pt x="22" y="11"/>
                    <a:pt x="1" y="15"/>
                  </a:cubicBezTo>
                  <a:cubicBezTo>
                    <a:pt x="30" y="11"/>
                    <a:pt x="59" y="7"/>
                    <a:pt x="87" y="0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3569280" y="2131509"/>
              <a:ext cx="107" cy="1600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3580802" y="2102598"/>
              <a:ext cx="2027" cy="2027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9" y="1"/>
                  </a:moveTo>
                  <a:cubicBezTo>
                    <a:pt x="12" y="4"/>
                    <a:pt x="7" y="12"/>
                    <a:pt x="0" y="19"/>
                  </a:cubicBezTo>
                  <a:cubicBezTo>
                    <a:pt x="7" y="12"/>
                    <a:pt x="12" y="4"/>
                    <a:pt x="19" y="1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3449687" y="3178399"/>
              <a:ext cx="5547" cy="27417"/>
            </a:xfrm>
            <a:custGeom>
              <a:avLst/>
              <a:gdLst/>
              <a:ahLst/>
              <a:cxnLst/>
              <a:rect l="l" t="t" r="r" b="b"/>
              <a:pathLst>
                <a:path w="52" h="257" extrusionOk="0">
                  <a:moveTo>
                    <a:pt x="48" y="0"/>
                  </a:moveTo>
                  <a:cubicBezTo>
                    <a:pt x="24" y="0"/>
                    <a:pt x="8" y="65"/>
                    <a:pt x="1" y="257"/>
                  </a:cubicBezTo>
                  <a:cubicBezTo>
                    <a:pt x="15" y="123"/>
                    <a:pt x="34" y="51"/>
                    <a:pt x="52" y="1"/>
                  </a:cubicBezTo>
                  <a:cubicBezTo>
                    <a:pt x="50" y="0"/>
                    <a:pt x="49" y="0"/>
                    <a:pt x="48" y="0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3553491" y="4354910"/>
              <a:ext cx="47794" cy="14616"/>
            </a:xfrm>
            <a:custGeom>
              <a:avLst/>
              <a:gdLst/>
              <a:ahLst/>
              <a:cxnLst/>
              <a:rect l="l" t="t" r="r" b="b"/>
              <a:pathLst>
                <a:path w="448" h="137" extrusionOk="0">
                  <a:moveTo>
                    <a:pt x="0" y="0"/>
                  </a:moveTo>
                  <a:cubicBezTo>
                    <a:pt x="73" y="32"/>
                    <a:pt x="145" y="58"/>
                    <a:pt x="220" y="83"/>
                  </a:cubicBezTo>
                  <a:lnTo>
                    <a:pt x="249" y="90"/>
                  </a:lnTo>
                  <a:lnTo>
                    <a:pt x="278" y="97"/>
                  </a:lnTo>
                  <a:cubicBezTo>
                    <a:pt x="296" y="101"/>
                    <a:pt x="314" y="108"/>
                    <a:pt x="332" y="112"/>
                  </a:cubicBezTo>
                  <a:cubicBezTo>
                    <a:pt x="371" y="119"/>
                    <a:pt x="411" y="130"/>
                    <a:pt x="447" y="137"/>
                  </a:cubicBezTo>
                  <a:cubicBezTo>
                    <a:pt x="426" y="130"/>
                    <a:pt x="404" y="123"/>
                    <a:pt x="383" y="115"/>
                  </a:cubicBezTo>
                  <a:cubicBezTo>
                    <a:pt x="361" y="108"/>
                    <a:pt x="336" y="105"/>
                    <a:pt x="314" y="94"/>
                  </a:cubicBezTo>
                  <a:cubicBezTo>
                    <a:pt x="206" y="72"/>
                    <a:pt x="102" y="40"/>
                    <a:pt x="0" y="0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3534715" y="4052461"/>
              <a:ext cx="14616" cy="21230"/>
            </a:xfrm>
            <a:custGeom>
              <a:avLst/>
              <a:gdLst/>
              <a:ahLst/>
              <a:cxnLst/>
              <a:rect l="l" t="t" r="r" b="b"/>
              <a:pathLst>
                <a:path w="137" h="199" extrusionOk="0">
                  <a:moveTo>
                    <a:pt x="0" y="0"/>
                  </a:moveTo>
                  <a:lnTo>
                    <a:pt x="0" y="0"/>
                  </a:lnTo>
                  <a:cubicBezTo>
                    <a:pt x="33" y="62"/>
                    <a:pt x="68" y="130"/>
                    <a:pt x="101" y="198"/>
                  </a:cubicBezTo>
                  <a:cubicBezTo>
                    <a:pt x="101" y="158"/>
                    <a:pt x="105" y="137"/>
                    <a:pt x="112" y="122"/>
                  </a:cubicBezTo>
                  <a:cubicBezTo>
                    <a:pt x="119" y="108"/>
                    <a:pt x="130" y="97"/>
                    <a:pt x="137" y="75"/>
                  </a:cubicBezTo>
                  <a:cubicBezTo>
                    <a:pt x="90" y="50"/>
                    <a:pt x="47" y="25"/>
                    <a:pt x="0" y="0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3496628" y="3901503"/>
              <a:ext cx="16963" cy="59209"/>
            </a:xfrm>
            <a:custGeom>
              <a:avLst/>
              <a:gdLst/>
              <a:ahLst/>
              <a:cxnLst/>
              <a:rect l="l" t="t" r="r" b="b"/>
              <a:pathLst>
                <a:path w="159" h="555" extrusionOk="0">
                  <a:moveTo>
                    <a:pt x="3" y="0"/>
                  </a:moveTo>
                  <a:cubicBezTo>
                    <a:pt x="2" y="0"/>
                    <a:pt x="1" y="3"/>
                    <a:pt x="1" y="10"/>
                  </a:cubicBezTo>
                  <a:cubicBezTo>
                    <a:pt x="1" y="24"/>
                    <a:pt x="1" y="50"/>
                    <a:pt x="8" y="93"/>
                  </a:cubicBezTo>
                  <a:cubicBezTo>
                    <a:pt x="11" y="115"/>
                    <a:pt x="15" y="140"/>
                    <a:pt x="18" y="172"/>
                  </a:cubicBezTo>
                  <a:cubicBezTo>
                    <a:pt x="22" y="187"/>
                    <a:pt x="22" y="201"/>
                    <a:pt x="26" y="219"/>
                  </a:cubicBezTo>
                  <a:cubicBezTo>
                    <a:pt x="29" y="237"/>
                    <a:pt x="33" y="255"/>
                    <a:pt x="36" y="276"/>
                  </a:cubicBezTo>
                  <a:cubicBezTo>
                    <a:pt x="66" y="308"/>
                    <a:pt x="131" y="554"/>
                    <a:pt x="150" y="554"/>
                  </a:cubicBezTo>
                  <a:cubicBezTo>
                    <a:pt x="158" y="554"/>
                    <a:pt x="157" y="503"/>
                    <a:pt x="137" y="356"/>
                  </a:cubicBezTo>
                  <a:cubicBezTo>
                    <a:pt x="131" y="345"/>
                    <a:pt x="109" y="295"/>
                    <a:pt x="87" y="233"/>
                  </a:cubicBezTo>
                  <a:cubicBezTo>
                    <a:pt x="66" y="175"/>
                    <a:pt x="48" y="107"/>
                    <a:pt x="29" y="57"/>
                  </a:cubicBezTo>
                  <a:cubicBezTo>
                    <a:pt x="16" y="23"/>
                    <a:pt x="7" y="0"/>
                    <a:pt x="3" y="0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3475932" y="2391925"/>
              <a:ext cx="18883" cy="82786"/>
            </a:xfrm>
            <a:custGeom>
              <a:avLst/>
              <a:gdLst/>
              <a:ahLst/>
              <a:cxnLst/>
              <a:rect l="l" t="t" r="r" b="b"/>
              <a:pathLst>
                <a:path w="177" h="776" extrusionOk="0">
                  <a:moveTo>
                    <a:pt x="145" y="0"/>
                  </a:moveTo>
                  <a:cubicBezTo>
                    <a:pt x="130" y="0"/>
                    <a:pt x="107" y="16"/>
                    <a:pt x="72" y="49"/>
                  </a:cubicBezTo>
                  <a:cubicBezTo>
                    <a:pt x="0" y="351"/>
                    <a:pt x="25" y="391"/>
                    <a:pt x="47" y="423"/>
                  </a:cubicBezTo>
                  <a:cubicBezTo>
                    <a:pt x="72" y="459"/>
                    <a:pt x="94" y="481"/>
                    <a:pt x="29" y="751"/>
                  </a:cubicBezTo>
                  <a:cubicBezTo>
                    <a:pt x="32" y="768"/>
                    <a:pt x="36" y="776"/>
                    <a:pt x="41" y="776"/>
                  </a:cubicBezTo>
                  <a:cubicBezTo>
                    <a:pt x="55" y="776"/>
                    <a:pt x="74" y="690"/>
                    <a:pt x="94" y="607"/>
                  </a:cubicBezTo>
                  <a:cubicBezTo>
                    <a:pt x="113" y="521"/>
                    <a:pt x="134" y="438"/>
                    <a:pt x="147" y="438"/>
                  </a:cubicBezTo>
                  <a:cubicBezTo>
                    <a:pt x="150" y="438"/>
                    <a:pt x="153" y="445"/>
                    <a:pt x="155" y="463"/>
                  </a:cubicBezTo>
                  <a:cubicBezTo>
                    <a:pt x="159" y="369"/>
                    <a:pt x="162" y="290"/>
                    <a:pt x="165" y="221"/>
                  </a:cubicBezTo>
                  <a:cubicBezTo>
                    <a:pt x="169" y="153"/>
                    <a:pt x="177" y="99"/>
                    <a:pt x="173" y="63"/>
                  </a:cubicBezTo>
                  <a:cubicBezTo>
                    <a:pt x="171" y="22"/>
                    <a:pt x="163" y="0"/>
                    <a:pt x="145" y="0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3492468" y="2441213"/>
              <a:ext cx="747" cy="20483"/>
            </a:xfrm>
            <a:custGeom>
              <a:avLst/>
              <a:gdLst/>
              <a:ahLst/>
              <a:cxnLst/>
              <a:rect l="l" t="t" r="r" b="b"/>
              <a:pathLst>
                <a:path w="7" h="192" extrusionOk="0">
                  <a:moveTo>
                    <a:pt x="0" y="1"/>
                  </a:moveTo>
                  <a:cubicBezTo>
                    <a:pt x="0" y="62"/>
                    <a:pt x="0" y="124"/>
                    <a:pt x="4" y="192"/>
                  </a:cubicBezTo>
                  <a:cubicBezTo>
                    <a:pt x="7" y="84"/>
                    <a:pt x="4" y="34"/>
                    <a:pt x="0" y="1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4124998" y="1506554"/>
              <a:ext cx="6294" cy="35419"/>
            </a:xfrm>
            <a:custGeom>
              <a:avLst/>
              <a:gdLst/>
              <a:ahLst/>
              <a:cxnLst/>
              <a:rect l="l" t="t" r="r" b="b"/>
              <a:pathLst>
                <a:path w="59" h="332" extrusionOk="0">
                  <a:moveTo>
                    <a:pt x="26" y="0"/>
                  </a:moveTo>
                  <a:cubicBezTo>
                    <a:pt x="1" y="62"/>
                    <a:pt x="4" y="152"/>
                    <a:pt x="19" y="332"/>
                  </a:cubicBezTo>
                  <a:lnTo>
                    <a:pt x="59" y="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4353302" y="1697945"/>
              <a:ext cx="19310" cy="10775"/>
            </a:xfrm>
            <a:custGeom>
              <a:avLst/>
              <a:gdLst/>
              <a:ahLst/>
              <a:cxnLst/>
              <a:rect l="l" t="t" r="r" b="b"/>
              <a:pathLst>
                <a:path w="181" h="101" extrusionOk="0">
                  <a:moveTo>
                    <a:pt x="94" y="1"/>
                  </a:moveTo>
                  <a:lnTo>
                    <a:pt x="1" y="4"/>
                  </a:lnTo>
                  <a:lnTo>
                    <a:pt x="180" y="10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4622359" y="1610998"/>
              <a:ext cx="9175" cy="45873"/>
            </a:xfrm>
            <a:custGeom>
              <a:avLst/>
              <a:gdLst/>
              <a:ahLst/>
              <a:cxnLst/>
              <a:rect l="l" t="t" r="r" b="b"/>
              <a:pathLst>
                <a:path w="86" h="430" extrusionOk="0">
                  <a:moveTo>
                    <a:pt x="45" y="0"/>
                  </a:moveTo>
                  <a:cubicBezTo>
                    <a:pt x="38" y="0"/>
                    <a:pt x="29" y="2"/>
                    <a:pt x="19" y="5"/>
                  </a:cubicBezTo>
                  <a:cubicBezTo>
                    <a:pt x="4" y="138"/>
                    <a:pt x="8" y="289"/>
                    <a:pt x="1" y="430"/>
                  </a:cubicBezTo>
                  <a:cubicBezTo>
                    <a:pt x="15" y="304"/>
                    <a:pt x="44" y="199"/>
                    <a:pt x="62" y="127"/>
                  </a:cubicBezTo>
                  <a:cubicBezTo>
                    <a:pt x="81" y="44"/>
                    <a:pt x="86" y="0"/>
                    <a:pt x="45" y="0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4621185" y="1656765"/>
              <a:ext cx="1280" cy="13975"/>
            </a:xfrm>
            <a:custGeom>
              <a:avLst/>
              <a:gdLst/>
              <a:ahLst/>
              <a:cxnLst/>
              <a:rect l="l" t="t" r="r" b="b"/>
              <a:pathLst>
                <a:path w="12" h="131" extrusionOk="0">
                  <a:moveTo>
                    <a:pt x="12" y="1"/>
                  </a:moveTo>
                  <a:cubicBezTo>
                    <a:pt x="4" y="41"/>
                    <a:pt x="1" y="84"/>
                    <a:pt x="1" y="131"/>
                  </a:cubicBezTo>
                  <a:cubicBezTo>
                    <a:pt x="4" y="87"/>
                    <a:pt x="8" y="44"/>
                    <a:pt x="12" y="1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5375638" y="3642173"/>
              <a:ext cx="439" cy="1670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0"/>
                  </a:moveTo>
                  <a:lnTo>
                    <a:pt x="1" y="4"/>
                  </a:lnTo>
                  <a:lnTo>
                    <a:pt x="1" y="18"/>
                  </a:lnTo>
                  <a:cubicBezTo>
                    <a:pt x="4" y="14"/>
                    <a:pt x="4" y="4"/>
                    <a:pt x="4" y="0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5372122" y="3596293"/>
              <a:ext cx="25137" cy="45968"/>
            </a:xfrm>
            <a:custGeom>
              <a:avLst/>
              <a:gdLst/>
              <a:ahLst/>
              <a:cxnLst/>
              <a:rect l="l" t="t" r="r" b="b"/>
              <a:pathLst>
                <a:path w="286" h="523" extrusionOk="0">
                  <a:moveTo>
                    <a:pt x="1" y="0"/>
                  </a:moveTo>
                  <a:cubicBezTo>
                    <a:pt x="44" y="115"/>
                    <a:pt x="62" y="201"/>
                    <a:pt x="66" y="281"/>
                  </a:cubicBezTo>
                  <a:cubicBezTo>
                    <a:pt x="69" y="363"/>
                    <a:pt x="58" y="436"/>
                    <a:pt x="44" y="522"/>
                  </a:cubicBezTo>
                  <a:cubicBezTo>
                    <a:pt x="127" y="464"/>
                    <a:pt x="206" y="411"/>
                    <a:pt x="285" y="356"/>
                  </a:cubicBezTo>
                  <a:cubicBezTo>
                    <a:pt x="188" y="238"/>
                    <a:pt x="94" y="118"/>
                    <a:pt x="1" y="0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5376517" y="3757050"/>
              <a:ext cx="439" cy="1670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"/>
                  </a:moveTo>
                  <a:cubicBezTo>
                    <a:pt x="4" y="8"/>
                    <a:pt x="1" y="15"/>
                    <a:pt x="1" y="19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7"/>
            <p:cNvSpPr/>
            <p:nvPr/>
          </p:nvSpPr>
          <p:spPr>
            <a:xfrm>
              <a:off x="5377572" y="3776035"/>
              <a:ext cx="352" cy="791"/>
            </a:xfrm>
            <a:custGeom>
              <a:avLst/>
              <a:gdLst/>
              <a:ahLst/>
              <a:cxnLst/>
              <a:rect l="l" t="t" r="r" b="b"/>
              <a:pathLst>
                <a:path w="4" h="9" extrusionOk="0">
                  <a:moveTo>
                    <a:pt x="0" y="1"/>
                  </a:moveTo>
                  <a:cubicBezTo>
                    <a:pt x="0" y="4"/>
                    <a:pt x="4" y="8"/>
                    <a:pt x="4" y="8"/>
                  </a:cubicBezTo>
                  <a:cubicBezTo>
                    <a:pt x="4" y="4"/>
                    <a:pt x="0" y="4"/>
                    <a:pt x="0" y="1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7"/>
            <p:cNvSpPr/>
            <p:nvPr/>
          </p:nvSpPr>
          <p:spPr>
            <a:xfrm>
              <a:off x="5378802" y="3939868"/>
              <a:ext cx="16260" cy="51066"/>
            </a:xfrm>
            <a:custGeom>
              <a:avLst/>
              <a:gdLst/>
              <a:ahLst/>
              <a:cxnLst/>
              <a:rect l="l" t="t" r="r" b="b"/>
              <a:pathLst>
                <a:path w="185" h="581" extrusionOk="0">
                  <a:moveTo>
                    <a:pt x="68" y="1"/>
                  </a:moveTo>
                  <a:cubicBezTo>
                    <a:pt x="51" y="1"/>
                    <a:pt x="30" y="18"/>
                    <a:pt x="0" y="57"/>
                  </a:cubicBezTo>
                  <a:cubicBezTo>
                    <a:pt x="8" y="284"/>
                    <a:pt x="40" y="310"/>
                    <a:pt x="73" y="328"/>
                  </a:cubicBezTo>
                  <a:cubicBezTo>
                    <a:pt x="101" y="345"/>
                    <a:pt x="130" y="356"/>
                    <a:pt x="130" y="565"/>
                  </a:cubicBezTo>
                  <a:cubicBezTo>
                    <a:pt x="136" y="576"/>
                    <a:pt x="142" y="580"/>
                    <a:pt x="146" y="580"/>
                  </a:cubicBezTo>
                  <a:cubicBezTo>
                    <a:pt x="161" y="580"/>
                    <a:pt x="159" y="512"/>
                    <a:pt x="159" y="446"/>
                  </a:cubicBezTo>
                  <a:cubicBezTo>
                    <a:pt x="159" y="378"/>
                    <a:pt x="159" y="312"/>
                    <a:pt x="171" y="312"/>
                  </a:cubicBezTo>
                  <a:cubicBezTo>
                    <a:pt x="175" y="312"/>
                    <a:pt x="179" y="317"/>
                    <a:pt x="184" y="328"/>
                  </a:cubicBezTo>
                  <a:cubicBezTo>
                    <a:pt x="123" y="132"/>
                    <a:pt x="113" y="1"/>
                    <a:pt x="68" y="1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5394975" y="3968609"/>
              <a:ext cx="4131" cy="12129"/>
            </a:xfrm>
            <a:custGeom>
              <a:avLst/>
              <a:gdLst/>
              <a:ahLst/>
              <a:cxnLst/>
              <a:rect l="l" t="t" r="r" b="b"/>
              <a:pathLst>
                <a:path w="47" h="138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44"/>
                    <a:pt x="29" y="91"/>
                    <a:pt x="47" y="137"/>
                  </a:cubicBezTo>
                  <a:cubicBezTo>
                    <a:pt x="25" y="58"/>
                    <a:pt x="11" y="22"/>
                    <a:pt x="0" y="1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7"/>
            <p:cNvSpPr/>
            <p:nvPr/>
          </p:nvSpPr>
          <p:spPr>
            <a:xfrm>
              <a:off x="3332975" y="2402806"/>
              <a:ext cx="755952" cy="116284"/>
            </a:xfrm>
            <a:custGeom>
              <a:avLst/>
              <a:gdLst/>
              <a:ahLst/>
              <a:cxnLst/>
              <a:rect l="l" t="t" r="r" b="b"/>
              <a:pathLst>
                <a:path w="7086" h="1090" extrusionOk="0">
                  <a:moveTo>
                    <a:pt x="7054" y="0"/>
                  </a:moveTo>
                  <a:cubicBezTo>
                    <a:pt x="7054" y="0"/>
                    <a:pt x="6615" y="62"/>
                    <a:pt x="5951" y="148"/>
                  </a:cubicBezTo>
                  <a:cubicBezTo>
                    <a:pt x="5292" y="242"/>
                    <a:pt x="4413" y="368"/>
                    <a:pt x="3537" y="490"/>
                  </a:cubicBezTo>
                  <a:cubicBezTo>
                    <a:pt x="2659" y="624"/>
                    <a:pt x="1780" y="757"/>
                    <a:pt x="1124" y="858"/>
                  </a:cubicBezTo>
                  <a:cubicBezTo>
                    <a:pt x="464" y="963"/>
                    <a:pt x="29" y="1031"/>
                    <a:pt x="29" y="1031"/>
                  </a:cubicBezTo>
                  <a:cubicBezTo>
                    <a:pt x="11" y="1034"/>
                    <a:pt x="0" y="1049"/>
                    <a:pt x="4" y="1064"/>
                  </a:cubicBezTo>
                  <a:cubicBezTo>
                    <a:pt x="4" y="1079"/>
                    <a:pt x="18" y="1089"/>
                    <a:pt x="30" y="1089"/>
                  </a:cubicBezTo>
                  <a:cubicBezTo>
                    <a:pt x="32" y="1089"/>
                    <a:pt x="34" y="1089"/>
                    <a:pt x="36" y="1089"/>
                  </a:cubicBezTo>
                  <a:cubicBezTo>
                    <a:pt x="36" y="1089"/>
                    <a:pt x="476" y="1031"/>
                    <a:pt x="1135" y="941"/>
                  </a:cubicBezTo>
                  <a:cubicBezTo>
                    <a:pt x="1794" y="851"/>
                    <a:pt x="2673" y="725"/>
                    <a:pt x="3552" y="598"/>
                  </a:cubicBezTo>
                  <a:cubicBezTo>
                    <a:pt x="4431" y="469"/>
                    <a:pt x="5306" y="336"/>
                    <a:pt x="5966" y="234"/>
                  </a:cubicBezTo>
                  <a:cubicBezTo>
                    <a:pt x="6621" y="130"/>
                    <a:pt x="7061" y="58"/>
                    <a:pt x="7061" y="58"/>
                  </a:cubicBezTo>
                  <a:cubicBezTo>
                    <a:pt x="7075" y="58"/>
                    <a:pt x="7086" y="43"/>
                    <a:pt x="7086" y="26"/>
                  </a:cubicBezTo>
                  <a:cubicBezTo>
                    <a:pt x="7082" y="11"/>
                    <a:pt x="7068" y="0"/>
                    <a:pt x="7054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7"/>
            <p:cNvSpPr/>
            <p:nvPr/>
          </p:nvSpPr>
          <p:spPr>
            <a:xfrm>
              <a:off x="3360179" y="2446120"/>
              <a:ext cx="752645" cy="265213"/>
            </a:xfrm>
            <a:custGeom>
              <a:avLst/>
              <a:gdLst/>
              <a:ahLst/>
              <a:cxnLst/>
              <a:rect l="l" t="t" r="r" b="b"/>
              <a:pathLst>
                <a:path w="7055" h="2486" extrusionOk="0">
                  <a:moveTo>
                    <a:pt x="7020" y="1"/>
                  </a:moveTo>
                  <a:cubicBezTo>
                    <a:pt x="7018" y="1"/>
                    <a:pt x="7015" y="1"/>
                    <a:pt x="7011" y="1"/>
                  </a:cubicBezTo>
                  <a:cubicBezTo>
                    <a:pt x="7011" y="1"/>
                    <a:pt x="6576" y="149"/>
                    <a:pt x="5916" y="369"/>
                  </a:cubicBezTo>
                  <a:cubicBezTo>
                    <a:pt x="5261" y="593"/>
                    <a:pt x="4385" y="891"/>
                    <a:pt x="3510" y="1190"/>
                  </a:cubicBezTo>
                  <a:cubicBezTo>
                    <a:pt x="2637" y="1501"/>
                    <a:pt x="1766" y="1807"/>
                    <a:pt x="1110" y="2037"/>
                  </a:cubicBezTo>
                  <a:cubicBezTo>
                    <a:pt x="458" y="2271"/>
                    <a:pt x="26" y="2430"/>
                    <a:pt x="26" y="2430"/>
                  </a:cubicBezTo>
                  <a:cubicBezTo>
                    <a:pt x="11" y="2434"/>
                    <a:pt x="0" y="2452"/>
                    <a:pt x="8" y="2466"/>
                  </a:cubicBezTo>
                  <a:cubicBezTo>
                    <a:pt x="11" y="2477"/>
                    <a:pt x="22" y="2486"/>
                    <a:pt x="34" y="2486"/>
                  </a:cubicBezTo>
                  <a:cubicBezTo>
                    <a:pt x="37" y="2486"/>
                    <a:pt x="40" y="2485"/>
                    <a:pt x="43" y="2484"/>
                  </a:cubicBezTo>
                  <a:cubicBezTo>
                    <a:pt x="43" y="2484"/>
                    <a:pt x="484" y="2339"/>
                    <a:pt x="1139" y="2120"/>
                  </a:cubicBezTo>
                  <a:cubicBezTo>
                    <a:pt x="1794" y="1893"/>
                    <a:pt x="2670" y="1594"/>
                    <a:pt x="3545" y="1295"/>
                  </a:cubicBezTo>
                  <a:cubicBezTo>
                    <a:pt x="4418" y="989"/>
                    <a:pt x="5289" y="679"/>
                    <a:pt x="5945" y="448"/>
                  </a:cubicBezTo>
                  <a:cubicBezTo>
                    <a:pt x="6597" y="214"/>
                    <a:pt x="7033" y="56"/>
                    <a:pt x="7033" y="56"/>
                  </a:cubicBezTo>
                  <a:cubicBezTo>
                    <a:pt x="7047" y="52"/>
                    <a:pt x="7055" y="34"/>
                    <a:pt x="7051" y="20"/>
                  </a:cubicBezTo>
                  <a:cubicBezTo>
                    <a:pt x="7045" y="7"/>
                    <a:pt x="7034" y="1"/>
                    <a:pt x="7020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7"/>
            <p:cNvSpPr/>
            <p:nvPr/>
          </p:nvSpPr>
          <p:spPr>
            <a:xfrm>
              <a:off x="4792627" y="2387337"/>
              <a:ext cx="756059" cy="115964"/>
            </a:xfrm>
            <a:custGeom>
              <a:avLst/>
              <a:gdLst/>
              <a:ahLst/>
              <a:cxnLst/>
              <a:rect l="l" t="t" r="r" b="b"/>
              <a:pathLst>
                <a:path w="7087" h="1087" extrusionOk="0">
                  <a:moveTo>
                    <a:pt x="31" y="1"/>
                  </a:moveTo>
                  <a:cubicBezTo>
                    <a:pt x="18" y="1"/>
                    <a:pt x="4" y="10"/>
                    <a:pt x="4" y="23"/>
                  </a:cubicBezTo>
                  <a:cubicBezTo>
                    <a:pt x="1" y="41"/>
                    <a:pt x="11" y="55"/>
                    <a:pt x="26" y="59"/>
                  </a:cubicBezTo>
                  <a:cubicBezTo>
                    <a:pt x="26" y="59"/>
                    <a:pt x="465" y="128"/>
                    <a:pt x="1125" y="232"/>
                  </a:cubicBezTo>
                  <a:cubicBezTo>
                    <a:pt x="1780" y="333"/>
                    <a:pt x="2660" y="466"/>
                    <a:pt x="3535" y="599"/>
                  </a:cubicBezTo>
                  <a:cubicBezTo>
                    <a:pt x="4414" y="722"/>
                    <a:pt x="5292" y="848"/>
                    <a:pt x="5952" y="941"/>
                  </a:cubicBezTo>
                  <a:cubicBezTo>
                    <a:pt x="6611" y="1028"/>
                    <a:pt x="7051" y="1086"/>
                    <a:pt x="7051" y="1086"/>
                  </a:cubicBezTo>
                  <a:cubicBezTo>
                    <a:pt x="7053" y="1086"/>
                    <a:pt x="7056" y="1087"/>
                    <a:pt x="7058" y="1087"/>
                  </a:cubicBezTo>
                  <a:cubicBezTo>
                    <a:pt x="7073" y="1087"/>
                    <a:pt x="7083" y="1077"/>
                    <a:pt x="7083" y="1064"/>
                  </a:cubicBezTo>
                  <a:cubicBezTo>
                    <a:pt x="7086" y="1046"/>
                    <a:pt x="7076" y="1031"/>
                    <a:pt x="7061" y="1028"/>
                  </a:cubicBezTo>
                  <a:cubicBezTo>
                    <a:pt x="7061" y="1028"/>
                    <a:pt x="6622" y="960"/>
                    <a:pt x="5967" y="855"/>
                  </a:cubicBezTo>
                  <a:cubicBezTo>
                    <a:pt x="5307" y="755"/>
                    <a:pt x="4428" y="621"/>
                    <a:pt x="3553" y="491"/>
                  </a:cubicBezTo>
                  <a:cubicBezTo>
                    <a:pt x="2673" y="366"/>
                    <a:pt x="1795" y="239"/>
                    <a:pt x="1135" y="145"/>
                  </a:cubicBezTo>
                  <a:cubicBezTo>
                    <a:pt x="476" y="59"/>
                    <a:pt x="36" y="2"/>
                    <a:pt x="36" y="2"/>
                  </a:cubicBezTo>
                  <a:cubicBezTo>
                    <a:pt x="34" y="1"/>
                    <a:pt x="33" y="1"/>
                    <a:pt x="31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>
              <a:off x="4768729" y="2430331"/>
              <a:ext cx="752752" cy="265319"/>
            </a:xfrm>
            <a:custGeom>
              <a:avLst/>
              <a:gdLst/>
              <a:ahLst/>
              <a:cxnLst/>
              <a:rect l="l" t="t" r="r" b="b"/>
              <a:pathLst>
                <a:path w="7056" h="2487" extrusionOk="0">
                  <a:moveTo>
                    <a:pt x="37" y="1"/>
                  </a:moveTo>
                  <a:cubicBezTo>
                    <a:pt x="25" y="1"/>
                    <a:pt x="12" y="8"/>
                    <a:pt x="9" y="20"/>
                  </a:cubicBezTo>
                  <a:cubicBezTo>
                    <a:pt x="1" y="34"/>
                    <a:pt x="12" y="53"/>
                    <a:pt x="26" y="59"/>
                  </a:cubicBezTo>
                  <a:cubicBezTo>
                    <a:pt x="26" y="59"/>
                    <a:pt x="458" y="214"/>
                    <a:pt x="1115" y="449"/>
                  </a:cubicBezTo>
                  <a:cubicBezTo>
                    <a:pt x="1766" y="679"/>
                    <a:pt x="2638" y="989"/>
                    <a:pt x="3510" y="1295"/>
                  </a:cubicBezTo>
                  <a:cubicBezTo>
                    <a:pt x="4385" y="1594"/>
                    <a:pt x="5261" y="1893"/>
                    <a:pt x="5917" y="2120"/>
                  </a:cubicBezTo>
                  <a:cubicBezTo>
                    <a:pt x="6576" y="2340"/>
                    <a:pt x="7012" y="2484"/>
                    <a:pt x="7012" y="2484"/>
                  </a:cubicBezTo>
                  <a:cubicBezTo>
                    <a:pt x="7017" y="2486"/>
                    <a:pt x="7021" y="2487"/>
                    <a:pt x="7025" y="2487"/>
                  </a:cubicBezTo>
                  <a:cubicBezTo>
                    <a:pt x="7037" y="2487"/>
                    <a:pt x="7046" y="2479"/>
                    <a:pt x="7051" y="2466"/>
                  </a:cubicBezTo>
                  <a:cubicBezTo>
                    <a:pt x="7055" y="2452"/>
                    <a:pt x="7048" y="2437"/>
                    <a:pt x="7034" y="2430"/>
                  </a:cubicBezTo>
                  <a:cubicBezTo>
                    <a:pt x="7034" y="2430"/>
                    <a:pt x="6597" y="2271"/>
                    <a:pt x="5945" y="2038"/>
                  </a:cubicBezTo>
                  <a:cubicBezTo>
                    <a:pt x="5290" y="1807"/>
                    <a:pt x="4418" y="1501"/>
                    <a:pt x="3546" y="1190"/>
                  </a:cubicBezTo>
                  <a:cubicBezTo>
                    <a:pt x="2671" y="892"/>
                    <a:pt x="1798" y="593"/>
                    <a:pt x="1140" y="369"/>
                  </a:cubicBezTo>
                  <a:cubicBezTo>
                    <a:pt x="484" y="149"/>
                    <a:pt x="44" y="2"/>
                    <a:pt x="44" y="2"/>
                  </a:cubicBezTo>
                  <a:cubicBezTo>
                    <a:pt x="42" y="1"/>
                    <a:pt x="40" y="1"/>
                    <a:pt x="37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27"/>
          <p:cNvGrpSpPr/>
          <p:nvPr/>
        </p:nvGrpSpPr>
        <p:grpSpPr>
          <a:xfrm>
            <a:off x="160339" y="696584"/>
            <a:ext cx="3025793" cy="4108102"/>
            <a:chOff x="10085224" y="1487725"/>
            <a:chExt cx="2434259" cy="3160439"/>
          </a:xfrm>
        </p:grpSpPr>
        <p:sp>
          <p:nvSpPr>
            <p:cNvPr id="474" name="Google Shape;474;p27"/>
            <p:cNvSpPr/>
            <p:nvPr/>
          </p:nvSpPr>
          <p:spPr>
            <a:xfrm>
              <a:off x="10427419" y="3778333"/>
              <a:ext cx="4565" cy="23030"/>
            </a:xfrm>
            <a:custGeom>
              <a:avLst/>
              <a:gdLst/>
              <a:ahLst/>
              <a:cxnLst/>
              <a:rect l="l" t="t" r="r" b="b"/>
              <a:pathLst>
                <a:path w="44" h="222" extrusionOk="0">
                  <a:moveTo>
                    <a:pt x="0" y="1"/>
                  </a:moveTo>
                  <a:cubicBezTo>
                    <a:pt x="19" y="106"/>
                    <a:pt x="29" y="174"/>
                    <a:pt x="44" y="2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10452109" y="3963408"/>
              <a:ext cx="4876" cy="7158"/>
            </a:xfrm>
            <a:custGeom>
              <a:avLst/>
              <a:gdLst/>
              <a:ahLst/>
              <a:cxnLst/>
              <a:rect l="l" t="t" r="r" b="b"/>
              <a:pathLst>
                <a:path w="47" h="69" extrusionOk="0">
                  <a:moveTo>
                    <a:pt x="6" y="0"/>
                  </a:moveTo>
                  <a:cubicBezTo>
                    <a:pt x="2" y="0"/>
                    <a:pt x="1" y="12"/>
                    <a:pt x="4" y="37"/>
                  </a:cubicBezTo>
                  <a:lnTo>
                    <a:pt x="47" y="69"/>
                  </a:lnTo>
                  <a:cubicBezTo>
                    <a:pt x="27" y="27"/>
                    <a:pt x="13" y="0"/>
                    <a:pt x="6" y="0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7"/>
            <p:cNvSpPr/>
            <p:nvPr/>
          </p:nvSpPr>
          <p:spPr>
            <a:xfrm>
              <a:off x="10406152" y="2872049"/>
              <a:ext cx="8610" cy="28321"/>
            </a:xfrm>
            <a:custGeom>
              <a:avLst/>
              <a:gdLst/>
              <a:ahLst/>
              <a:cxnLst/>
              <a:rect l="l" t="t" r="r" b="b"/>
              <a:pathLst>
                <a:path w="83" h="273" extrusionOk="0">
                  <a:moveTo>
                    <a:pt x="11" y="1"/>
                  </a:moveTo>
                  <a:cubicBezTo>
                    <a:pt x="1" y="230"/>
                    <a:pt x="13" y="272"/>
                    <a:pt x="32" y="272"/>
                  </a:cubicBezTo>
                  <a:cubicBezTo>
                    <a:pt x="43" y="272"/>
                    <a:pt x="57" y="258"/>
                    <a:pt x="70" y="258"/>
                  </a:cubicBezTo>
                  <a:cubicBezTo>
                    <a:pt x="74" y="258"/>
                    <a:pt x="79" y="260"/>
                    <a:pt x="83" y="264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7"/>
            <p:cNvSpPr/>
            <p:nvPr/>
          </p:nvSpPr>
          <p:spPr>
            <a:xfrm>
              <a:off x="11686526" y="1829968"/>
              <a:ext cx="1245" cy="2075"/>
            </a:xfrm>
            <a:custGeom>
              <a:avLst/>
              <a:gdLst/>
              <a:ahLst/>
              <a:cxnLst/>
              <a:rect l="l" t="t" r="r" b="b"/>
              <a:pathLst>
                <a:path w="12" h="20" extrusionOk="0">
                  <a:moveTo>
                    <a:pt x="6" y="0"/>
                  </a:moveTo>
                  <a:cubicBezTo>
                    <a:pt x="3" y="0"/>
                    <a:pt x="1" y="8"/>
                    <a:pt x="1" y="19"/>
                  </a:cubicBezTo>
                  <a:cubicBezTo>
                    <a:pt x="4" y="16"/>
                    <a:pt x="8" y="9"/>
                    <a:pt x="11" y="6"/>
                  </a:cubicBezTo>
                  <a:cubicBezTo>
                    <a:pt x="9" y="2"/>
                    <a:pt x="7" y="0"/>
                    <a:pt x="6" y="0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11662250" y="4529213"/>
              <a:ext cx="4980" cy="1037"/>
            </a:xfrm>
            <a:custGeom>
              <a:avLst/>
              <a:gdLst/>
              <a:ahLst/>
              <a:cxnLst/>
              <a:rect l="l" t="t" r="r" b="b"/>
              <a:pathLst>
                <a:path w="48" h="10" extrusionOk="0">
                  <a:moveTo>
                    <a:pt x="19" y="1"/>
                  </a:moveTo>
                  <a:cubicBezTo>
                    <a:pt x="11" y="4"/>
                    <a:pt x="8" y="4"/>
                    <a:pt x="1" y="4"/>
                  </a:cubicBezTo>
                  <a:cubicBezTo>
                    <a:pt x="29" y="8"/>
                    <a:pt x="41" y="10"/>
                    <a:pt x="44" y="10"/>
                  </a:cubicBezTo>
                  <a:cubicBezTo>
                    <a:pt x="48" y="10"/>
                    <a:pt x="36" y="7"/>
                    <a:pt x="19" y="1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10505847" y="4284799"/>
              <a:ext cx="1660" cy="104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1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10440490" y="3865787"/>
              <a:ext cx="1660" cy="9544"/>
            </a:xfrm>
            <a:custGeom>
              <a:avLst/>
              <a:gdLst/>
              <a:ahLst/>
              <a:cxnLst/>
              <a:rect l="l" t="t" r="r" b="b"/>
              <a:pathLst>
                <a:path w="16" h="92" extrusionOk="0">
                  <a:moveTo>
                    <a:pt x="1" y="1"/>
                  </a:moveTo>
                  <a:cubicBezTo>
                    <a:pt x="4" y="37"/>
                    <a:pt x="11" y="66"/>
                    <a:pt x="15" y="9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11606956" y="1826337"/>
              <a:ext cx="4565" cy="830"/>
            </a:xfrm>
            <a:custGeom>
              <a:avLst/>
              <a:gdLst/>
              <a:ahLst/>
              <a:cxnLst/>
              <a:rect l="l" t="t" r="r" b="b"/>
              <a:pathLst>
                <a:path w="44" h="8" extrusionOk="0">
                  <a:moveTo>
                    <a:pt x="0" y="1"/>
                  </a:moveTo>
                  <a:cubicBezTo>
                    <a:pt x="11" y="4"/>
                    <a:pt x="25" y="8"/>
                    <a:pt x="4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10473376" y="4277018"/>
              <a:ext cx="2386" cy="1141"/>
            </a:xfrm>
            <a:custGeom>
              <a:avLst/>
              <a:gdLst/>
              <a:ahLst/>
              <a:cxnLst/>
              <a:rect l="l" t="t" r="r" b="b"/>
              <a:pathLst>
                <a:path w="23" h="11" extrusionOk="0">
                  <a:moveTo>
                    <a:pt x="1" y="0"/>
                  </a:moveTo>
                  <a:cubicBezTo>
                    <a:pt x="8" y="4"/>
                    <a:pt x="15" y="7"/>
                    <a:pt x="23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10085224" y="1487725"/>
              <a:ext cx="2434259" cy="3160439"/>
            </a:xfrm>
            <a:custGeom>
              <a:avLst/>
              <a:gdLst/>
              <a:ahLst/>
              <a:cxnLst/>
              <a:rect l="l" t="t" r="r" b="b"/>
              <a:pathLst>
                <a:path w="23465" h="30465" extrusionOk="0">
                  <a:moveTo>
                    <a:pt x="8705" y="3187"/>
                  </a:moveTo>
                  <a:lnTo>
                    <a:pt x="8705" y="3187"/>
                  </a:lnTo>
                  <a:cubicBezTo>
                    <a:pt x="8706" y="3189"/>
                    <a:pt x="8707" y="3191"/>
                    <a:pt x="8708" y="3193"/>
                  </a:cubicBezTo>
                  <a:cubicBezTo>
                    <a:pt x="8707" y="3191"/>
                    <a:pt x="8706" y="3189"/>
                    <a:pt x="8705" y="3187"/>
                  </a:cubicBezTo>
                  <a:close/>
                  <a:moveTo>
                    <a:pt x="14479" y="3272"/>
                  </a:moveTo>
                  <a:cubicBezTo>
                    <a:pt x="14483" y="3273"/>
                    <a:pt x="14487" y="3273"/>
                    <a:pt x="14492" y="3274"/>
                  </a:cubicBezTo>
                  <a:lnTo>
                    <a:pt x="14492" y="3274"/>
                  </a:lnTo>
                  <a:lnTo>
                    <a:pt x="14479" y="3272"/>
                  </a:lnTo>
                  <a:close/>
                  <a:moveTo>
                    <a:pt x="436" y="6030"/>
                  </a:moveTo>
                  <a:cubicBezTo>
                    <a:pt x="439" y="6037"/>
                    <a:pt x="442" y="6044"/>
                    <a:pt x="447" y="6050"/>
                  </a:cubicBezTo>
                  <a:cubicBezTo>
                    <a:pt x="444" y="6043"/>
                    <a:pt x="440" y="6036"/>
                    <a:pt x="436" y="6030"/>
                  </a:cubicBezTo>
                  <a:close/>
                  <a:moveTo>
                    <a:pt x="3193" y="10192"/>
                  </a:moveTo>
                  <a:lnTo>
                    <a:pt x="3193" y="10192"/>
                  </a:lnTo>
                  <a:cubicBezTo>
                    <a:pt x="3192" y="10205"/>
                    <a:pt x="3191" y="10217"/>
                    <a:pt x="3191" y="10228"/>
                  </a:cubicBezTo>
                  <a:lnTo>
                    <a:pt x="3191" y="10228"/>
                  </a:lnTo>
                  <a:cubicBezTo>
                    <a:pt x="3191" y="10216"/>
                    <a:pt x="3192" y="10204"/>
                    <a:pt x="3193" y="10192"/>
                  </a:cubicBezTo>
                  <a:close/>
                  <a:moveTo>
                    <a:pt x="1618" y="15917"/>
                  </a:moveTo>
                  <a:cubicBezTo>
                    <a:pt x="1658" y="15917"/>
                    <a:pt x="1698" y="15925"/>
                    <a:pt x="1730" y="15932"/>
                  </a:cubicBezTo>
                  <a:cubicBezTo>
                    <a:pt x="1766" y="15942"/>
                    <a:pt x="1798" y="15953"/>
                    <a:pt x="1827" y="15968"/>
                  </a:cubicBezTo>
                  <a:cubicBezTo>
                    <a:pt x="1781" y="15953"/>
                    <a:pt x="1730" y="15942"/>
                    <a:pt x="1673" y="15942"/>
                  </a:cubicBezTo>
                  <a:cubicBezTo>
                    <a:pt x="1664" y="15941"/>
                    <a:pt x="1656" y="15941"/>
                    <a:pt x="1647" y="15941"/>
                  </a:cubicBezTo>
                  <a:cubicBezTo>
                    <a:pt x="1625" y="15941"/>
                    <a:pt x="1602" y="15943"/>
                    <a:pt x="1578" y="15946"/>
                  </a:cubicBezTo>
                  <a:cubicBezTo>
                    <a:pt x="1543" y="15953"/>
                    <a:pt x="1507" y="15964"/>
                    <a:pt x="1474" y="15982"/>
                  </a:cubicBezTo>
                  <a:cubicBezTo>
                    <a:pt x="1438" y="15997"/>
                    <a:pt x="1405" y="16022"/>
                    <a:pt x="1377" y="16050"/>
                  </a:cubicBezTo>
                  <a:cubicBezTo>
                    <a:pt x="1348" y="16080"/>
                    <a:pt x="1327" y="16111"/>
                    <a:pt x="1309" y="16148"/>
                  </a:cubicBezTo>
                  <a:cubicBezTo>
                    <a:pt x="1290" y="16180"/>
                    <a:pt x="1279" y="16213"/>
                    <a:pt x="1269" y="16245"/>
                  </a:cubicBezTo>
                  <a:cubicBezTo>
                    <a:pt x="1262" y="16278"/>
                    <a:pt x="1254" y="16309"/>
                    <a:pt x="1251" y="16342"/>
                  </a:cubicBezTo>
                  <a:cubicBezTo>
                    <a:pt x="1247" y="16303"/>
                    <a:pt x="1244" y="16252"/>
                    <a:pt x="1258" y="16195"/>
                  </a:cubicBezTo>
                  <a:cubicBezTo>
                    <a:pt x="1265" y="16180"/>
                    <a:pt x="1269" y="16166"/>
                    <a:pt x="1276" y="16148"/>
                  </a:cubicBezTo>
                  <a:cubicBezTo>
                    <a:pt x="1279" y="16141"/>
                    <a:pt x="1279" y="16133"/>
                    <a:pt x="1284" y="16126"/>
                  </a:cubicBezTo>
                  <a:cubicBezTo>
                    <a:pt x="1290" y="16115"/>
                    <a:pt x="1294" y="16108"/>
                    <a:pt x="1297" y="16101"/>
                  </a:cubicBezTo>
                  <a:cubicBezTo>
                    <a:pt x="1316" y="16068"/>
                    <a:pt x="1341" y="16033"/>
                    <a:pt x="1377" y="16003"/>
                  </a:cubicBezTo>
                  <a:cubicBezTo>
                    <a:pt x="1409" y="15975"/>
                    <a:pt x="1452" y="15953"/>
                    <a:pt x="1492" y="15939"/>
                  </a:cubicBezTo>
                  <a:cubicBezTo>
                    <a:pt x="1535" y="15920"/>
                    <a:pt x="1578" y="15917"/>
                    <a:pt x="1618" y="15917"/>
                  </a:cubicBezTo>
                  <a:close/>
                  <a:moveTo>
                    <a:pt x="1867" y="16125"/>
                  </a:moveTo>
                  <a:cubicBezTo>
                    <a:pt x="1883" y="16125"/>
                    <a:pt x="1901" y="16127"/>
                    <a:pt x="1921" y="16130"/>
                  </a:cubicBezTo>
                  <a:cubicBezTo>
                    <a:pt x="1967" y="16137"/>
                    <a:pt x="2022" y="16155"/>
                    <a:pt x="2076" y="16180"/>
                  </a:cubicBezTo>
                  <a:cubicBezTo>
                    <a:pt x="2148" y="16271"/>
                    <a:pt x="2198" y="16367"/>
                    <a:pt x="2235" y="16465"/>
                  </a:cubicBezTo>
                  <a:cubicBezTo>
                    <a:pt x="2198" y="16439"/>
                    <a:pt x="2162" y="16414"/>
                    <a:pt x="2127" y="16393"/>
                  </a:cubicBezTo>
                  <a:cubicBezTo>
                    <a:pt x="2022" y="16274"/>
                    <a:pt x="1910" y="16191"/>
                    <a:pt x="1806" y="16144"/>
                  </a:cubicBezTo>
                  <a:cubicBezTo>
                    <a:pt x="1809" y="16141"/>
                    <a:pt x="1813" y="16137"/>
                    <a:pt x="1820" y="16133"/>
                  </a:cubicBezTo>
                  <a:cubicBezTo>
                    <a:pt x="1831" y="16127"/>
                    <a:pt x="1848" y="16125"/>
                    <a:pt x="1867" y="16125"/>
                  </a:cubicBezTo>
                  <a:close/>
                  <a:moveTo>
                    <a:pt x="739" y="21156"/>
                  </a:moveTo>
                  <a:cubicBezTo>
                    <a:pt x="739" y="21220"/>
                    <a:pt x="730" y="21303"/>
                    <a:pt x="720" y="21393"/>
                  </a:cubicBezTo>
                  <a:lnTo>
                    <a:pt x="720" y="21393"/>
                  </a:lnTo>
                  <a:cubicBezTo>
                    <a:pt x="739" y="21276"/>
                    <a:pt x="759" y="21211"/>
                    <a:pt x="739" y="21156"/>
                  </a:cubicBezTo>
                  <a:close/>
                  <a:moveTo>
                    <a:pt x="2771" y="18684"/>
                  </a:moveTo>
                  <a:cubicBezTo>
                    <a:pt x="2775" y="18709"/>
                    <a:pt x="2778" y="18730"/>
                    <a:pt x="2782" y="18756"/>
                  </a:cubicBezTo>
                  <a:cubicBezTo>
                    <a:pt x="2789" y="18853"/>
                    <a:pt x="2797" y="18965"/>
                    <a:pt x="2804" y="19084"/>
                  </a:cubicBezTo>
                  <a:cubicBezTo>
                    <a:pt x="2807" y="19203"/>
                    <a:pt x="2810" y="19332"/>
                    <a:pt x="2814" y="19458"/>
                  </a:cubicBezTo>
                  <a:cubicBezTo>
                    <a:pt x="2832" y="19967"/>
                    <a:pt x="2861" y="20474"/>
                    <a:pt x="2987" y="20503"/>
                  </a:cubicBezTo>
                  <a:lnTo>
                    <a:pt x="2951" y="20849"/>
                  </a:lnTo>
                  <a:cubicBezTo>
                    <a:pt x="2948" y="20752"/>
                    <a:pt x="2933" y="20737"/>
                    <a:pt x="2930" y="20640"/>
                  </a:cubicBezTo>
                  <a:cubicBezTo>
                    <a:pt x="2919" y="20723"/>
                    <a:pt x="2915" y="20795"/>
                    <a:pt x="2915" y="20857"/>
                  </a:cubicBezTo>
                  <a:cubicBezTo>
                    <a:pt x="2915" y="20918"/>
                    <a:pt x="2919" y="20968"/>
                    <a:pt x="2926" y="21015"/>
                  </a:cubicBezTo>
                  <a:cubicBezTo>
                    <a:pt x="2944" y="21105"/>
                    <a:pt x="2973" y="21173"/>
                    <a:pt x="3005" y="21246"/>
                  </a:cubicBezTo>
                  <a:cubicBezTo>
                    <a:pt x="3023" y="21281"/>
                    <a:pt x="3038" y="21317"/>
                    <a:pt x="3056" y="21361"/>
                  </a:cubicBezTo>
                  <a:cubicBezTo>
                    <a:pt x="3073" y="21404"/>
                    <a:pt x="3088" y="21451"/>
                    <a:pt x="3106" y="21508"/>
                  </a:cubicBezTo>
                  <a:cubicBezTo>
                    <a:pt x="3121" y="21566"/>
                    <a:pt x="3131" y="21631"/>
                    <a:pt x="3142" y="21710"/>
                  </a:cubicBezTo>
                  <a:cubicBezTo>
                    <a:pt x="3153" y="21790"/>
                    <a:pt x="3160" y="21879"/>
                    <a:pt x="3168" y="21988"/>
                  </a:cubicBezTo>
                  <a:cubicBezTo>
                    <a:pt x="3173" y="22208"/>
                    <a:pt x="3164" y="22380"/>
                    <a:pt x="3141" y="22380"/>
                  </a:cubicBezTo>
                  <a:cubicBezTo>
                    <a:pt x="3133" y="22380"/>
                    <a:pt x="3122" y="22356"/>
                    <a:pt x="3110" y="22301"/>
                  </a:cubicBezTo>
                  <a:lnTo>
                    <a:pt x="3110" y="22301"/>
                  </a:lnTo>
                  <a:cubicBezTo>
                    <a:pt x="3128" y="22413"/>
                    <a:pt x="3153" y="22524"/>
                    <a:pt x="3174" y="22633"/>
                  </a:cubicBezTo>
                  <a:lnTo>
                    <a:pt x="3207" y="22799"/>
                  </a:lnTo>
                  <a:cubicBezTo>
                    <a:pt x="3218" y="22856"/>
                    <a:pt x="3229" y="22910"/>
                    <a:pt x="3243" y="22964"/>
                  </a:cubicBezTo>
                  <a:cubicBezTo>
                    <a:pt x="3253" y="23051"/>
                    <a:pt x="3248" y="23092"/>
                    <a:pt x="3237" y="23092"/>
                  </a:cubicBezTo>
                  <a:cubicBezTo>
                    <a:pt x="3229" y="23092"/>
                    <a:pt x="3217" y="23065"/>
                    <a:pt x="3207" y="23015"/>
                  </a:cubicBezTo>
                  <a:lnTo>
                    <a:pt x="3207" y="23015"/>
                  </a:lnTo>
                  <a:lnTo>
                    <a:pt x="3232" y="23176"/>
                  </a:lnTo>
                  <a:lnTo>
                    <a:pt x="3251" y="23306"/>
                  </a:lnTo>
                  <a:cubicBezTo>
                    <a:pt x="3257" y="23349"/>
                    <a:pt x="3264" y="23389"/>
                    <a:pt x="3272" y="23432"/>
                  </a:cubicBezTo>
                  <a:lnTo>
                    <a:pt x="3315" y="23688"/>
                  </a:lnTo>
                  <a:cubicBezTo>
                    <a:pt x="3329" y="23771"/>
                    <a:pt x="3344" y="23858"/>
                    <a:pt x="3362" y="23940"/>
                  </a:cubicBezTo>
                  <a:lnTo>
                    <a:pt x="3351" y="23933"/>
                  </a:lnTo>
                  <a:lnTo>
                    <a:pt x="3351" y="23933"/>
                  </a:lnTo>
                  <a:cubicBezTo>
                    <a:pt x="3384" y="24005"/>
                    <a:pt x="3430" y="24117"/>
                    <a:pt x="3477" y="24236"/>
                  </a:cubicBezTo>
                  <a:cubicBezTo>
                    <a:pt x="3499" y="24293"/>
                    <a:pt x="3524" y="24351"/>
                    <a:pt x="3542" y="24405"/>
                  </a:cubicBezTo>
                  <a:cubicBezTo>
                    <a:pt x="3564" y="24455"/>
                    <a:pt x="3585" y="24506"/>
                    <a:pt x="3600" y="24542"/>
                  </a:cubicBezTo>
                  <a:cubicBezTo>
                    <a:pt x="3605" y="24612"/>
                    <a:pt x="3603" y="24637"/>
                    <a:pt x="3598" y="24637"/>
                  </a:cubicBezTo>
                  <a:cubicBezTo>
                    <a:pt x="3585" y="24637"/>
                    <a:pt x="3550" y="24482"/>
                    <a:pt x="3533" y="24482"/>
                  </a:cubicBezTo>
                  <a:cubicBezTo>
                    <a:pt x="3531" y="24482"/>
                    <a:pt x="3529" y="24485"/>
                    <a:pt x="3527" y="24491"/>
                  </a:cubicBezTo>
                  <a:lnTo>
                    <a:pt x="3570" y="24628"/>
                  </a:lnTo>
                  <a:lnTo>
                    <a:pt x="3582" y="24664"/>
                  </a:lnTo>
                  <a:lnTo>
                    <a:pt x="3589" y="24683"/>
                  </a:lnTo>
                  <a:lnTo>
                    <a:pt x="3592" y="24689"/>
                  </a:lnTo>
                  <a:lnTo>
                    <a:pt x="3592" y="24693"/>
                  </a:lnTo>
                  <a:lnTo>
                    <a:pt x="3610" y="24729"/>
                  </a:lnTo>
                  <a:cubicBezTo>
                    <a:pt x="3632" y="24779"/>
                    <a:pt x="3653" y="24834"/>
                    <a:pt x="3679" y="24891"/>
                  </a:cubicBezTo>
                  <a:cubicBezTo>
                    <a:pt x="3674" y="24908"/>
                    <a:pt x="3667" y="24915"/>
                    <a:pt x="3657" y="24915"/>
                  </a:cubicBezTo>
                  <a:cubicBezTo>
                    <a:pt x="3650" y="24915"/>
                    <a:pt x="3643" y="24912"/>
                    <a:pt x="3635" y="24906"/>
                  </a:cubicBezTo>
                  <a:cubicBezTo>
                    <a:pt x="3614" y="24891"/>
                    <a:pt x="3592" y="24862"/>
                    <a:pt x="3575" y="24826"/>
                  </a:cubicBezTo>
                  <a:cubicBezTo>
                    <a:pt x="3553" y="24794"/>
                    <a:pt x="3535" y="24754"/>
                    <a:pt x="3520" y="24715"/>
                  </a:cubicBezTo>
                  <a:cubicBezTo>
                    <a:pt x="3520" y="24711"/>
                    <a:pt x="3517" y="24708"/>
                    <a:pt x="3517" y="24708"/>
                  </a:cubicBezTo>
                  <a:lnTo>
                    <a:pt x="3513" y="24701"/>
                  </a:lnTo>
                  <a:cubicBezTo>
                    <a:pt x="3513" y="24686"/>
                    <a:pt x="3510" y="24675"/>
                    <a:pt x="3506" y="24664"/>
                  </a:cubicBezTo>
                  <a:cubicBezTo>
                    <a:pt x="3499" y="24639"/>
                    <a:pt x="3495" y="24614"/>
                    <a:pt x="3488" y="24588"/>
                  </a:cubicBezTo>
                  <a:cubicBezTo>
                    <a:pt x="3477" y="24538"/>
                    <a:pt x="3467" y="24491"/>
                    <a:pt x="3459" y="24441"/>
                  </a:cubicBezTo>
                  <a:cubicBezTo>
                    <a:pt x="3441" y="24506"/>
                    <a:pt x="3430" y="24563"/>
                    <a:pt x="3427" y="24614"/>
                  </a:cubicBezTo>
                  <a:cubicBezTo>
                    <a:pt x="3423" y="24639"/>
                    <a:pt x="3423" y="24664"/>
                    <a:pt x="3419" y="24686"/>
                  </a:cubicBezTo>
                  <a:cubicBezTo>
                    <a:pt x="3419" y="24696"/>
                    <a:pt x="3419" y="24708"/>
                    <a:pt x="3423" y="24718"/>
                  </a:cubicBezTo>
                  <a:lnTo>
                    <a:pt x="3423" y="24729"/>
                  </a:lnTo>
                  <a:lnTo>
                    <a:pt x="3419" y="24729"/>
                  </a:lnTo>
                  <a:cubicBezTo>
                    <a:pt x="3412" y="24754"/>
                    <a:pt x="3423" y="24772"/>
                    <a:pt x="3445" y="24801"/>
                  </a:cubicBezTo>
                  <a:cubicBezTo>
                    <a:pt x="3462" y="24826"/>
                    <a:pt x="3488" y="24862"/>
                    <a:pt x="3510" y="24913"/>
                  </a:cubicBezTo>
                  <a:cubicBezTo>
                    <a:pt x="3524" y="24938"/>
                    <a:pt x="3535" y="24967"/>
                    <a:pt x="3542" y="24999"/>
                  </a:cubicBezTo>
                  <a:cubicBezTo>
                    <a:pt x="3549" y="25028"/>
                    <a:pt x="3557" y="25060"/>
                    <a:pt x="3557" y="25085"/>
                  </a:cubicBezTo>
                  <a:lnTo>
                    <a:pt x="3557" y="25115"/>
                  </a:lnTo>
                  <a:cubicBezTo>
                    <a:pt x="3553" y="25118"/>
                    <a:pt x="3553" y="25118"/>
                    <a:pt x="3553" y="25122"/>
                  </a:cubicBezTo>
                  <a:lnTo>
                    <a:pt x="3553" y="25125"/>
                  </a:lnTo>
                  <a:lnTo>
                    <a:pt x="3542" y="25122"/>
                  </a:lnTo>
                  <a:cubicBezTo>
                    <a:pt x="3532" y="25115"/>
                    <a:pt x="3517" y="25111"/>
                    <a:pt x="3506" y="25107"/>
                  </a:cubicBezTo>
                  <a:cubicBezTo>
                    <a:pt x="3510" y="25104"/>
                    <a:pt x="3517" y="25104"/>
                    <a:pt x="3520" y="25100"/>
                  </a:cubicBezTo>
                  <a:lnTo>
                    <a:pt x="3527" y="25100"/>
                  </a:lnTo>
                  <a:lnTo>
                    <a:pt x="3524" y="25097"/>
                  </a:lnTo>
                  <a:lnTo>
                    <a:pt x="3520" y="25082"/>
                  </a:lnTo>
                  <a:lnTo>
                    <a:pt x="3495" y="25032"/>
                  </a:lnTo>
                  <a:cubicBezTo>
                    <a:pt x="3481" y="24999"/>
                    <a:pt x="3467" y="24970"/>
                    <a:pt x="3452" y="24945"/>
                  </a:cubicBezTo>
                  <a:cubicBezTo>
                    <a:pt x="3416" y="24938"/>
                    <a:pt x="3391" y="24927"/>
                    <a:pt x="3376" y="24924"/>
                  </a:cubicBezTo>
                  <a:cubicBezTo>
                    <a:pt x="3369" y="24924"/>
                    <a:pt x="3362" y="24920"/>
                    <a:pt x="3354" y="24920"/>
                  </a:cubicBezTo>
                  <a:lnTo>
                    <a:pt x="3351" y="24920"/>
                  </a:lnTo>
                  <a:cubicBezTo>
                    <a:pt x="3347" y="24920"/>
                    <a:pt x="3344" y="24917"/>
                    <a:pt x="3344" y="24917"/>
                  </a:cubicBezTo>
                  <a:lnTo>
                    <a:pt x="3333" y="24913"/>
                  </a:lnTo>
                  <a:cubicBezTo>
                    <a:pt x="3315" y="24902"/>
                    <a:pt x="3297" y="24891"/>
                    <a:pt x="3279" y="24881"/>
                  </a:cubicBezTo>
                  <a:cubicBezTo>
                    <a:pt x="3264" y="24874"/>
                    <a:pt x="3251" y="24862"/>
                    <a:pt x="3236" y="24848"/>
                  </a:cubicBezTo>
                  <a:cubicBezTo>
                    <a:pt x="3221" y="24834"/>
                    <a:pt x="3211" y="24816"/>
                    <a:pt x="3203" y="24794"/>
                  </a:cubicBezTo>
                  <a:lnTo>
                    <a:pt x="3203" y="24794"/>
                  </a:lnTo>
                  <a:cubicBezTo>
                    <a:pt x="3207" y="24809"/>
                    <a:pt x="3214" y="24834"/>
                    <a:pt x="3239" y="24869"/>
                  </a:cubicBezTo>
                  <a:cubicBezTo>
                    <a:pt x="3261" y="24902"/>
                    <a:pt x="3301" y="24949"/>
                    <a:pt x="3351" y="24992"/>
                  </a:cubicBezTo>
                  <a:cubicBezTo>
                    <a:pt x="3402" y="25035"/>
                    <a:pt x="3462" y="25082"/>
                    <a:pt x="3502" y="25118"/>
                  </a:cubicBezTo>
                  <a:cubicBezTo>
                    <a:pt x="3538" y="25158"/>
                    <a:pt x="3553" y="25190"/>
                    <a:pt x="3502" y="25205"/>
                  </a:cubicBezTo>
                  <a:cubicBezTo>
                    <a:pt x="3459" y="25183"/>
                    <a:pt x="3412" y="25168"/>
                    <a:pt x="3366" y="25158"/>
                  </a:cubicBezTo>
                  <a:cubicBezTo>
                    <a:pt x="3322" y="25147"/>
                    <a:pt x="3272" y="25147"/>
                    <a:pt x="3203" y="25147"/>
                  </a:cubicBezTo>
                  <a:cubicBezTo>
                    <a:pt x="3203" y="25122"/>
                    <a:pt x="3196" y="25100"/>
                    <a:pt x="3181" y="25082"/>
                  </a:cubicBezTo>
                  <a:cubicBezTo>
                    <a:pt x="3171" y="25064"/>
                    <a:pt x="3153" y="25050"/>
                    <a:pt x="3131" y="25035"/>
                  </a:cubicBezTo>
                  <a:cubicBezTo>
                    <a:pt x="3121" y="25032"/>
                    <a:pt x="3110" y="25025"/>
                    <a:pt x="3099" y="25017"/>
                  </a:cubicBezTo>
                  <a:cubicBezTo>
                    <a:pt x="3091" y="25014"/>
                    <a:pt x="3085" y="25010"/>
                    <a:pt x="3078" y="25007"/>
                  </a:cubicBezTo>
                  <a:cubicBezTo>
                    <a:pt x="3078" y="25003"/>
                    <a:pt x="3073" y="25003"/>
                    <a:pt x="3070" y="24999"/>
                  </a:cubicBezTo>
                  <a:lnTo>
                    <a:pt x="3063" y="24999"/>
                  </a:lnTo>
                  <a:lnTo>
                    <a:pt x="3056" y="24992"/>
                  </a:lnTo>
                  <a:cubicBezTo>
                    <a:pt x="3041" y="24985"/>
                    <a:pt x="3027" y="24977"/>
                    <a:pt x="3013" y="24967"/>
                  </a:cubicBezTo>
                  <a:cubicBezTo>
                    <a:pt x="2998" y="24956"/>
                    <a:pt x="2983" y="24945"/>
                    <a:pt x="2965" y="24934"/>
                  </a:cubicBezTo>
                  <a:cubicBezTo>
                    <a:pt x="2951" y="24924"/>
                    <a:pt x="2933" y="24913"/>
                    <a:pt x="2915" y="24902"/>
                  </a:cubicBezTo>
                  <a:cubicBezTo>
                    <a:pt x="2900" y="24891"/>
                    <a:pt x="2887" y="24877"/>
                    <a:pt x="2868" y="24866"/>
                  </a:cubicBezTo>
                  <a:cubicBezTo>
                    <a:pt x="2897" y="24841"/>
                    <a:pt x="2930" y="24812"/>
                    <a:pt x="2958" y="24787"/>
                  </a:cubicBezTo>
                  <a:cubicBezTo>
                    <a:pt x="2940" y="24772"/>
                    <a:pt x="2926" y="24766"/>
                    <a:pt x="2908" y="24754"/>
                  </a:cubicBezTo>
                  <a:cubicBezTo>
                    <a:pt x="2893" y="24744"/>
                    <a:pt x="2879" y="24736"/>
                    <a:pt x="2865" y="24726"/>
                  </a:cubicBezTo>
                  <a:cubicBezTo>
                    <a:pt x="2850" y="24718"/>
                    <a:pt x="2840" y="24711"/>
                    <a:pt x="2825" y="24704"/>
                  </a:cubicBezTo>
                  <a:cubicBezTo>
                    <a:pt x="2814" y="24696"/>
                    <a:pt x="2804" y="24689"/>
                    <a:pt x="2792" y="24683"/>
                  </a:cubicBezTo>
                  <a:cubicBezTo>
                    <a:pt x="2771" y="24668"/>
                    <a:pt x="2749" y="24661"/>
                    <a:pt x="2735" y="24650"/>
                  </a:cubicBezTo>
                  <a:cubicBezTo>
                    <a:pt x="2717" y="24643"/>
                    <a:pt x="2699" y="24636"/>
                    <a:pt x="2684" y="24628"/>
                  </a:cubicBezTo>
                  <a:cubicBezTo>
                    <a:pt x="2670" y="24621"/>
                    <a:pt x="2652" y="24614"/>
                    <a:pt x="2638" y="24610"/>
                  </a:cubicBezTo>
                  <a:cubicBezTo>
                    <a:pt x="2624" y="24603"/>
                    <a:pt x="2609" y="24596"/>
                    <a:pt x="2594" y="24588"/>
                  </a:cubicBezTo>
                  <a:cubicBezTo>
                    <a:pt x="2576" y="24581"/>
                    <a:pt x="2562" y="24571"/>
                    <a:pt x="2544" y="24560"/>
                  </a:cubicBezTo>
                  <a:cubicBezTo>
                    <a:pt x="2526" y="24549"/>
                    <a:pt x="2504" y="24535"/>
                    <a:pt x="2483" y="24517"/>
                  </a:cubicBezTo>
                  <a:cubicBezTo>
                    <a:pt x="2425" y="24437"/>
                    <a:pt x="2386" y="24362"/>
                    <a:pt x="2360" y="24300"/>
                  </a:cubicBezTo>
                  <a:cubicBezTo>
                    <a:pt x="2350" y="24268"/>
                    <a:pt x="2338" y="24239"/>
                    <a:pt x="2335" y="24214"/>
                  </a:cubicBezTo>
                  <a:cubicBezTo>
                    <a:pt x="2328" y="24185"/>
                    <a:pt x="2325" y="24164"/>
                    <a:pt x="2321" y="24142"/>
                  </a:cubicBezTo>
                  <a:cubicBezTo>
                    <a:pt x="2313" y="24048"/>
                    <a:pt x="2331" y="23994"/>
                    <a:pt x="2353" y="23933"/>
                  </a:cubicBezTo>
                  <a:cubicBezTo>
                    <a:pt x="2346" y="23915"/>
                    <a:pt x="2338" y="23901"/>
                    <a:pt x="2331" y="23883"/>
                  </a:cubicBezTo>
                  <a:cubicBezTo>
                    <a:pt x="2328" y="23875"/>
                    <a:pt x="2325" y="23868"/>
                    <a:pt x="2321" y="23861"/>
                  </a:cubicBezTo>
                  <a:cubicBezTo>
                    <a:pt x="2321" y="23853"/>
                    <a:pt x="2317" y="23850"/>
                    <a:pt x="2313" y="23843"/>
                  </a:cubicBezTo>
                  <a:cubicBezTo>
                    <a:pt x="2306" y="23818"/>
                    <a:pt x="2295" y="23796"/>
                    <a:pt x="2288" y="23782"/>
                  </a:cubicBezTo>
                  <a:cubicBezTo>
                    <a:pt x="2275" y="23756"/>
                    <a:pt x="2268" y="23745"/>
                    <a:pt x="2262" y="23745"/>
                  </a:cubicBezTo>
                  <a:cubicBezTo>
                    <a:pt x="2261" y="23745"/>
                    <a:pt x="2260" y="23745"/>
                    <a:pt x="2260" y="23745"/>
                  </a:cubicBezTo>
                  <a:cubicBezTo>
                    <a:pt x="2245" y="23750"/>
                    <a:pt x="2245" y="23803"/>
                    <a:pt x="2245" y="23858"/>
                  </a:cubicBezTo>
                  <a:cubicBezTo>
                    <a:pt x="2242" y="23868"/>
                    <a:pt x="2242" y="23883"/>
                    <a:pt x="2242" y="23893"/>
                  </a:cubicBezTo>
                  <a:cubicBezTo>
                    <a:pt x="2242" y="23908"/>
                    <a:pt x="2238" y="23918"/>
                    <a:pt x="2238" y="23926"/>
                  </a:cubicBezTo>
                  <a:cubicBezTo>
                    <a:pt x="2235" y="23942"/>
                    <a:pt x="2229" y="23952"/>
                    <a:pt x="2220" y="23952"/>
                  </a:cubicBezTo>
                  <a:cubicBezTo>
                    <a:pt x="2219" y="23952"/>
                    <a:pt x="2218" y="23952"/>
                    <a:pt x="2216" y="23951"/>
                  </a:cubicBezTo>
                  <a:cubicBezTo>
                    <a:pt x="2209" y="23951"/>
                    <a:pt x="2202" y="23944"/>
                    <a:pt x="2195" y="23936"/>
                  </a:cubicBezTo>
                  <a:cubicBezTo>
                    <a:pt x="2191" y="23929"/>
                    <a:pt x="2184" y="23926"/>
                    <a:pt x="2180" y="23918"/>
                  </a:cubicBezTo>
                  <a:cubicBezTo>
                    <a:pt x="2173" y="23911"/>
                    <a:pt x="2170" y="23901"/>
                    <a:pt x="2162" y="23890"/>
                  </a:cubicBezTo>
                  <a:cubicBezTo>
                    <a:pt x="2152" y="23872"/>
                    <a:pt x="2140" y="23843"/>
                    <a:pt x="2127" y="23810"/>
                  </a:cubicBezTo>
                  <a:cubicBezTo>
                    <a:pt x="2122" y="23803"/>
                    <a:pt x="2119" y="23796"/>
                    <a:pt x="2112" y="23785"/>
                  </a:cubicBezTo>
                  <a:cubicBezTo>
                    <a:pt x="2108" y="23778"/>
                    <a:pt x="2105" y="23767"/>
                    <a:pt x="2101" y="23757"/>
                  </a:cubicBezTo>
                  <a:cubicBezTo>
                    <a:pt x="2094" y="23738"/>
                    <a:pt x="2087" y="23713"/>
                    <a:pt x="2079" y="23692"/>
                  </a:cubicBezTo>
                  <a:cubicBezTo>
                    <a:pt x="2047" y="23551"/>
                    <a:pt x="2022" y="23425"/>
                    <a:pt x="1997" y="23299"/>
                  </a:cubicBezTo>
                  <a:cubicBezTo>
                    <a:pt x="1975" y="23173"/>
                    <a:pt x="1957" y="23050"/>
                    <a:pt x="1939" y="22924"/>
                  </a:cubicBezTo>
                  <a:cubicBezTo>
                    <a:pt x="1921" y="22794"/>
                    <a:pt x="1910" y="22661"/>
                    <a:pt x="1899" y="22518"/>
                  </a:cubicBezTo>
                  <a:cubicBezTo>
                    <a:pt x="1892" y="22370"/>
                    <a:pt x="1889" y="22211"/>
                    <a:pt x="1896" y="22031"/>
                  </a:cubicBezTo>
                  <a:cubicBezTo>
                    <a:pt x="1910" y="21981"/>
                    <a:pt x="1921" y="21941"/>
                    <a:pt x="1932" y="21916"/>
                  </a:cubicBezTo>
                  <a:cubicBezTo>
                    <a:pt x="1939" y="21891"/>
                    <a:pt x="1946" y="21876"/>
                    <a:pt x="1954" y="21869"/>
                  </a:cubicBezTo>
                  <a:cubicBezTo>
                    <a:pt x="1956" y="21866"/>
                    <a:pt x="1958" y="21864"/>
                    <a:pt x="1960" y="21864"/>
                  </a:cubicBezTo>
                  <a:cubicBezTo>
                    <a:pt x="1967" y="21864"/>
                    <a:pt x="1972" y="21882"/>
                    <a:pt x="1975" y="21901"/>
                  </a:cubicBezTo>
                  <a:cubicBezTo>
                    <a:pt x="1980" y="21941"/>
                    <a:pt x="1983" y="21997"/>
                    <a:pt x="1996" y="21997"/>
                  </a:cubicBezTo>
                  <a:cubicBezTo>
                    <a:pt x="2000" y="21997"/>
                    <a:pt x="2006" y="21989"/>
                    <a:pt x="2014" y="21969"/>
                  </a:cubicBezTo>
                  <a:cubicBezTo>
                    <a:pt x="2004" y="21843"/>
                    <a:pt x="1997" y="21718"/>
                    <a:pt x="1993" y="21584"/>
                  </a:cubicBezTo>
                  <a:cubicBezTo>
                    <a:pt x="2003" y="21539"/>
                    <a:pt x="2014" y="21525"/>
                    <a:pt x="2024" y="21525"/>
                  </a:cubicBezTo>
                  <a:cubicBezTo>
                    <a:pt x="2033" y="21525"/>
                    <a:pt x="2041" y="21539"/>
                    <a:pt x="2047" y="21548"/>
                  </a:cubicBezTo>
                  <a:cubicBezTo>
                    <a:pt x="2054" y="21469"/>
                    <a:pt x="2054" y="21425"/>
                    <a:pt x="2047" y="21397"/>
                  </a:cubicBezTo>
                  <a:cubicBezTo>
                    <a:pt x="2040" y="21372"/>
                    <a:pt x="2029" y="21357"/>
                    <a:pt x="2018" y="21339"/>
                  </a:cubicBezTo>
                  <a:cubicBezTo>
                    <a:pt x="1997" y="21303"/>
                    <a:pt x="1979" y="21246"/>
                    <a:pt x="2036" y="20993"/>
                  </a:cubicBezTo>
                  <a:cubicBezTo>
                    <a:pt x="1989" y="20907"/>
                    <a:pt x="2112" y="20662"/>
                    <a:pt x="2256" y="20359"/>
                  </a:cubicBezTo>
                  <a:cubicBezTo>
                    <a:pt x="2328" y="20208"/>
                    <a:pt x="2408" y="20039"/>
                    <a:pt x="2468" y="19862"/>
                  </a:cubicBezTo>
                  <a:cubicBezTo>
                    <a:pt x="2526" y="19689"/>
                    <a:pt x="2573" y="19505"/>
                    <a:pt x="2580" y="19332"/>
                  </a:cubicBezTo>
                  <a:cubicBezTo>
                    <a:pt x="2597" y="19296"/>
                    <a:pt x="2609" y="19283"/>
                    <a:pt x="2618" y="19283"/>
                  </a:cubicBezTo>
                  <a:cubicBezTo>
                    <a:pt x="2644" y="19283"/>
                    <a:pt x="2644" y="19397"/>
                    <a:pt x="2678" y="19397"/>
                  </a:cubicBezTo>
                  <a:cubicBezTo>
                    <a:pt x="2681" y="19397"/>
                    <a:pt x="2685" y="19396"/>
                    <a:pt x="2689" y="19394"/>
                  </a:cubicBezTo>
                  <a:cubicBezTo>
                    <a:pt x="2724" y="19163"/>
                    <a:pt x="2742" y="18994"/>
                    <a:pt x="2757" y="18860"/>
                  </a:cubicBezTo>
                  <a:cubicBezTo>
                    <a:pt x="2764" y="18795"/>
                    <a:pt x="2767" y="18738"/>
                    <a:pt x="2771" y="18684"/>
                  </a:cubicBezTo>
                  <a:close/>
                  <a:moveTo>
                    <a:pt x="3573" y="25091"/>
                  </a:moveTo>
                  <a:cubicBezTo>
                    <a:pt x="3576" y="25091"/>
                    <a:pt x="3579" y="25092"/>
                    <a:pt x="3582" y="25093"/>
                  </a:cubicBezTo>
                  <a:cubicBezTo>
                    <a:pt x="3603" y="25115"/>
                    <a:pt x="3621" y="25136"/>
                    <a:pt x="3635" y="25155"/>
                  </a:cubicBezTo>
                  <a:cubicBezTo>
                    <a:pt x="3657" y="25187"/>
                    <a:pt x="3675" y="25215"/>
                    <a:pt x="3686" y="25237"/>
                  </a:cubicBezTo>
                  <a:cubicBezTo>
                    <a:pt x="3693" y="25248"/>
                    <a:pt x="3697" y="25255"/>
                    <a:pt x="3697" y="25266"/>
                  </a:cubicBezTo>
                  <a:lnTo>
                    <a:pt x="3700" y="25270"/>
                  </a:lnTo>
                  <a:lnTo>
                    <a:pt x="3700" y="25273"/>
                  </a:lnTo>
                  <a:lnTo>
                    <a:pt x="3697" y="25273"/>
                  </a:lnTo>
                  <a:cubicBezTo>
                    <a:pt x="3693" y="25273"/>
                    <a:pt x="3686" y="25270"/>
                    <a:pt x="3679" y="25270"/>
                  </a:cubicBezTo>
                  <a:cubicBezTo>
                    <a:pt x="3635" y="25258"/>
                    <a:pt x="3570" y="25233"/>
                    <a:pt x="3513" y="25208"/>
                  </a:cubicBezTo>
                  <a:cubicBezTo>
                    <a:pt x="3532" y="25201"/>
                    <a:pt x="3553" y="25183"/>
                    <a:pt x="3570" y="25168"/>
                  </a:cubicBezTo>
                  <a:cubicBezTo>
                    <a:pt x="3578" y="25165"/>
                    <a:pt x="3582" y="25162"/>
                    <a:pt x="3589" y="25162"/>
                  </a:cubicBezTo>
                  <a:cubicBezTo>
                    <a:pt x="3582" y="25150"/>
                    <a:pt x="3578" y="25140"/>
                    <a:pt x="3575" y="25133"/>
                  </a:cubicBezTo>
                  <a:cubicBezTo>
                    <a:pt x="3567" y="25115"/>
                    <a:pt x="3564" y="25100"/>
                    <a:pt x="3567" y="25097"/>
                  </a:cubicBezTo>
                  <a:cubicBezTo>
                    <a:pt x="3567" y="25093"/>
                    <a:pt x="3570" y="25091"/>
                    <a:pt x="3573" y="25091"/>
                  </a:cubicBezTo>
                  <a:close/>
                  <a:moveTo>
                    <a:pt x="9555" y="29257"/>
                  </a:moveTo>
                  <a:cubicBezTo>
                    <a:pt x="9555" y="29272"/>
                    <a:pt x="9555" y="29290"/>
                    <a:pt x="9551" y="29305"/>
                  </a:cubicBezTo>
                  <a:lnTo>
                    <a:pt x="9508" y="29337"/>
                  </a:lnTo>
                  <a:cubicBezTo>
                    <a:pt x="9508" y="29333"/>
                    <a:pt x="9511" y="29330"/>
                    <a:pt x="9511" y="29330"/>
                  </a:cubicBezTo>
                  <a:cubicBezTo>
                    <a:pt x="9515" y="29312"/>
                    <a:pt x="9519" y="29297"/>
                    <a:pt x="9519" y="29283"/>
                  </a:cubicBezTo>
                  <a:lnTo>
                    <a:pt x="9555" y="29257"/>
                  </a:lnTo>
                  <a:close/>
                  <a:moveTo>
                    <a:pt x="9184" y="29531"/>
                  </a:moveTo>
                  <a:cubicBezTo>
                    <a:pt x="9202" y="29535"/>
                    <a:pt x="9220" y="29538"/>
                    <a:pt x="9230" y="29543"/>
                  </a:cubicBezTo>
                  <a:lnTo>
                    <a:pt x="9212" y="29556"/>
                  </a:lnTo>
                  <a:lnTo>
                    <a:pt x="9152" y="29556"/>
                  </a:lnTo>
                  <a:lnTo>
                    <a:pt x="9184" y="29531"/>
                  </a:lnTo>
                  <a:close/>
                  <a:moveTo>
                    <a:pt x="6067" y="30093"/>
                  </a:moveTo>
                  <a:lnTo>
                    <a:pt x="6067" y="30093"/>
                  </a:lnTo>
                  <a:cubicBezTo>
                    <a:pt x="6079" y="30101"/>
                    <a:pt x="6092" y="30108"/>
                    <a:pt x="6108" y="30114"/>
                  </a:cubicBezTo>
                  <a:lnTo>
                    <a:pt x="6108" y="30114"/>
                  </a:lnTo>
                  <a:cubicBezTo>
                    <a:pt x="6095" y="30108"/>
                    <a:pt x="6081" y="30101"/>
                    <a:pt x="6067" y="30093"/>
                  </a:cubicBezTo>
                  <a:close/>
                  <a:moveTo>
                    <a:pt x="5174" y="1"/>
                  </a:moveTo>
                  <a:cubicBezTo>
                    <a:pt x="5156" y="4"/>
                    <a:pt x="5138" y="4"/>
                    <a:pt x="5123" y="8"/>
                  </a:cubicBezTo>
                  <a:cubicBezTo>
                    <a:pt x="5109" y="11"/>
                    <a:pt x="5095" y="16"/>
                    <a:pt x="5084" y="19"/>
                  </a:cubicBezTo>
                  <a:cubicBezTo>
                    <a:pt x="5062" y="26"/>
                    <a:pt x="5048" y="33"/>
                    <a:pt x="5040" y="41"/>
                  </a:cubicBezTo>
                  <a:cubicBezTo>
                    <a:pt x="5030" y="59"/>
                    <a:pt x="5045" y="73"/>
                    <a:pt x="5080" y="87"/>
                  </a:cubicBezTo>
                  <a:cubicBezTo>
                    <a:pt x="5088" y="91"/>
                    <a:pt x="5098" y="94"/>
                    <a:pt x="5109" y="94"/>
                  </a:cubicBezTo>
                  <a:cubicBezTo>
                    <a:pt x="5120" y="102"/>
                    <a:pt x="5131" y="106"/>
                    <a:pt x="5145" y="109"/>
                  </a:cubicBezTo>
                  <a:cubicBezTo>
                    <a:pt x="5170" y="116"/>
                    <a:pt x="5199" y="124"/>
                    <a:pt x="5231" y="134"/>
                  </a:cubicBezTo>
                  <a:cubicBezTo>
                    <a:pt x="5246" y="138"/>
                    <a:pt x="5264" y="141"/>
                    <a:pt x="5282" y="145"/>
                  </a:cubicBezTo>
                  <a:cubicBezTo>
                    <a:pt x="5300" y="149"/>
                    <a:pt x="5318" y="152"/>
                    <a:pt x="5336" y="159"/>
                  </a:cubicBezTo>
                  <a:cubicBezTo>
                    <a:pt x="5372" y="167"/>
                    <a:pt x="5408" y="177"/>
                    <a:pt x="5448" y="189"/>
                  </a:cubicBezTo>
                  <a:cubicBezTo>
                    <a:pt x="5709" y="251"/>
                    <a:pt x="5989" y="348"/>
                    <a:pt x="5956" y="348"/>
                  </a:cubicBezTo>
                  <a:cubicBezTo>
                    <a:pt x="5951" y="348"/>
                    <a:pt x="5938" y="345"/>
                    <a:pt x="5916" y="340"/>
                  </a:cubicBezTo>
                  <a:lnTo>
                    <a:pt x="5916" y="340"/>
                  </a:lnTo>
                  <a:cubicBezTo>
                    <a:pt x="5979" y="382"/>
                    <a:pt x="5973" y="397"/>
                    <a:pt x="5923" y="397"/>
                  </a:cubicBezTo>
                  <a:cubicBezTo>
                    <a:pt x="5879" y="397"/>
                    <a:pt x="5802" y="385"/>
                    <a:pt x="5707" y="368"/>
                  </a:cubicBezTo>
                  <a:cubicBezTo>
                    <a:pt x="5602" y="354"/>
                    <a:pt x="5484" y="329"/>
                    <a:pt x="5365" y="310"/>
                  </a:cubicBezTo>
                  <a:cubicBezTo>
                    <a:pt x="5333" y="307"/>
                    <a:pt x="5304" y="300"/>
                    <a:pt x="5275" y="297"/>
                  </a:cubicBezTo>
                  <a:cubicBezTo>
                    <a:pt x="5246" y="292"/>
                    <a:pt x="5218" y="285"/>
                    <a:pt x="5188" y="282"/>
                  </a:cubicBezTo>
                  <a:cubicBezTo>
                    <a:pt x="5160" y="278"/>
                    <a:pt x="5131" y="271"/>
                    <a:pt x="5105" y="267"/>
                  </a:cubicBezTo>
                  <a:cubicBezTo>
                    <a:pt x="5077" y="260"/>
                    <a:pt x="5052" y="260"/>
                    <a:pt x="5026" y="253"/>
                  </a:cubicBezTo>
                  <a:cubicBezTo>
                    <a:pt x="4980" y="249"/>
                    <a:pt x="4929" y="239"/>
                    <a:pt x="4882" y="224"/>
                  </a:cubicBezTo>
                  <a:cubicBezTo>
                    <a:pt x="4835" y="214"/>
                    <a:pt x="4789" y="202"/>
                    <a:pt x="4738" y="184"/>
                  </a:cubicBezTo>
                  <a:cubicBezTo>
                    <a:pt x="4716" y="177"/>
                    <a:pt x="4691" y="170"/>
                    <a:pt x="4666" y="163"/>
                  </a:cubicBezTo>
                  <a:cubicBezTo>
                    <a:pt x="4641" y="156"/>
                    <a:pt x="4612" y="149"/>
                    <a:pt x="4586" y="141"/>
                  </a:cubicBezTo>
                  <a:cubicBezTo>
                    <a:pt x="4533" y="124"/>
                    <a:pt x="4471" y="106"/>
                    <a:pt x="4410" y="94"/>
                  </a:cubicBezTo>
                  <a:cubicBezTo>
                    <a:pt x="4280" y="66"/>
                    <a:pt x="4132" y="41"/>
                    <a:pt x="3949" y="41"/>
                  </a:cubicBezTo>
                  <a:cubicBezTo>
                    <a:pt x="3902" y="41"/>
                    <a:pt x="3851" y="41"/>
                    <a:pt x="3801" y="44"/>
                  </a:cubicBezTo>
                  <a:cubicBezTo>
                    <a:pt x="3751" y="48"/>
                    <a:pt x="3700" y="55"/>
                    <a:pt x="3643" y="62"/>
                  </a:cubicBezTo>
                  <a:cubicBezTo>
                    <a:pt x="3632" y="62"/>
                    <a:pt x="3618" y="66"/>
                    <a:pt x="3603" y="66"/>
                  </a:cubicBezTo>
                  <a:cubicBezTo>
                    <a:pt x="3589" y="69"/>
                    <a:pt x="3575" y="69"/>
                    <a:pt x="3560" y="73"/>
                  </a:cubicBezTo>
                  <a:cubicBezTo>
                    <a:pt x="3532" y="80"/>
                    <a:pt x="3502" y="84"/>
                    <a:pt x="3474" y="91"/>
                  </a:cubicBezTo>
                  <a:cubicBezTo>
                    <a:pt x="3441" y="94"/>
                    <a:pt x="3412" y="102"/>
                    <a:pt x="3380" y="109"/>
                  </a:cubicBezTo>
                  <a:cubicBezTo>
                    <a:pt x="3351" y="116"/>
                    <a:pt x="3319" y="127"/>
                    <a:pt x="3286" y="134"/>
                  </a:cubicBezTo>
                  <a:cubicBezTo>
                    <a:pt x="3337" y="119"/>
                    <a:pt x="3366" y="109"/>
                    <a:pt x="3391" y="98"/>
                  </a:cubicBezTo>
                  <a:cubicBezTo>
                    <a:pt x="3416" y="91"/>
                    <a:pt x="3445" y="80"/>
                    <a:pt x="3495" y="69"/>
                  </a:cubicBezTo>
                  <a:lnTo>
                    <a:pt x="3495" y="69"/>
                  </a:lnTo>
                  <a:cubicBezTo>
                    <a:pt x="3394" y="76"/>
                    <a:pt x="3297" y="102"/>
                    <a:pt x="3203" y="134"/>
                  </a:cubicBezTo>
                  <a:cubicBezTo>
                    <a:pt x="3153" y="149"/>
                    <a:pt x="3106" y="167"/>
                    <a:pt x="3059" y="184"/>
                  </a:cubicBezTo>
                  <a:cubicBezTo>
                    <a:pt x="3038" y="195"/>
                    <a:pt x="3013" y="202"/>
                    <a:pt x="2987" y="214"/>
                  </a:cubicBezTo>
                  <a:cubicBezTo>
                    <a:pt x="2965" y="224"/>
                    <a:pt x="2940" y="235"/>
                    <a:pt x="2919" y="246"/>
                  </a:cubicBezTo>
                  <a:cubicBezTo>
                    <a:pt x="2893" y="257"/>
                    <a:pt x="2872" y="267"/>
                    <a:pt x="2847" y="278"/>
                  </a:cubicBezTo>
                  <a:cubicBezTo>
                    <a:pt x="2822" y="289"/>
                    <a:pt x="2797" y="300"/>
                    <a:pt x="2775" y="310"/>
                  </a:cubicBezTo>
                  <a:cubicBezTo>
                    <a:pt x="2724" y="332"/>
                    <a:pt x="2677" y="357"/>
                    <a:pt x="2624" y="379"/>
                  </a:cubicBezTo>
                  <a:cubicBezTo>
                    <a:pt x="2523" y="426"/>
                    <a:pt x="2414" y="470"/>
                    <a:pt x="2299" y="513"/>
                  </a:cubicBezTo>
                  <a:cubicBezTo>
                    <a:pt x="2288" y="527"/>
                    <a:pt x="2274" y="541"/>
                    <a:pt x="2263" y="556"/>
                  </a:cubicBezTo>
                  <a:cubicBezTo>
                    <a:pt x="2248" y="566"/>
                    <a:pt x="2235" y="581"/>
                    <a:pt x="2223" y="595"/>
                  </a:cubicBezTo>
                  <a:cubicBezTo>
                    <a:pt x="2195" y="621"/>
                    <a:pt x="2165" y="646"/>
                    <a:pt x="2137" y="668"/>
                  </a:cubicBezTo>
                  <a:cubicBezTo>
                    <a:pt x="2079" y="711"/>
                    <a:pt x="2018" y="754"/>
                    <a:pt x="1964" y="794"/>
                  </a:cubicBezTo>
                  <a:cubicBezTo>
                    <a:pt x="1910" y="829"/>
                    <a:pt x="1863" y="869"/>
                    <a:pt x="1831" y="909"/>
                  </a:cubicBezTo>
                  <a:cubicBezTo>
                    <a:pt x="1798" y="949"/>
                    <a:pt x="1781" y="984"/>
                    <a:pt x="1791" y="1027"/>
                  </a:cubicBezTo>
                  <a:cubicBezTo>
                    <a:pt x="2029" y="819"/>
                    <a:pt x="2299" y="638"/>
                    <a:pt x="2580" y="487"/>
                  </a:cubicBezTo>
                  <a:lnTo>
                    <a:pt x="2580" y="487"/>
                  </a:lnTo>
                  <a:cubicBezTo>
                    <a:pt x="2523" y="520"/>
                    <a:pt x="2465" y="556"/>
                    <a:pt x="2411" y="595"/>
                  </a:cubicBezTo>
                  <a:cubicBezTo>
                    <a:pt x="2353" y="638"/>
                    <a:pt x="2299" y="678"/>
                    <a:pt x="2245" y="721"/>
                  </a:cubicBezTo>
                  <a:cubicBezTo>
                    <a:pt x="2220" y="746"/>
                    <a:pt x="2195" y="768"/>
                    <a:pt x="2165" y="789"/>
                  </a:cubicBezTo>
                  <a:lnTo>
                    <a:pt x="2148" y="808"/>
                  </a:lnTo>
                  <a:lnTo>
                    <a:pt x="2127" y="826"/>
                  </a:lnTo>
                  <a:cubicBezTo>
                    <a:pt x="2115" y="840"/>
                    <a:pt x="2101" y="851"/>
                    <a:pt x="2087" y="862"/>
                  </a:cubicBezTo>
                  <a:cubicBezTo>
                    <a:pt x="2062" y="887"/>
                    <a:pt x="2036" y="912"/>
                    <a:pt x="2007" y="937"/>
                  </a:cubicBezTo>
                  <a:cubicBezTo>
                    <a:pt x="1982" y="962"/>
                    <a:pt x="1954" y="988"/>
                    <a:pt x="1928" y="1017"/>
                  </a:cubicBezTo>
                  <a:cubicBezTo>
                    <a:pt x="1914" y="1027"/>
                    <a:pt x="1899" y="1042"/>
                    <a:pt x="1884" y="1057"/>
                  </a:cubicBezTo>
                  <a:cubicBezTo>
                    <a:pt x="1874" y="1067"/>
                    <a:pt x="1859" y="1082"/>
                    <a:pt x="1846" y="1096"/>
                  </a:cubicBezTo>
                  <a:cubicBezTo>
                    <a:pt x="1816" y="1125"/>
                    <a:pt x="1788" y="1153"/>
                    <a:pt x="1759" y="1183"/>
                  </a:cubicBezTo>
                  <a:cubicBezTo>
                    <a:pt x="1744" y="1197"/>
                    <a:pt x="1730" y="1211"/>
                    <a:pt x="1716" y="1226"/>
                  </a:cubicBezTo>
                  <a:cubicBezTo>
                    <a:pt x="1701" y="1240"/>
                    <a:pt x="1686" y="1255"/>
                    <a:pt x="1673" y="1269"/>
                  </a:cubicBezTo>
                  <a:cubicBezTo>
                    <a:pt x="1643" y="1301"/>
                    <a:pt x="1615" y="1330"/>
                    <a:pt x="1582" y="1363"/>
                  </a:cubicBezTo>
                  <a:cubicBezTo>
                    <a:pt x="1460" y="1489"/>
                    <a:pt x="1327" y="1629"/>
                    <a:pt x="1175" y="1788"/>
                  </a:cubicBezTo>
                  <a:cubicBezTo>
                    <a:pt x="1179" y="1770"/>
                    <a:pt x="1189" y="1741"/>
                    <a:pt x="1207" y="1709"/>
                  </a:cubicBezTo>
                  <a:cubicBezTo>
                    <a:pt x="1226" y="1676"/>
                    <a:pt x="1247" y="1632"/>
                    <a:pt x="1269" y="1594"/>
                  </a:cubicBezTo>
                  <a:cubicBezTo>
                    <a:pt x="1297" y="1550"/>
                    <a:pt x="1327" y="1507"/>
                    <a:pt x="1355" y="1464"/>
                  </a:cubicBezTo>
                  <a:cubicBezTo>
                    <a:pt x="1362" y="1453"/>
                    <a:pt x="1370" y="1442"/>
                    <a:pt x="1377" y="1431"/>
                  </a:cubicBezTo>
                  <a:cubicBezTo>
                    <a:pt x="1384" y="1421"/>
                    <a:pt x="1392" y="1409"/>
                    <a:pt x="1399" y="1399"/>
                  </a:cubicBezTo>
                  <a:cubicBezTo>
                    <a:pt x="1413" y="1381"/>
                    <a:pt x="1430" y="1363"/>
                    <a:pt x="1442" y="1345"/>
                  </a:cubicBezTo>
                  <a:lnTo>
                    <a:pt x="1442" y="1345"/>
                  </a:lnTo>
                  <a:cubicBezTo>
                    <a:pt x="1417" y="1363"/>
                    <a:pt x="1392" y="1384"/>
                    <a:pt x="1366" y="1406"/>
                  </a:cubicBezTo>
                  <a:cubicBezTo>
                    <a:pt x="1344" y="1428"/>
                    <a:pt x="1322" y="1449"/>
                    <a:pt x="1301" y="1474"/>
                  </a:cubicBezTo>
                  <a:cubicBezTo>
                    <a:pt x="1279" y="1496"/>
                    <a:pt x="1258" y="1521"/>
                    <a:pt x="1236" y="1546"/>
                  </a:cubicBezTo>
                  <a:cubicBezTo>
                    <a:pt x="1219" y="1572"/>
                    <a:pt x="1201" y="1597"/>
                    <a:pt x="1182" y="1622"/>
                  </a:cubicBezTo>
                  <a:cubicBezTo>
                    <a:pt x="1161" y="1647"/>
                    <a:pt x="1143" y="1672"/>
                    <a:pt x="1124" y="1702"/>
                  </a:cubicBezTo>
                  <a:cubicBezTo>
                    <a:pt x="1114" y="1712"/>
                    <a:pt x="1106" y="1727"/>
                    <a:pt x="1096" y="1737"/>
                  </a:cubicBezTo>
                  <a:cubicBezTo>
                    <a:pt x="1085" y="1752"/>
                    <a:pt x="1078" y="1766"/>
                    <a:pt x="1067" y="1777"/>
                  </a:cubicBezTo>
                  <a:cubicBezTo>
                    <a:pt x="1049" y="1805"/>
                    <a:pt x="1028" y="1831"/>
                    <a:pt x="1006" y="1856"/>
                  </a:cubicBezTo>
                  <a:cubicBezTo>
                    <a:pt x="995" y="1867"/>
                    <a:pt x="984" y="1881"/>
                    <a:pt x="973" y="1892"/>
                  </a:cubicBezTo>
                  <a:cubicBezTo>
                    <a:pt x="963" y="1907"/>
                    <a:pt x="951" y="1921"/>
                    <a:pt x="941" y="1932"/>
                  </a:cubicBezTo>
                  <a:cubicBezTo>
                    <a:pt x="930" y="1913"/>
                    <a:pt x="933" y="1885"/>
                    <a:pt x="945" y="1845"/>
                  </a:cubicBezTo>
                  <a:cubicBezTo>
                    <a:pt x="959" y="1805"/>
                    <a:pt x="981" y="1762"/>
                    <a:pt x="1013" y="1709"/>
                  </a:cubicBezTo>
                  <a:cubicBezTo>
                    <a:pt x="1024" y="1694"/>
                    <a:pt x="1031" y="1680"/>
                    <a:pt x="1041" y="1665"/>
                  </a:cubicBezTo>
                  <a:cubicBezTo>
                    <a:pt x="1049" y="1651"/>
                    <a:pt x="1060" y="1637"/>
                    <a:pt x="1071" y="1622"/>
                  </a:cubicBezTo>
                  <a:cubicBezTo>
                    <a:pt x="1092" y="1594"/>
                    <a:pt x="1114" y="1564"/>
                    <a:pt x="1139" y="1532"/>
                  </a:cubicBezTo>
                  <a:cubicBezTo>
                    <a:pt x="1161" y="1499"/>
                    <a:pt x="1189" y="1471"/>
                    <a:pt x="1219" y="1438"/>
                  </a:cubicBezTo>
                  <a:cubicBezTo>
                    <a:pt x="1247" y="1406"/>
                    <a:pt x="1276" y="1370"/>
                    <a:pt x="1305" y="1338"/>
                  </a:cubicBezTo>
                  <a:cubicBezTo>
                    <a:pt x="1370" y="1273"/>
                    <a:pt x="1435" y="1204"/>
                    <a:pt x="1503" y="1140"/>
                  </a:cubicBezTo>
                  <a:cubicBezTo>
                    <a:pt x="1521" y="1121"/>
                    <a:pt x="1539" y="1107"/>
                    <a:pt x="1557" y="1089"/>
                  </a:cubicBezTo>
                  <a:lnTo>
                    <a:pt x="1582" y="1064"/>
                  </a:lnTo>
                  <a:lnTo>
                    <a:pt x="1608" y="1042"/>
                  </a:lnTo>
                  <a:cubicBezTo>
                    <a:pt x="1643" y="1010"/>
                    <a:pt x="1680" y="977"/>
                    <a:pt x="1716" y="945"/>
                  </a:cubicBezTo>
                  <a:cubicBezTo>
                    <a:pt x="1733" y="930"/>
                    <a:pt x="1751" y="916"/>
                    <a:pt x="1769" y="898"/>
                  </a:cubicBezTo>
                  <a:cubicBezTo>
                    <a:pt x="1788" y="884"/>
                    <a:pt x="1806" y="869"/>
                    <a:pt x="1824" y="854"/>
                  </a:cubicBezTo>
                  <a:cubicBezTo>
                    <a:pt x="1856" y="826"/>
                    <a:pt x="1892" y="794"/>
                    <a:pt x="1924" y="764"/>
                  </a:cubicBezTo>
                  <a:cubicBezTo>
                    <a:pt x="1961" y="739"/>
                    <a:pt x="1993" y="711"/>
                    <a:pt x="2022" y="681"/>
                  </a:cubicBezTo>
                  <a:cubicBezTo>
                    <a:pt x="2032" y="674"/>
                    <a:pt x="2040" y="668"/>
                    <a:pt x="2047" y="660"/>
                  </a:cubicBezTo>
                  <a:cubicBezTo>
                    <a:pt x="2054" y="653"/>
                    <a:pt x="2062" y="649"/>
                    <a:pt x="2069" y="642"/>
                  </a:cubicBezTo>
                  <a:cubicBezTo>
                    <a:pt x="2083" y="628"/>
                    <a:pt x="2097" y="617"/>
                    <a:pt x="2112" y="603"/>
                  </a:cubicBezTo>
                  <a:lnTo>
                    <a:pt x="2112" y="603"/>
                  </a:lnTo>
                  <a:cubicBezTo>
                    <a:pt x="2044" y="628"/>
                    <a:pt x="1954" y="689"/>
                    <a:pt x="1859" y="757"/>
                  </a:cubicBezTo>
                  <a:cubicBezTo>
                    <a:pt x="1816" y="794"/>
                    <a:pt x="1769" y="833"/>
                    <a:pt x="1726" y="872"/>
                  </a:cubicBezTo>
                  <a:cubicBezTo>
                    <a:pt x="1701" y="891"/>
                    <a:pt x="1683" y="912"/>
                    <a:pt x="1661" y="930"/>
                  </a:cubicBezTo>
                  <a:cubicBezTo>
                    <a:pt x="1640" y="952"/>
                    <a:pt x="1622" y="970"/>
                    <a:pt x="1603" y="988"/>
                  </a:cubicBezTo>
                  <a:cubicBezTo>
                    <a:pt x="1582" y="1006"/>
                    <a:pt x="1565" y="1024"/>
                    <a:pt x="1550" y="1042"/>
                  </a:cubicBezTo>
                  <a:cubicBezTo>
                    <a:pt x="1532" y="1057"/>
                    <a:pt x="1517" y="1075"/>
                    <a:pt x="1503" y="1089"/>
                  </a:cubicBezTo>
                  <a:cubicBezTo>
                    <a:pt x="1474" y="1114"/>
                    <a:pt x="1449" y="1135"/>
                    <a:pt x="1430" y="1147"/>
                  </a:cubicBezTo>
                  <a:cubicBezTo>
                    <a:pt x="1421" y="1153"/>
                    <a:pt x="1413" y="1157"/>
                    <a:pt x="1407" y="1157"/>
                  </a:cubicBezTo>
                  <a:cubicBezTo>
                    <a:pt x="1392" y="1157"/>
                    <a:pt x="1392" y="1132"/>
                    <a:pt x="1413" y="1075"/>
                  </a:cubicBezTo>
                  <a:lnTo>
                    <a:pt x="1413" y="1075"/>
                  </a:lnTo>
                  <a:cubicBezTo>
                    <a:pt x="1402" y="1100"/>
                    <a:pt x="1387" y="1128"/>
                    <a:pt x="1373" y="1153"/>
                  </a:cubicBezTo>
                  <a:cubicBezTo>
                    <a:pt x="1362" y="1183"/>
                    <a:pt x="1344" y="1208"/>
                    <a:pt x="1330" y="1236"/>
                  </a:cubicBezTo>
                  <a:cubicBezTo>
                    <a:pt x="1312" y="1262"/>
                    <a:pt x="1294" y="1287"/>
                    <a:pt x="1276" y="1313"/>
                  </a:cubicBezTo>
                  <a:cubicBezTo>
                    <a:pt x="1258" y="1338"/>
                    <a:pt x="1240" y="1366"/>
                    <a:pt x="1219" y="1391"/>
                  </a:cubicBezTo>
                  <a:cubicBezTo>
                    <a:pt x="1201" y="1416"/>
                    <a:pt x="1179" y="1442"/>
                    <a:pt x="1157" y="1467"/>
                  </a:cubicBezTo>
                  <a:cubicBezTo>
                    <a:pt x="1132" y="1496"/>
                    <a:pt x="1114" y="1521"/>
                    <a:pt x="1089" y="1550"/>
                  </a:cubicBezTo>
                  <a:cubicBezTo>
                    <a:pt x="1067" y="1575"/>
                    <a:pt x="1041" y="1604"/>
                    <a:pt x="1020" y="1632"/>
                  </a:cubicBezTo>
                  <a:cubicBezTo>
                    <a:pt x="995" y="1658"/>
                    <a:pt x="973" y="1687"/>
                    <a:pt x="948" y="1719"/>
                  </a:cubicBezTo>
                  <a:cubicBezTo>
                    <a:pt x="926" y="1748"/>
                    <a:pt x="901" y="1777"/>
                    <a:pt x="876" y="1810"/>
                  </a:cubicBezTo>
                  <a:cubicBezTo>
                    <a:pt x="855" y="1838"/>
                    <a:pt x="833" y="1870"/>
                    <a:pt x="808" y="1907"/>
                  </a:cubicBezTo>
                  <a:cubicBezTo>
                    <a:pt x="797" y="1921"/>
                    <a:pt x="786" y="1939"/>
                    <a:pt x="775" y="1953"/>
                  </a:cubicBezTo>
                  <a:cubicBezTo>
                    <a:pt x="760" y="1971"/>
                    <a:pt x="753" y="1990"/>
                    <a:pt x="743" y="2008"/>
                  </a:cubicBezTo>
                  <a:cubicBezTo>
                    <a:pt x="722" y="2043"/>
                    <a:pt x="700" y="2079"/>
                    <a:pt x="678" y="2116"/>
                  </a:cubicBezTo>
                  <a:cubicBezTo>
                    <a:pt x="674" y="2123"/>
                    <a:pt x="667" y="2134"/>
                    <a:pt x="664" y="2141"/>
                  </a:cubicBezTo>
                  <a:cubicBezTo>
                    <a:pt x="657" y="2151"/>
                    <a:pt x="652" y="2162"/>
                    <a:pt x="649" y="2169"/>
                  </a:cubicBezTo>
                  <a:cubicBezTo>
                    <a:pt x="639" y="2191"/>
                    <a:pt x="631" y="2209"/>
                    <a:pt x="620" y="2231"/>
                  </a:cubicBezTo>
                  <a:cubicBezTo>
                    <a:pt x="613" y="2249"/>
                    <a:pt x="602" y="2271"/>
                    <a:pt x="595" y="2289"/>
                  </a:cubicBezTo>
                  <a:cubicBezTo>
                    <a:pt x="584" y="2310"/>
                    <a:pt x="577" y="2328"/>
                    <a:pt x="570" y="2350"/>
                  </a:cubicBezTo>
                  <a:cubicBezTo>
                    <a:pt x="541" y="2432"/>
                    <a:pt x="512" y="2519"/>
                    <a:pt x="498" y="2613"/>
                  </a:cubicBezTo>
                  <a:cubicBezTo>
                    <a:pt x="476" y="2584"/>
                    <a:pt x="454" y="2558"/>
                    <a:pt x="433" y="2533"/>
                  </a:cubicBezTo>
                  <a:cubicBezTo>
                    <a:pt x="426" y="2562"/>
                    <a:pt x="419" y="2598"/>
                    <a:pt x="408" y="2638"/>
                  </a:cubicBezTo>
                  <a:cubicBezTo>
                    <a:pt x="401" y="2660"/>
                    <a:pt x="397" y="2681"/>
                    <a:pt x="389" y="2706"/>
                  </a:cubicBezTo>
                  <a:cubicBezTo>
                    <a:pt x="386" y="2728"/>
                    <a:pt x="379" y="2753"/>
                    <a:pt x="376" y="2778"/>
                  </a:cubicBezTo>
                  <a:cubicBezTo>
                    <a:pt x="368" y="2804"/>
                    <a:pt x="364" y="2829"/>
                    <a:pt x="357" y="2854"/>
                  </a:cubicBezTo>
                  <a:cubicBezTo>
                    <a:pt x="354" y="2865"/>
                    <a:pt x="350" y="2879"/>
                    <a:pt x="346" y="2894"/>
                  </a:cubicBezTo>
                  <a:cubicBezTo>
                    <a:pt x="343" y="2904"/>
                    <a:pt x="343" y="2919"/>
                    <a:pt x="339" y="2934"/>
                  </a:cubicBezTo>
                  <a:cubicBezTo>
                    <a:pt x="328" y="2984"/>
                    <a:pt x="314" y="3037"/>
                    <a:pt x="300" y="3088"/>
                  </a:cubicBezTo>
                  <a:cubicBezTo>
                    <a:pt x="296" y="3024"/>
                    <a:pt x="296" y="2955"/>
                    <a:pt x="296" y="2886"/>
                  </a:cubicBezTo>
                  <a:cubicBezTo>
                    <a:pt x="300" y="2818"/>
                    <a:pt x="303" y="2753"/>
                    <a:pt x="306" y="2681"/>
                  </a:cubicBezTo>
                  <a:lnTo>
                    <a:pt x="306" y="2681"/>
                  </a:lnTo>
                  <a:cubicBezTo>
                    <a:pt x="300" y="2721"/>
                    <a:pt x="293" y="2756"/>
                    <a:pt x="285" y="2793"/>
                  </a:cubicBezTo>
                  <a:cubicBezTo>
                    <a:pt x="278" y="2833"/>
                    <a:pt x="268" y="2869"/>
                    <a:pt x="260" y="2904"/>
                  </a:cubicBezTo>
                  <a:cubicBezTo>
                    <a:pt x="249" y="2941"/>
                    <a:pt x="242" y="2977"/>
                    <a:pt x="231" y="3012"/>
                  </a:cubicBezTo>
                  <a:cubicBezTo>
                    <a:pt x="220" y="3049"/>
                    <a:pt x="210" y="3081"/>
                    <a:pt x="203" y="3117"/>
                  </a:cubicBezTo>
                  <a:cubicBezTo>
                    <a:pt x="191" y="3153"/>
                    <a:pt x="185" y="3189"/>
                    <a:pt x="173" y="3225"/>
                  </a:cubicBezTo>
                  <a:lnTo>
                    <a:pt x="159" y="3275"/>
                  </a:lnTo>
                  <a:cubicBezTo>
                    <a:pt x="152" y="3293"/>
                    <a:pt x="148" y="3312"/>
                    <a:pt x="145" y="3330"/>
                  </a:cubicBezTo>
                  <a:cubicBezTo>
                    <a:pt x="134" y="3366"/>
                    <a:pt x="123" y="3398"/>
                    <a:pt x="116" y="3434"/>
                  </a:cubicBezTo>
                  <a:lnTo>
                    <a:pt x="102" y="3488"/>
                  </a:lnTo>
                  <a:cubicBezTo>
                    <a:pt x="98" y="3506"/>
                    <a:pt x="95" y="3524"/>
                    <a:pt x="87" y="3539"/>
                  </a:cubicBezTo>
                  <a:cubicBezTo>
                    <a:pt x="80" y="3574"/>
                    <a:pt x="73" y="3611"/>
                    <a:pt x="65" y="3647"/>
                  </a:cubicBezTo>
                  <a:lnTo>
                    <a:pt x="51" y="3701"/>
                  </a:lnTo>
                  <a:cubicBezTo>
                    <a:pt x="47" y="3719"/>
                    <a:pt x="44" y="3737"/>
                    <a:pt x="44" y="3755"/>
                  </a:cubicBezTo>
                  <a:cubicBezTo>
                    <a:pt x="37" y="3791"/>
                    <a:pt x="30" y="3827"/>
                    <a:pt x="25" y="3863"/>
                  </a:cubicBezTo>
                  <a:lnTo>
                    <a:pt x="15" y="3917"/>
                  </a:lnTo>
                  <a:cubicBezTo>
                    <a:pt x="15" y="3935"/>
                    <a:pt x="15" y="3953"/>
                    <a:pt x="12" y="3971"/>
                  </a:cubicBezTo>
                  <a:cubicBezTo>
                    <a:pt x="8" y="4007"/>
                    <a:pt x="4" y="4043"/>
                    <a:pt x="4" y="4079"/>
                  </a:cubicBezTo>
                  <a:cubicBezTo>
                    <a:pt x="0" y="4115"/>
                    <a:pt x="0" y="4151"/>
                    <a:pt x="0" y="4187"/>
                  </a:cubicBezTo>
                  <a:cubicBezTo>
                    <a:pt x="4" y="4223"/>
                    <a:pt x="4" y="4263"/>
                    <a:pt x="8" y="4299"/>
                  </a:cubicBezTo>
                  <a:cubicBezTo>
                    <a:pt x="8" y="4317"/>
                    <a:pt x="12" y="4334"/>
                    <a:pt x="12" y="4353"/>
                  </a:cubicBezTo>
                  <a:cubicBezTo>
                    <a:pt x="15" y="4371"/>
                    <a:pt x="15" y="4389"/>
                    <a:pt x="19" y="4407"/>
                  </a:cubicBezTo>
                  <a:cubicBezTo>
                    <a:pt x="19" y="4389"/>
                    <a:pt x="15" y="4371"/>
                    <a:pt x="15" y="4353"/>
                  </a:cubicBezTo>
                  <a:lnTo>
                    <a:pt x="15" y="4299"/>
                  </a:lnTo>
                  <a:cubicBezTo>
                    <a:pt x="15" y="4263"/>
                    <a:pt x="15" y="4231"/>
                    <a:pt x="12" y="4201"/>
                  </a:cubicBezTo>
                  <a:cubicBezTo>
                    <a:pt x="12" y="4140"/>
                    <a:pt x="15" y="4090"/>
                    <a:pt x="19" y="4043"/>
                  </a:cubicBezTo>
                  <a:cubicBezTo>
                    <a:pt x="19" y="3996"/>
                    <a:pt x="22" y="3957"/>
                    <a:pt x="25" y="3924"/>
                  </a:cubicBezTo>
                  <a:cubicBezTo>
                    <a:pt x="30" y="3888"/>
                    <a:pt x="37" y="3863"/>
                    <a:pt x="40" y="3842"/>
                  </a:cubicBezTo>
                  <a:cubicBezTo>
                    <a:pt x="55" y="3767"/>
                    <a:pt x="67" y="3747"/>
                    <a:pt x="80" y="3747"/>
                  </a:cubicBezTo>
                  <a:cubicBezTo>
                    <a:pt x="83" y="3747"/>
                    <a:pt x="87" y="3749"/>
                    <a:pt x="90" y="3751"/>
                  </a:cubicBezTo>
                  <a:cubicBezTo>
                    <a:pt x="108" y="3762"/>
                    <a:pt x="123" y="3794"/>
                    <a:pt x="145" y="3794"/>
                  </a:cubicBezTo>
                  <a:cubicBezTo>
                    <a:pt x="155" y="3794"/>
                    <a:pt x="163" y="3784"/>
                    <a:pt x="177" y="3759"/>
                  </a:cubicBezTo>
                  <a:cubicBezTo>
                    <a:pt x="181" y="3747"/>
                    <a:pt x="188" y="3734"/>
                    <a:pt x="195" y="3712"/>
                  </a:cubicBezTo>
                  <a:cubicBezTo>
                    <a:pt x="198" y="3690"/>
                    <a:pt x="210" y="3664"/>
                    <a:pt x="217" y="3636"/>
                  </a:cubicBezTo>
                  <a:lnTo>
                    <a:pt x="217" y="3636"/>
                  </a:lnTo>
                  <a:cubicBezTo>
                    <a:pt x="206" y="3816"/>
                    <a:pt x="210" y="3967"/>
                    <a:pt x="210" y="4090"/>
                  </a:cubicBezTo>
                  <a:cubicBezTo>
                    <a:pt x="206" y="4155"/>
                    <a:pt x="210" y="4209"/>
                    <a:pt x="210" y="4263"/>
                  </a:cubicBezTo>
                  <a:cubicBezTo>
                    <a:pt x="210" y="4288"/>
                    <a:pt x="210" y="4309"/>
                    <a:pt x="206" y="4334"/>
                  </a:cubicBezTo>
                  <a:lnTo>
                    <a:pt x="206" y="4404"/>
                  </a:lnTo>
                  <a:cubicBezTo>
                    <a:pt x="206" y="4490"/>
                    <a:pt x="198" y="4558"/>
                    <a:pt x="191" y="4623"/>
                  </a:cubicBezTo>
                  <a:cubicBezTo>
                    <a:pt x="191" y="4655"/>
                    <a:pt x="188" y="4688"/>
                    <a:pt x="181" y="4717"/>
                  </a:cubicBezTo>
                  <a:cubicBezTo>
                    <a:pt x="181" y="4735"/>
                    <a:pt x="177" y="4749"/>
                    <a:pt x="177" y="4763"/>
                  </a:cubicBezTo>
                  <a:cubicBezTo>
                    <a:pt x="173" y="4778"/>
                    <a:pt x="173" y="4793"/>
                    <a:pt x="170" y="4810"/>
                  </a:cubicBezTo>
                  <a:cubicBezTo>
                    <a:pt x="166" y="4839"/>
                    <a:pt x="163" y="4871"/>
                    <a:pt x="163" y="4904"/>
                  </a:cubicBezTo>
                  <a:cubicBezTo>
                    <a:pt x="159" y="4918"/>
                    <a:pt x="159" y="4936"/>
                    <a:pt x="159" y="4951"/>
                  </a:cubicBezTo>
                  <a:cubicBezTo>
                    <a:pt x="155" y="4961"/>
                    <a:pt x="155" y="4969"/>
                    <a:pt x="155" y="4979"/>
                  </a:cubicBezTo>
                  <a:lnTo>
                    <a:pt x="155" y="5005"/>
                  </a:lnTo>
                  <a:cubicBezTo>
                    <a:pt x="155" y="5041"/>
                    <a:pt x="155" y="5081"/>
                    <a:pt x="159" y="5124"/>
                  </a:cubicBezTo>
                  <a:cubicBezTo>
                    <a:pt x="159" y="5145"/>
                    <a:pt x="163" y="5167"/>
                    <a:pt x="163" y="5189"/>
                  </a:cubicBezTo>
                  <a:cubicBezTo>
                    <a:pt x="166" y="5214"/>
                    <a:pt x="170" y="5235"/>
                    <a:pt x="173" y="5260"/>
                  </a:cubicBezTo>
                  <a:cubicBezTo>
                    <a:pt x="177" y="5286"/>
                    <a:pt x="181" y="5311"/>
                    <a:pt x="185" y="5340"/>
                  </a:cubicBezTo>
                  <a:cubicBezTo>
                    <a:pt x="191" y="5369"/>
                    <a:pt x="195" y="5398"/>
                    <a:pt x="206" y="5426"/>
                  </a:cubicBezTo>
                  <a:cubicBezTo>
                    <a:pt x="213" y="5455"/>
                    <a:pt x="220" y="5488"/>
                    <a:pt x="228" y="5520"/>
                  </a:cubicBezTo>
                  <a:cubicBezTo>
                    <a:pt x="235" y="5535"/>
                    <a:pt x="238" y="5553"/>
                    <a:pt x="242" y="5571"/>
                  </a:cubicBezTo>
                  <a:cubicBezTo>
                    <a:pt x="246" y="5578"/>
                    <a:pt x="249" y="5585"/>
                    <a:pt x="253" y="5596"/>
                  </a:cubicBezTo>
                  <a:cubicBezTo>
                    <a:pt x="253" y="5603"/>
                    <a:pt x="256" y="5614"/>
                    <a:pt x="260" y="5621"/>
                  </a:cubicBezTo>
                  <a:cubicBezTo>
                    <a:pt x="271" y="5657"/>
                    <a:pt x="285" y="5693"/>
                    <a:pt x="300" y="5733"/>
                  </a:cubicBezTo>
                  <a:cubicBezTo>
                    <a:pt x="306" y="5751"/>
                    <a:pt x="314" y="5769"/>
                    <a:pt x="321" y="5790"/>
                  </a:cubicBezTo>
                  <a:cubicBezTo>
                    <a:pt x="332" y="5809"/>
                    <a:pt x="339" y="5830"/>
                    <a:pt x="350" y="5848"/>
                  </a:cubicBezTo>
                  <a:cubicBezTo>
                    <a:pt x="368" y="5891"/>
                    <a:pt x="386" y="5934"/>
                    <a:pt x="408" y="5977"/>
                  </a:cubicBezTo>
                  <a:cubicBezTo>
                    <a:pt x="416" y="5993"/>
                    <a:pt x="426" y="6011"/>
                    <a:pt x="436" y="6030"/>
                  </a:cubicBezTo>
                  <a:lnTo>
                    <a:pt x="436" y="6030"/>
                  </a:lnTo>
                  <a:cubicBezTo>
                    <a:pt x="435" y="6027"/>
                    <a:pt x="434" y="6024"/>
                    <a:pt x="433" y="6020"/>
                  </a:cubicBezTo>
                  <a:cubicBezTo>
                    <a:pt x="422" y="6003"/>
                    <a:pt x="415" y="5985"/>
                    <a:pt x="404" y="5967"/>
                  </a:cubicBezTo>
                  <a:cubicBezTo>
                    <a:pt x="397" y="5945"/>
                    <a:pt x="389" y="5927"/>
                    <a:pt x="383" y="5905"/>
                  </a:cubicBezTo>
                  <a:cubicBezTo>
                    <a:pt x="368" y="5866"/>
                    <a:pt x="354" y="5826"/>
                    <a:pt x="339" y="5787"/>
                  </a:cubicBezTo>
                  <a:cubicBezTo>
                    <a:pt x="325" y="5744"/>
                    <a:pt x="318" y="5704"/>
                    <a:pt x="306" y="5671"/>
                  </a:cubicBezTo>
                  <a:cubicBezTo>
                    <a:pt x="300" y="5636"/>
                    <a:pt x="293" y="5606"/>
                    <a:pt x="289" y="5581"/>
                  </a:cubicBezTo>
                  <a:cubicBezTo>
                    <a:pt x="289" y="5556"/>
                    <a:pt x="289" y="5541"/>
                    <a:pt x="293" y="5531"/>
                  </a:cubicBezTo>
                  <a:cubicBezTo>
                    <a:pt x="294" y="5528"/>
                    <a:pt x="296" y="5527"/>
                    <a:pt x="298" y="5527"/>
                  </a:cubicBezTo>
                  <a:cubicBezTo>
                    <a:pt x="302" y="5527"/>
                    <a:pt x="307" y="5531"/>
                    <a:pt x="314" y="5538"/>
                  </a:cubicBezTo>
                  <a:cubicBezTo>
                    <a:pt x="318" y="5545"/>
                    <a:pt x="325" y="5556"/>
                    <a:pt x="332" y="5571"/>
                  </a:cubicBezTo>
                  <a:cubicBezTo>
                    <a:pt x="339" y="5581"/>
                    <a:pt x="350" y="5599"/>
                    <a:pt x="361" y="5618"/>
                  </a:cubicBezTo>
                  <a:cubicBezTo>
                    <a:pt x="371" y="5657"/>
                    <a:pt x="386" y="5696"/>
                    <a:pt x="397" y="5736"/>
                  </a:cubicBezTo>
                  <a:cubicBezTo>
                    <a:pt x="411" y="5776"/>
                    <a:pt x="426" y="5816"/>
                    <a:pt x="441" y="5859"/>
                  </a:cubicBezTo>
                  <a:cubicBezTo>
                    <a:pt x="469" y="5942"/>
                    <a:pt x="505" y="6020"/>
                    <a:pt x="537" y="6100"/>
                  </a:cubicBezTo>
                  <a:cubicBezTo>
                    <a:pt x="541" y="6111"/>
                    <a:pt x="544" y="6122"/>
                    <a:pt x="549" y="6133"/>
                  </a:cubicBezTo>
                  <a:cubicBezTo>
                    <a:pt x="552" y="6140"/>
                    <a:pt x="555" y="6150"/>
                    <a:pt x="559" y="6161"/>
                  </a:cubicBezTo>
                  <a:cubicBezTo>
                    <a:pt x="570" y="6180"/>
                    <a:pt x="577" y="6198"/>
                    <a:pt x="584" y="6215"/>
                  </a:cubicBezTo>
                  <a:cubicBezTo>
                    <a:pt x="602" y="6255"/>
                    <a:pt x="617" y="6291"/>
                    <a:pt x="631" y="6323"/>
                  </a:cubicBezTo>
                  <a:cubicBezTo>
                    <a:pt x="660" y="6388"/>
                    <a:pt x="685" y="6449"/>
                    <a:pt x="703" y="6496"/>
                  </a:cubicBezTo>
                  <a:cubicBezTo>
                    <a:pt x="743" y="6554"/>
                    <a:pt x="779" y="6604"/>
                    <a:pt x="811" y="6647"/>
                  </a:cubicBezTo>
                  <a:cubicBezTo>
                    <a:pt x="825" y="6669"/>
                    <a:pt x="843" y="6687"/>
                    <a:pt x="858" y="6702"/>
                  </a:cubicBezTo>
                  <a:cubicBezTo>
                    <a:pt x="873" y="6720"/>
                    <a:pt x="883" y="6734"/>
                    <a:pt x="894" y="6748"/>
                  </a:cubicBezTo>
                  <a:cubicBezTo>
                    <a:pt x="920" y="6777"/>
                    <a:pt x="941" y="6799"/>
                    <a:pt x="955" y="6813"/>
                  </a:cubicBezTo>
                  <a:cubicBezTo>
                    <a:pt x="970" y="6831"/>
                    <a:pt x="984" y="6842"/>
                    <a:pt x="991" y="6850"/>
                  </a:cubicBezTo>
                  <a:cubicBezTo>
                    <a:pt x="1000" y="6854"/>
                    <a:pt x="1006" y="6857"/>
                    <a:pt x="1009" y="6857"/>
                  </a:cubicBezTo>
                  <a:cubicBezTo>
                    <a:pt x="1014" y="6857"/>
                    <a:pt x="1015" y="6854"/>
                    <a:pt x="1013" y="6846"/>
                  </a:cubicBezTo>
                  <a:cubicBezTo>
                    <a:pt x="1009" y="6831"/>
                    <a:pt x="995" y="6810"/>
                    <a:pt x="984" y="6781"/>
                  </a:cubicBezTo>
                  <a:cubicBezTo>
                    <a:pt x="955" y="6723"/>
                    <a:pt x="920" y="6652"/>
                    <a:pt x="908" y="6612"/>
                  </a:cubicBezTo>
                  <a:cubicBezTo>
                    <a:pt x="906" y="6597"/>
                    <a:pt x="906" y="6589"/>
                    <a:pt x="913" y="6589"/>
                  </a:cubicBezTo>
                  <a:cubicBezTo>
                    <a:pt x="924" y="6589"/>
                    <a:pt x="949" y="6609"/>
                    <a:pt x="998" y="6659"/>
                  </a:cubicBezTo>
                  <a:cubicBezTo>
                    <a:pt x="1016" y="6702"/>
                    <a:pt x="1035" y="6742"/>
                    <a:pt x="1056" y="6777"/>
                  </a:cubicBezTo>
                  <a:cubicBezTo>
                    <a:pt x="1078" y="6813"/>
                    <a:pt x="1099" y="6846"/>
                    <a:pt x="1124" y="6875"/>
                  </a:cubicBezTo>
                  <a:cubicBezTo>
                    <a:pt x="1139" y="6889"/>
                    <a:pt x="1149" y="6900"/>
                    <a:pt x="1164" y="6914"/>
                  </a:cubicBezTo>
                  <a:cubicBezTo>
                    <a:pt x="1175" y="6928"/>
                    <a:pt x="1189" y="6940"/>
                    <a:pt x="1204" y="6950"/>
                  </a:cubicBezTo>
                  <a:cubicBezTo>
                    <a:pt x="1232" y="6976"/>
                    <a:pt x="1262" y="6997"/>
                    <a:pt x="1290" y="7019"/>
                  </a:cubicBezTo>
                  <a:lnTo>
                    <a:pt x="1387" y="7084"/>
                  </a:lnTo>
                  <a:cubicBezTo>
                    <a:pt x="1424" y="7106"/>
                    <a:pt x="1460" y="7127"/>
                    <a:pt x="1495" y="7149"/>
                  </a:cubicBezTo>
                  <a:cubicBezTo>
                    <a:pt x="1575" y="7195"/>
                    <a:pt x="1654" y="7249"/>
                    <a:pt x="1751" y="7314"/>
                  </a:cubicBezTo>
                  <a:lnTo>
                    <a:pt x="1698" y="7387"/>
                  </a:lnTo>
                  <a:cubicBezTo>
                    <a:pt x="1716" y="7400"/>
                    <a:pt x="1726" y="7412"/>
                    <a:pt x="1741" y="7425"/>
                  </a:cubicBezTo>
                  <a:cubicBezTo>
                    <a:pt x="1748" y="7430"/>
                    <a:pt x="1755" y="7437"/>
                    <a:pt x="1763" y="7444"/>
                  </a:cubicBezTo>
                  <a:cubicBezTo>
                    <a:pt x="1769" y="7447"/>
                    <a:pt x="1776" y="7455"/>
                    <a:pt x="1784" y="7458"/>
                  </a:cubicBezTo>
                  <a:cubicBezTo>
                    <a:pt x="1809" y="7480"/>
                    <a:pt x="1834" y="7502"/>
                    <a:pt x="1859" y="7520"/>
                  </a:cubicBezTo>
                  <a:cubicBezTo>
                    <a:pt x="1884" y="7538"/>
                    <a:pt x="1906" y="7555"/>
                    <a:pt x="1932" y="7573"/>
                  </a:cubicBezTo>
                  <a:cubicBezTo>
                    <a:pt x="1954" y="7588"/>
                    <a:pt x="1975" y="7603"/>
                    <a:pt x="1993" y="7613"/>
                  </a:cubicBezTo>
                  <a:cubicBezTo>
                    <a:pt x="2036" y="7642"/>
                    <a:pt x="2069" y="7663"/>
                    <a:pt x="2101" y="7681"/>
                  </a:cubicBezTo>
                  <a:cubicBezTo>
                    <a:pt x="2133" y="7696"/>
                    <a:pt x="2162" y="7711"/>
                    <a:pt x="2187" y="7721"/>
                  </a:cubicBezTo>
                  <a:cubicBezTo>
                    <a:pt x="2258" y="7753"/>
                    <a:pt x="2300" y="7759"/>
                    <a:pt x="2333" y="7759"/>
                  </a:cubicBezTo>
                  <a:cubicBezTo>
                    <a:pt x="2346" y="7759"/>
                    <a:pt x="2357" y="7758"/>
                    <a:pt x="2368" y="7757"/>
                  </a:cubicBezTo>
                  <a:cubicBezTo>
                    <a:pt x="2389" y="7754"/>
                    <a:pt x="2408" y="7754"/>
                    <a:pt x="2433" y="7754"/>
                  </a:cubicBezTo>
                  <a:cubicBezTo>
                    <a:pt x="2458" y="7757"/>
                    <a:pt x="2486" y="7764"/>
                    <a:pt x="2529" y="7776"/>
                  </a:cubicBezTo>
                  <a:cubicBezTo>
                    <a:pt x="2612" y="7804"/>
                    <a:pt x="2746" y="7869"/>
                    <a:pt x="2995" y="7977"/>
                  </a:cubicBezTo>
                  <a:cubicBezTo>
                    <a:pt x="2915" y="7970"/>
                    <a:pt x="2836" y="7966"/>
                    <a:pt x="2757" y="7952"/>
                  </a:cubicBezTo>
                  <a:lnTo>
                    <a:pt x="2638" y="7934"/>
                  </a:lnTo>
                  <a:cubicBezTo>
                    <a:pt x="2598" y="7927"/>
                    <a:pt x="2559" y="7919"/>
                    <a:pt x="2516" y="7912"/>
                  </a:cubicBezTo>
                  <a:lnTo>
                    <a:pt x="2516" y="7912"/>
                  </a:lnTo>
                  <a:lnTo>
                    <a:pt x="2584" y="7941"/>
                  </a:lnTo>
                  <a:lnTo>
                    <a:pt x="2616" y="7955"/>
                  </a:lnTo>
                  <a:cubicBezTo>
                    <a:pt x="2631" y="7959"/>
                    <a:pt x="2641" y="7962"/>
                    <a:pt x="2652" y="7966"/>
                  </a:cubicBezTo>
                  <a:lnTo>
                    <a:pt x="2789" y="8017"/>
                  </a:lnTo>
                  <a:cubicBezTo>
                    <a:pt x="2810" y="8024"/>
                    <a:pt x="2836" y="8031"/>
                    <a:pt x="2857" y="8038"/>
                  </a:cubicBezTo>
                  <a:lnTo>
                    <a:pt x="2926" y="8060"/>
                  </a:lnTo>
                  <a:lnTo>
                    <a:pt x="2995" y="8082"/>
                  </a:lnTo>
                  <a:cubicBezTo>
                    <a:pt x="3020" y="8089"/>
                    <a:pt x="3041" y="8096"/>
                    <a:pt x="3066" y="8103"/>
                  </a:cubicBezTo>
                  <a:lnTo>
                    <a:pt x="2991" y="8132"/>
                  </a:lnTo>
                  <a:lnTo>
                    <a:pt x="2919" y="8160"/>
                  </a:lnTo>
                  <a:cubicBezTo>
                    <a:pt x="2937" y="8165"/>
                    <a:pt x="2955" y="8168"/>
                    <a:pt x="2970" y="8172"/>
                  </a:cubicBezTo>
                  <a:cubicBezTo>
                    <a:pt x="2987" y="8175"/>
                    <a:pt x="3005" y="8179"/>
                    <a:pt x="3020" y="8182"/>
                  </a:cubicBezTo>
                  <a:cubicBezTo>
                    <a:pt x="3052" y="8190"/>
                    <a:pt x="3085" y="8197"/>
                    <a:pt x="3117" y="8204"/>
                  </a:cubicBezTo>
                  <a:cubicBezTo>
                    <a:pt x="3174" y="8215"/>
                    <a:pt x="3232" y="8225"/>
                    <a:pt x="3286" y="8236"/>
                  </a:cubicBezTo>
                  <a:cubicBezTo>
                    <a:pt x="3315" y="8240"/>
                    <a:pt x="3340" y="8247"/>
                    <a:pt x="3366" y="8251"/>
                  </a:cubicBezTo>
                  <a:cubicBezTo>
                    <a:pt x="3372" y="8251"/>
                    <a:pt x="3380" y="8255"/>
                    <a:pt x="3384" y="8255"/>
                  </a:cubicBezTo>
                  <a:lnTo>
                    <a:pt x="3394" y="8255"/>
                  </a:lnTo>
                  <a:cubicBezTo>
                    <a:pt x="3398" y="8258"/>
                    <a:pt x="3405" y="8258"/>
                    <a:pt x="3409" y="8258"/>
                  </a:cubicBezTo>
                  <a:cubicBezTo>
                    <a:pt x="3430" y="8258"/>
                    <a:pt x="3452" y="8262"/>
                    <a:pt x="3470" y="8265"/>
                  </a:cubicBezTo>
                  <a:cubicBezTo>
                    <a:pt x="3488" y="8268"/>
                    <a:pt x="3506" y="8273"/>
                    <a:pt x="3524" y="8276"/>
                  </a:cubicBezTo>
                  <a:cubicBezTo>
                    <a:pt x="3532" y="8276"/>
                    <a:pt x="3538" y="8280"/>
                    <a:pt x="3549" y="8280"/>
                  </a:cubicBezTo>
                  <a:cubicBezTo>
                    <a:pt x="3557" y="8283"/>
                    <a:pt x="3564" y="8283"/>
                    <a:pt x="3575" y="8287"/>
                  </a:cubicBezTo>
                  <a:cubicBezTo>
                    <a:pt x="3592" y="8290"/>
                    <a:pt x="3607" y="8294"/>
                    <a:pt x="3625" y="8298"/>
                  </a:cubicBezTo>
                  <a:cubicBezTo>
                    <a:pt x="3643" y="8301"/>
                    <a:pt x="3661" y="8305"/>
                    <a:pt x="3679" y="8308"/>
                  </a:cubicBezTo>
                  <a:cubicBezTo>
                    <a:pt x="3683" y="8308"/>
                    <a:pt x="3683" y="8308"/>
                    <a:pt x="3683" y="8312"/>
                  </a:cubicBezTo>
                  <a:lnTo>
                    <a:pt x="3686" y="8312"/>
                  </a:lnTo>
                  <a:lnTo>
                    <a:pt x="3683" y="8316"/>
                  </a:lnTo>
                  <a:cubicBezTo>
                    <a:pt x="3683" y="8319"/>
                    <a:pt x="3679" y="8323"/>
                    <a:pt x="3679" y="8330"/>
                  </a:cubicBezTo>
                  <a:cubicBezTo>
                    <a:pt x="3672" y="8341"/>
                    <a:pt x="3668" y="8351"/>
                    <a:pt x="3665" y="8363"/>
                  </a:cubicBezTo>
                  <a:cubicBezTo>
                    <a:pt x="3696" y="8332"/>
                    <a:pt x="3730" y="8306"/>
                    <a:pt x="3756" y="8306"/>
                  </a:cubicBezTo>
                  <a:cubicBezTo>
                    <a:pt x="3767" y="8306"/>
                    <a:pt x="3776" y="8310"/>
                    <a:pt x="3783" y="8319"/>
                  </a:cubicBezTo>
                  <a:cubicBezTo>
                    <a:pt x="3798" y="8333"/>
                    <a:pt x="3805" y="8363"/>
                    <a:pt x="3801" y="8406"/>
                  </a:cubicBezTo>
                  <a:cubicBezTo>
                    <a:pt x="3801" y="8453"/>
                    <a:pt x="3791" y="8514"/>
                    <a:pt x="3773" y="8589"/>
                  </a:cubicBezTo>
                  <a:cubicBezTo>
                    <a:pt x="3769" y="8600"/>
                    <a:pt x="3762" y="8611"/>
                    <a:pt x="3758" y="8619"/>
                  </a:cubicBezTo>
                  <a:cubicBezTo>
                    <a:pt x="3755" y="8622"/>
                    <a:pt x="3751" y="8626"/>
                    <a:pt x="3751" y="8629"/>
                  </a:cubicBezTo>
                  <a:cubicBezTo>
                    <a:pt x="3748" y="8629"/>
                    <a:pt x="3748" y="8629"/>
                    <a:pt x="3748" y="8632"/>
                  </a:cubicBezTo>
                  <a:cubicBezTo>
                    <a:pt x="3743" y="8632"/>
                    <a:pt x="3743" y="8636"/>
                    <a:pt x="3743" y="8640"/>
                  </a:cubicBezTo>
                  <a:cubicBezTo>
                    <a:pt x="3733" y="8658"/>
                    <a:pt x="3726" y="8665"/>
                    <a:pt x="3718" y="8669"/>
                  </a:cubicBezTo>
                  <a:cubicBezTo>
                    <a:pt x="3716" y="8670"/>
                    <a:pt x="3714" y="8671"/>
                    <a:pt x="3713" y="8671"/>
                  </a:cubicBezTo>
                  <a:cubicBezTo>
                    <a:pt x="3705" y="8671"/>
                    <a:pt x="3699" y="8661"/>
                    <a:pt x="3693" y="8658"/>
                  </a:cubicBezTo>
                  <a:cubicBezTo>
                    <a:pt x="3690" y="8658"/>
                    <a:pt x="3683" y="8665"/>
                    <a:pt x="3668" y="8719"/>
                  </a:cubicBezTo>
                  <a:cubicBezTo>
                    <a:pt x="3661" y="8748"/>
                    <a:pt x="3650" y="8787"/>
                    <a:pt x="3640" y="8842"/>
                  </a:cubicBezTo>
                  <a:cubicBezTo>
                    <a:pt x="3628" y="8895"/>
                    <a:pt x="3614" y="8964"/>
                    <a:pt x="3596" y="9054"/>
                  </a:cubicBezTo>
                  <a:cubicBezTo>
                    <a:pt x="3585" y="8968"/>
                    <a:pt x="3570" y="8878"/>
                    <a:pt x="3582" y="8770"/>
                  </a:cubicBezTo>
                  <a:cubicBezTo>
                    <a:pt x="3582" y="8744"/>
                    <a:pt x="3585" y="8715"/>
                    <a:pt x="3592" y="8687"/>
                  </a:cubicBezTo>
                  <a:cubicBezTo>
                    <a:pt x="3596" y="8672"/>
                    <a:pt x="3600" y="8658"/>
                    <a:pt x="3603" y="8644"/>
                  </a:cubicBezTo>
                  <a:cubicBezTo>
                    <a:pt x="3603" y="8636"/>
                    <a:pt x="3607" y="8629"/>
                    <a:pt x="3607" y="8622"/>
                  </a:cubicBezTo>
                  <a:cubicBezTo>
                    <a:pt x="3607" y="8619"/>
                    <a:pt x="3610" y="8614"/>
                    <a:pt x="3610" y="8611"/>
                  </a:cubicBezTo>
                  <a:lnTo>
                    <a:pt x="3614" y="8604"/>
                  </a:lnTo>
                  <a:lnTo>
                    <a:pt x="3614" y="8600"/>
                  </a:lnTo>
                  <a:cubicBezTo>
                    <a:pt x="3618" y="8597"/>
                    <a:pt x="3618" y="8589"/>
                    <a:pt x="3621" y="8586"/>
                  </a:cubicBezTo>
                  <a:cubicBezTo>
                    <a:pt x="3625" y="8579"/>
                    <a:pt x="3628" y="8571"/>
                    <a:pt x="3635" y="8568"/>
                  </a:cubicBezTo>
                  <a:cubicBezTo>
                    <a:pt x="3643" y="8554"/>
                    <a:pt x="3653" y="8539"/>
                    <a:pt x="3672" y="8521"/>
                  </a:cubicBezTo>
                  <a:cubicBezTo>
                    <a:pt x="3657" y="8514"/>
                    <a:pt x="3647" y="8499"/>
                    <a:pt x="3635" y="8489"/>
                  </a:cubicBezTo>
                  <a:cubicBezTo>
                    <a:pt x="3625" y="8478"/>
                    <a:pt x="3610" y="8467"/>
                    <a:pt x="3596" y="8467"/>
                  </a:cubicBezTo>
                  <a:cubicBezTo>
                    <a:pt x="3570" y="8499"/>
                    <a:pt x="3557" y="8528"/>
                    <a:pt x="3542" y="8561"/>
                  </a:cubicBezTo>
                  <a:lnTo>
                    <a:pt x="3538" y="8571"/>
                  </a:lnTo>
                  <a:lnTo>
                    <a:pt x="3538" y="8575"/>
                  </a:lnTo>
                  <a:cubicBezTo>
                    <a:pt x="3538" y="8579"/>
                    <a:pt x="3535" y="8579"/>
                    <a:pt x="3535" y="8579"/>
                  </a:cubicBezTo>
                  <a:lnTo>
                    <a:pt x="3535" y="8582"/>
                  </a:lnTo>
                  <a:lnTo>
                    <a:pt x="3535" y="8586"/>
                  </a:lnTo>
                  <a:lnTo>
                    <a:pt x="3527" y="8607"/>
                  </a:lnTo>
                  <a:lnTo>
                    <a:pt x="3520" y="8651"/>
                  </a:lnTo>
                  <a:cubicBezTo>
                    <a:pt x="3506" y="8705"/>
                    <a:pt x="3495" y="8762"/>
                    <a:pt x="3484" y="8817"/>
                  </a:cubicBezTo>
                  <a:cubicBezTo>
                    <a:pt x="3441" y="9036"/>
                    <a:pt x="3412" y="9246"/>
                    <a:pt x="3391" y="9375"/>
                  </a:cubicBezTo>
                  <a:cubicBezTo>
                    <a:pt x="3412" y="9274"/>
                    <a:pt x="3441" y="9155"/>
                    <a:pt x="3462" y="9098"/>
                  </a:cubicBezTo>
                  <a:lnTo>
                    <a:pt x="3462" y="9098"/>
                  </a:lnTo>
                  <a:cubicBezTo>
                    <a:pt x="3437" y="9450"/>
                    <a:pt x="3419" y="9803"/>
                    <a:pt x="3412" y="10153"/>
                  </a:cubicBezTo>
                  <a:cubicBezTo>
                    <a:pt x="3395" y="10203"/>
                    <a:pt x="3382" y="10224"/>
                    <a:pt x="3372" y="10224"/>
                  </a:cubicBezTo>
                  <a:cubicBezTo>
                    <a:pt x="3352" y="10224"/>
                    <a:pt x="3345" y="10135"/>
                    <a:pt x="3340" y="10045"/>
                  </a:cubicBezTo>
                  <a:cubicBezTo>
                    <a:pt x="3337" y="10099"/>
                    <a:pt x="3333" y="10146"/>
                    <a:pt x="3329" y="10197"/>
                  </a:cubicBezTo>
                  <a:lnTo>
                    <a:pt x="3329" y="10344"/>
                  </a:lnTo>
                  <a:cubicBezTo>
                    <a:pt x="3329" y="10395"/>
                    <a:pt x="3329" y="10448"/>
                    <a:pt x="3326" y="10510"/>
                  </a:cubicBezTo>
                  <a:cubicBezTo>
                    <a:pt x="3322" y="10571"/>
                    <a:pt x="3319" y="10636"/>
                    <a:pt x="3311" y="10715"/>
                  </a:cubicBezTo>
                  <a:cubicBezTo>
                    <a:pt x="3279" y="10672"/>
                    <a:pt x="3246" y="10651"/>
                    <a:pt x="3221" y="10586"/>
                  </a:cubicBezTo>
                  <a:cubicBezTo>
                    <a:pt x="3207" y="10556"/>
                    <a:pt x="3196" y="10513"/>
                    <a:pt x="3193" y="10448"/>
                  </a:cubicBezTo>
                  <a:cubicBezTo>
                    <a:pt x="3190" y="10394"/>
                    <a:pt x="3186" y="10322"/>
                    <a:pt x="3191" y="10228"/>
                  </a:cubicBezTo>
                  <a:lnTo>
                    <a:pt x="3191" y="10228"/>
                  </a:lnTo>
                  <a:cubicBezTo>
                    <a:pt x="3174" y="10551"/>
                    <a:pt x="3164" y="10871"/>
                    <a:pt x="3156" y="11191"/>
                  </a:cubicBezTo>
                  <a:cubicBezTo>
                    <a:pt x="3138" y="11223"/>
                    <a:pt x="3103" y="11349"/>
                    <a:pt x="3073" y="11446"/>
                  </a:cubicBezTo>
                  <a:cubicBezTo>
                    <a:pt x="3050" y="11521"/>
                    <a:pt x="3028" y="11584"/>
                    <a:pt x="3015" y="11584"/>
                  </a:cubicBezTo>
                  <a:cubicBezTo>
                    <a:pt x="3010" y="11584"/>
                    <a:pt x="3007" y="11576"/>
                    <a:pt x="3005" y="11558"/>
                  </a:cubicBezTo>
                  <a:cubicBezTo>
                    <a:pt x="2983" y="11695"/>
                    <a:pt x="2973" y="11850"/>
                    <a:pt x="2973" y="12012"/>
                  </a:cubicBezTo>
                  <a:cubicBezTo>
                    <a:pt x="2970" y="12177"/>
                    <a:pt x="2973" y="12350"/>
                    <a:pt x="2980" y="12531"/>
                  </a:cubicBezTo>
                  <a:cubicBezTo>
                    <a:pt x="2991" y="12891"/>
                    <a:pt x="3002" y="13273"/>
                    <a:pt x="2958" y="13633"/>
                  </a:cubicBezTo>
                  <a:cubicBezTo>
                    <a:pt x="2970" y="13669"/>
                    <a:pt x="2980" y="13745"/>
                    <a:pt x="2983" y="13900"/>
                  </a:cubicBezTo>
                  <a:cubicBezTo>
                    <a:pt x="2962" y="14239"/>
                    <a:pt x="2926" y="14559"/>
                    <a:pt x="2905" y="14894"/>
                  </a:cubicBezTo>
                  <a:cubicBezTo>
                    <a:pt x="2883" y="15229"/>
                    <a:pt x="2879" y="15579"/>
                    <a:pt x="2922" y="15982"/>
                  </a:cubicBezTo>
                  <a:lnTo>
                    <a:pt x="2785" y="16436"/>
                  </a:lnTo>
                  <a:cubicBezTo>
                    <a:pt x="2790" y="16576"/>
                    <a:pt x="2801" y="16622"/>
                    <a:pt x="2816" y="16622"/>
                  </a:cubicBezTo>
                  <a:cubicBezTo>
                    <a:pt x="2847" y="16622"/>
                    <a:pt x="2893" y="16429"/>
                    <a:pt x="2931" y="16429"/>
                  </a:cubicBezTo>
                  <a:cubicBezTo>
                    <a:pt x="2959" y="16429"/>
                    <a:pt x="2983" y="16528"/>
                    <a:pt x="2995" y="16868"/>
                  </a:cubicBezTo>
                  <a:cubicBezTo>
                    <a:pt x="3014" y="17270"/>
                    <a:pt x="2978" y="17315"/>
                    <a:pt x="2935" y="17315"/>
                  </a:cubicBezTo>
                  <a:cubicBezTo>
                    <a:pt x="2923" y="17315"/>
                    <a:pt x="2910" y="17311"/>
                    <a:pt x="2897" y="17311"/>
                  </a:cubicBezTo>
                  <a:cubicBezTo>
                    <a:pt x="2874" y="17311"/>
                    <a:pt x="2854" y="17325"/>
                    <a:pt x="2843" y="17402"/>
                  </a:cubicBezTo>
                  <a:cubicBezTo>
                    <a:pt x="2857" y="17495"/>
                    <a:pt x="2879" y="17603"/>
                    <a:pt x="2897" y="17726"/>
                  </a:cubicBezTo>
                  <a:cubicBezTo>
                    <a:pt x="2908" y="17787"/>
                    <a:pt x="2919" y="17852"/>
                    <a:pt x="2926" y="17917"/>
                  </a:cubicBezTo>
                  <a:cubicBezTo>
                    <a:pt x="2937" y="17985"/>
                    <a:pt x="2944" y="18057"/>
                    <a:pt x="2951" y="18130"/>
                  </a:cubicBezTo>
                  <a:cubicBezTo>
                    <a:pt x="2965" y="18277"/>
                    <a:pt x="2973" y="18432"/>
                    <a:pt x="2973" y="18594"/>
                  </a:cubicBezTo>
                  <a:cubicBezTo>
                    <a:pt x="2973" y="18756"/>
                    <a:pt x="2962" y="18925"/>
                    <a:pt x="2937" y="19094"/>
                  </a:cubicBezTo>
                  <a:cubicBezTo>
                    <a:pt x="2912" y="18868"/>
                    <a:pt x="2930" y="18692"/>
                    <a:pt x="2919" y="18479"/>
                  </a:cubicBezTo>
                  <a:lnTo>
                    <a:pt x="2919" y="18479"/>
                  </a:lnTo>
                  <a:lnTo>
                    <a:pt x="2850" y="19001"/>
                  </a:lnTo>
                  <a:cubicBezTo>
                    <a:pt x="2818" y="18846"/>
                    <a:pt x="2797" y="18698"/>
                    <a:pt x="2782" y="18576"/>
                  </a:cubicBezTo>
                  <a:cubicBezTo>
                    <a:pt x="2778" y="18569"/>
                    <a:pt x="2778" y="18565"/>
                    <a:pt x="2778" y="18562"/>
                  </a:cubicBezTo>
                  <a:lnTo>
                    <a:pt x="2778" y="18540"/>
                  </a:lnTo>
                  <a:cubicBezTo>
                    <a:pt x="2782" y="18493"/>
                    <a:pt x="2782" y="18449"/>
                    <a:pt x="2782" y="18403"/>
                  </a:cubicBezTo>
                  <a:cubicBezTo>
                    <a:pt x="2782" y="18353"/>
                    <a:pt x="2778" y="18302"/>
                    <a:pt x="2775" y="18248"/>
                  </a:cubicBezTo>
                  <a:cubicBezTo>
                    <a:pt x="2767" y="18133"/>
                    <a:pt x="2757" y="17996"/>
                    <a:pt x="2724" y="17801"/>
                  </a:cubicBezTo>
                  <a:cubicBezTo>
                    <a:pt x="2739" y="17689"/>
                    <a:pt x="2749" y="17578"/>
                    <a:pt x="2753" y="17466"/>
                  </a:cubicBezTo>
                  <a:lnTo>
                    <a:pt x="2753" y="17297"/>
                  </a:lnTo>
                  <a:cubicBezTo>
                    <a:pt x="2753" y="17239"/>
                    <a:pt x="2753" y="17182"/>
                    <a:pt x="2749" y="17124"/>
                  </a:cubicBezTo>
                  <a:cubicBezTo>
                    <a:pt x="2749" y="17189"/>
                    <a:pt x="2742" y="17236"/>
                    <a:pt x="2735" y="17265"/>
                  </a:cubicBezTo>
                  <a:cubicBezTo>
                    <a:pt x="2732" y="17287"/>
                    <a:pt x="2724" y="17297"/>
                    <a:pt x="2717" y="17304"/>
                  </a:cubicBezTo>
                  <a:cubicBezTo>
                    <a:pt x="2732" y="17207"/>
                    <a:pt x="2746" y="17135"/>
                    <a:pt x="2749" y="17088"/>
                  </a:cubicBezTo>
                  <a:lnTo>
                    <a:pt x="2749" y="17038"/>
                  </a:lnTo>
                  <a:cubicBezTo>
                    <a:pt x="2746" y="17009"/>
                    <a:pt x="2746" y="16973"/>
                    <a:pt x="2742" y="16933"/>
                  </a:cubicBezTo>
                  <a:cubicBezTo>
                    <a:pt x="2732" y="16850"/>
                    <a:pt x="2714" y="16753"/>
                    <a:pt x="2677" y="16638"/>
                  </a:cubicBezTo>
                  <a:lnTo>
                    <a:pt x="2677" y="16638"/>
                  </a:lnTo>
                  <a:cubicBezTo>
                    <a:pt x="2702" y="16725"/>
                    <a:pt x="2721" y="16807"/>
                    <a:pt x="2732" y="16893"/>
                  </a:cubicBezTo>
                  <a:lnTo>
                    <a:pt x="2735" y="16923"/>
                  </a:lnTo>
                  <a:cubicBezTo>
                    <a:pt x="2735" y="16933"/>
                    <a:pt x="2735" y="16944"/>
                    <a:pt x="2739" y="16955"/>
                  </a:cubicBezTo>
                  <a:lnTo>
                    <a:pt x="2742" y="17012"/>
                  </a:lnTo>
                  <a:cubicBezTo>
                    <a:pt x="2742" y="17023"/>
                    <a:pt x="2746" y="17038"/>
                    <a:pt x="2746" y="17049"/>
                  </a:cubicBezTo>
                  <a:cubicBezTo>
                    <a:pt x="2741" y="17035"/>
                    <a:pt x="2733" y="17027"/>
                    <a:pt x="2719" y="17027"/>
                  </a:cubicBezTo>
                  <a:cubicBezTo>
                    <a:pt x="2711" y="17027"/>
                    <a:pt x="2701" y="17029"/>
                    <a:pt x="2689" y="17034"/>
                  </a:cubicBezTo>
                  <a:cubicBezTo>
                    <a:pt x="2684" y="17121"/>
                    <a:pt x="2689" y="17214"/>
                    <a:pt x="2692" y="17308"/>
                  </a:cubicBezTo>
                  <a:cubicBezTo>
                    <a:pt x="2670" y="17297"/>
                    <a:pt x="2645" y="17257"/>
                    <a:pt x="2616" y="17192"/>
                  </a:cubicBezTo>
                  <a:cubicBezTo>
                    <a:pt x="2606" y="17174"/>
                    <a:pt x="2598" y="17153"/>
                    <a:pt x="2587" y="17131"/>
                  </a:cubicBezTo>
                  <a:cubicBezTo>
                    <a:pt x="2576" y="17109"/>
                    <a:pt x="2569" y="17084"/>
                    <a:pt x="2555" y="17059"/>
                  </a:cubicBezTo>
                  <a:cubicBezTo>
                    <a:pt x="2544" y="17034"/>
                    <a:pt x="2533" y="17009"/>
                    <a:pt x="2523" y="16984"/>
                  </a:cubicBezTo>
                  <a:cubicBezTo>
                    <a:pt x="2508" y="16955"/>
                    <a:pt x="2497" y="16926"/>
                    <a:pt x="2483" y="16897"/>
                  </a:cubicBezTo>
                  <a:cubicBezTo>
                    <a:pt x="2425" y="16778"/>
                    <a:pt x="2353" y="16660"/>
                    <a:pt x="2267" y="16559"/>
                  </a:cubicBezTo>
                  <a:lnTo>
                    <a:pt x="2267" y="16559"/>
                  </a:lnTo>
                  <a:cubicBezTo>
                    <a:pt x="2274" y="16584"/>
                    <a:pt x="2278" y="16605"/>
                    <a:pt x="2285" y="16627"/>
                  </a:cubicBezTo>
                  <a:cubicBezTo>
                    <a:pt x="2256" y="16573"/>
                    <a:pt x="2223" y="16522"/>
                    <a:pt x="2191" y="16476"/>
                  </a:cubicBezTo>
                  <a:lnTo>
                    <a:pt x="2191" y="16476"/>
                  </a:lnTo>
                  <a:cubicBezTo>
                    <a:pt x="2216" y="16501"/>
                    <a:pt x="2242" y="16530"/>
                    <a:pt x="2267" y="16559"/>
                  </a:cubicBezTo>
                  <a:cubicBezTo>
                    <a:pt x="2256" y="16526"/>
                    <a:pt x="2245" y="16497"/>
                    <a:pt x="2235" y="16465"/>
                  </a:cubicBezTo>
                  <a:lnTo>
                    <a:pt x="2235" y="16465"/>
                  </a:lnTo>
                  <a:cubicBezTo>
                    <a:pt x="2281" y="16497"/>
                    <a:pt x="2325" y="16533"/>
                    <a:pt x="2364" y="16565"/>
                  </a:cubicBezTo>
                  <a:cubicBezTo>
                    <a:pt x="2403" y="16602"/>
                    <a:pt x="2440" y="16634"/>
                    <a:pt x="2472" y="16660"/>
                  </a:cubicBezTo>
                  <a:cubicBezTo>
                    <a:pt x="2518" y="16698"/>
                    <a:pt x="2557" y="16723"/>
                    <a:pt x="2583" y="16723"/>
                  </a:cubicBezTo>
                  <a:cubicBezTo>
                    <a:pt x="2594" y="16723"/>
                    <a:pt x="2603" y="16719"/>
                    <a:pt x="2609" y="16710"/>
                  </a:cubicBezTo>
                  <a:cubicBezTo>
                    <a:pt x="2594" y="16681"/>
                    <a:pt x="2569" y="16642"/>
                    <a:pt x="2544" y="16595"/>
                  </a:cubicBezTo>
                  <a:cubicBezTo>
                    <a:pt x="2516" y="16544"/>
                    <a:pt x="2483" y="16490"/>
                    <a:pt x="2443" y="16436"/>
                  </a:cubicBezTo>
                  <a:lnTo>
                    <a:pt x="2443" y="16436"/>
                  </a:lnTo>
                  <a:cubicBezTo>
                    <a:pt x="2479" y="16466"/>
                    <a:pt x="2505" y="16490"/>
                    <a:pt x="2517" y="16490"/>
                  </a:cubicBezTo>
                  <a:cubicBezTo>
                    <a:pt x="2521" y="16490"/>
                    <a:pt x="2524" y="16485"/>
                    <a:pt x="2523" y="16476"/>
                  </a:cubicBezTo>
                  <a:cubicBezTo>
                    <a:pt x="2523" y="16457"/>
                    <a:pt x="2501" y="16429"/>
                    <a:pt x="2468" y="16389"/>
                  </a:cubicBezTo>
                  <a:cubicBezTo>
                    <a:pt x="2433" y="16353"/>
                    <a:pt x="2382" y="16306"/>
                    <a:pt x="2321" y="16252"/>
                  </a:cubicBezTo>
                  <a:cubicBezTo>
                    <a:pt x="2306" y="16166"/>
                    <a:pt x="2285" y="16080"/>
                    <a:pt x="2248" y="15990"/>
                  </a:cubicBezTo>
                  <a:cubicBezTo>
                    <a:pt x="2220" y="15990"/>
                    <a:pt x="2195" y="15990"/>
                    <a:pt x="2165" y="15993"/>
                  </a:cubicBezTo>
                  <a:cubicBezTo>
                    <a:pt x="2119" y="15950"/>
                    <a:pt x="2072" y="15914"/>
                    <a:pt x="2014" y="15877"/>
                  </a:cubicBezTo>
                  <a:cubicBezTo>
                    <a:pt x="1957" y="15845"/>
                    <a:pt x="1892" y="15812"/>
                    <a:pt x="1813" y="15791"/>
                  </a:cubicBezTo>
                  <a:cubicBezTo>
                    <a:pt x="1776" y="15777"/>
                    <a:pt x="1730" y="15769"/>
                    <a:pt x="1683" y="15766"/>
                  </a:cubicBezTo>
                  <a:cubicBezTo>
                    <a:pt x="1666" y="15764"/>
                    <a:pt x="1649" y="15764"/>
                    <a:pt x="1630" y="15764"/>
                  </a:cubicBezTo>
                  <a:cubicBezTo>
                    <a:pt x="1597" y="15764"/>
                    <a:pt x="1561" y="15766"/>
                    <a:pt x="1525" y="15773"/>
                  </a:cubicBezTo>
                  <a:cubicBezTo>
                    <a:pt x="1467" y="15784"/>
                    <a:pt x="1402" y="15805"/>
                    <a:pt x="1344" y="15842"/>
                  </a:cubicBezTo>
                  <a:cubicBezTo>
                    <a:pt x="1284" y="15877"/>
                    <a:pt x="1232" y="15928"/>
                    <a:pt x="1193" y="15978"/>
                  </a:cubicBezTo>
                  <a:cubicBezTo>
                    <a:pt x="1175" y="16003"/>
                    <a:pt x="1161" y="16028"/>
                    <a:pt x="1143" y="16058"/>
                  </a:cubicBezTo>
                  <a:cubicBezTo>
                    <a:pt x="1132" y="16083"/>
                    <a:pt x="1118" y="16108"/>
                    <a:pt x="1111" y="16133"/>
                  </a:cubicBezTo>
                  <a:cubicBezTo>
                    <a:pt x="1099" y="16158"/>
                    <a:pt x="1096" y="16184"/>
                    <a:pt x="1089" y="16206"/>
                  </a:cubicBezTo>
                  <a:cubicBezTo>
                    <a:pt x="1085" y="16216"/>
                    <a:pt x="1085" y="16227"/>
                    <a:pt x="1081" y="16241"/>
                  </a:cubicBezTo>
                  <a:cubicBezTo>
                    <a:pt x="1078" y="16252"/>
                    <a:pt x="1078" y="16263"/>
                    <a:pt x="1074" y="16274"/>
                  </a:cubicBezTo>
                  <a:cubicBezTo>
                    <a:pt x="1063" y="16361"/>
                    <a:pt x="1063" y="16432"/>
                    <a:pt x="1071" y="16501"/>
                  </a:cubicBezTo>
                  <a:cubicBezTo>
                    <a:pt x="1081" y="16634"/>
                    <a:pt x="1111" y="16746"/>
                    <a:pt x="1143" y="16850"/>
                  </a:cubicBezTo>
                  <a:cubicBezTo>
                    <a:pt x="1171" y="16901"/>
                    <a:pt x="1201" y="16951"/>
                    <a:pt x="1232" y="16998"/>
                  </a:cubicBezTo>
                  <a:lnTo>
                    <a:pt x="1254" y="17031"/>
                  </a:lnTo>
                  <a:lnTo>
                    <a:pt x="1272" y="17056"/>
                  </a:lnTo>
                  <a:cubicBezTo>
                    <a:pt x="1287" y="17070"/>
                    <a:pt x="1297" y="17084"/>
                    <a:pt x="1309" y="17102"/>
                  </a:cubicBezTo>
                  <a:cubicBezTo>
                    <a:pt x="1355" y="17167"/>
                    <a:pt x="1399" y="17236"/>
                    <a:pt x="1438" y="17312"/>
                  </a:cubicBezTo>
                  <a:cubicBezTo>
                    <a:pt x="1517" y="17459"/>
                    <a:pt x="1575" y="17628"/>
                    <a:pt x="1611" y="17823"/>
                  </a:cubicBezTo>
                  <a:cubicBezTo>
                    <a:pt x="1643" y="18017"/>
                    <a:pt x="1654" y="18238"/>
                    <a:pt x="1636" y="18482"/>
                  </a:cubicBezTo>
                  <a:cubicBezTo>
                    <a:pt x="1618" y="18727"/>
                    <a:pt x="1571" y="18994"/>
                    <a:pt x="1500" y="19292"/>
                  </a:cubicBezTo>
                  <a:cubicBezTo>
                    <a:pt x="1493" y="19148"/>
                    <a:pt x="1465" y="19112"/>
                    <a:pt x="1425" y="19112"/>
                  </a:cubicBezTo>
                  <a:cubicBezTo>
                    <a:pt x="1421" y="19112"/>
                    <a:pt x="1417" y="19112"/>
                    <a:pt x="1413" y="19113"/>
                  </a:cubicBezTo>
                  <a:cubicBezTo>
                    <a:pt x="1376" y="19118"/>
                    <a:pt x="1333" y="19145"/>
                    <a:pt x="1290" y="19145"/>
                  </a:cubicBezTo>
                  <a:cubicBezTo>
                    <a:pt x="1278" y="19145"/>
                    <a:pt x="1266" y="19143"/>
                    <a:pt x="1254" y="19138"/>
                  </a:cubicBezTo>
                  <a:cubicBezTo>
                    <a:pt x="1359" y="18998"/>
                    <a:pt x="1409" y="18767"/>
                    <a:pt x="1438" y="18507"/>
                  </a:cubicBezTo>
                  <a:cubicBezTo>
                    <a:pt x="1452" y="18378"/>
                    <a:pt x="1460" y="18238"/>
                    <a:pt x="1463" y="18097"/>
                  </a:cubicBezTo>
                  <a:cubicBezTo>
                    <a:pt x="1467" y="18028"/>
                    <a:pt x="1467" y="17960"/>
                    <a:pt x="1467" y="17887"/>
                  </a:cubicBezTo>
                  <a:lnTo>
                    <a:pt x="1467" y="17729"/>
                  </a:lnTo>
                  <a:cubicBezTo>
                    <a:pt x="1467" y="17747"/>
                    <a:pt x="1463" y="17762"/>
                    <a:pt x="1463" y="17772"/>
                  </a:cubicBezTo>
                  <a:cubicBezTo>
                    <a:pt x="1463" y="17787"/>
                    <a:pt x="1460" y="17798"/>
                    <a:pt x="1460" y="17809"/>
                  </a:cubicBezTo>
                  <a:cubicBezTo>
                    <a:pt x="1456" y="17819"/>
                    <a:pt x="1456" y="17830"/>
                    <a:pt x="1452" y="17837"/>
                  </a:cubicBezTo>
                  <a:cubicBezTo>
                    <a:pt x="1445" y="17870"/>
                    <a:pt x="1438" y="17887"/>
                    <a:pt x="1427" y="17892"/>
                  </a:cubicBezTo>
                  <a:cubicBezTo>
                    <a:pt x="1424" y="17894"/>
                    <a:pt x="1422" y="17895"/>
                    <a:pt x="1419" y="17895"/>
                  </a:cubicBezTo>
                  <a:cubicBezTo>
                    <a:pt x="1412" y="17895"/>
                    <a:pt x="1407" y="17889"/>
                    <a:pt x="1402" y="17881"/>
                  </a:cubicBezTo>
                  <a:cubicBezTo>
                    <a:pt x="1395" y="17870"/>
                    <a:pt x="1387" y="17852"/>
                    <a:pt x="1380" y="17834"/>
                  </a:cubicBezTo>
                  <a:lnTo>
                    <a:pt x="1380" y="17834"/>
                  </a:lnTo>
                  <a:cubicBezTo>
                    <a:pt x="1392" y="17913"/>
                    <a:pt x="1395" y="17996"/>
                    <a:pt x="1395" y="18082"/>
                  </a:cubicBezTo>
                  <a:lnTo>
                    <a:pt x="1395" y="18208"/>
                  </a:lnTo>
                  <a:cubicBezTo>
                    <a:pt x="1392" y="18251"/>
                    <a:pt x="1392" y="18295"/>
                    <a:pt x="1387" y="18338"/>
                  </a:cubicBezTo>
                  <a:cubicBezTo>
                    <a:pt x="1380" y="18428"/>
                    <a:pt x="1373" y="18514"/>
                    <a:pt x="1362" y="18605"/>
                  </a:cubicBezTo>
                  <a:cubicBezTo>
                    <a:pt x="1352" y="18695"/>
                    <a:pt x="1337" y="18785"/>
                    <a:pt x="1322" y="18875"/>
                  </a:cubicBezTo>
                  <a:cubicBezTo>
                    <a:pt x="1316" y="18871"/>
                    <a:pt x="1310" y="18870"/>
                    <a:pt x="1305" y="18870"/>
                  </a:cubicBezTo>
                  <a:cubicBezTo>
                    <a:pt x="1273" y="18870"/>
                    <a:pt x="1245" y="18918"/>
                    <a:pt x="1214" y="18994"/>
                  </a:cubicBezTo>
                  <a:cubicBezTo>
                    <a:pt x="1179" y="19084"/>
                    <a:pt x="1136" y="19217"/>
                    <a:pt x="1074" y="19350"/>
                  </a:cubicBezTo>
                  <a:cubicBezTo>
                    <a:pt x="1092" y="19339"/>
                    <a:pt x="1107" y="19333"/>
                    <a:pt x="1119" y="19333"/>
                  </a:cubicBezTo>
                  <a:cubicBezTo>
                    <a:pt x="1188" y="19333"/>
                    <a:pt x="1157" y="19522"/>
                    <a:pt x="1096" y="19768"/>
                  </a:cubicBezTo>
                  <a:cubicBezTo>
                    <a:pt x="1060" y="19912"/>
                    <a:pt x="1016" y="20078"/>
                    <a:pt x="977" y="20237"/>
                  </a:cubicBezTo>
                  <a:cubicBezTo>
                    <a:pt x="938" y="20395"/>
                    <a:pt x="901" y="20546"/>
                    <a:pt x="887" y="20665"/>
                  </a:cubicBezTo>
                  <a:cubicBezTo>
                    <a:pt x="885" y="20666"/>
                    <a:pt x="883" y="20666"/>
                    <a:pt x="881" y="20666"/>
                  </a:cubicBezTo>
                  <a:cubicBezTo>
                    <a:pt x="852" y="20666"/>
                    <a:pt x="830" y="20638"/>
                    <a:pt x="830" y="20543"/>
                  </a:cubicBezTo>
                  <a:cubicBezTo>
                    <a:pt x="833" y="20446"/>
                    <a:pt x="865" y="20273"/>
                    <a:pt x="951" y="20002"/>
                  </a:cubicBezTo>
                  <a:lnTo>
                    <a:pt x="951" y="20002"/>
                  </a:lnTo>
                  <a:cubicBezTo>
                    <a:pt x="797" y="20283"/>
                    <a:pt x="797" y="20499"/>
                    <a:pt x="804" y="20712"/>
                  </a:cubicBezTo>
                  <a:cubicBezTo>
                    <a:pt x="808" y="20817"/>
                    <a:pt x="815" y="20921"/>
                    <a:pt x="804" y="21036"/>
                  </a:cubicBezTo>
                  <a:cubicBezTo>
                    <a:pt x="793" y="21150"/>
                    <a:pt x="772" y="21274"/>
                    <a:pt x="716" y="21423"/>
                  </a:cubicBezTo>
                  <a:lnTo>
                    <a:pt x="716" y="21423"/>
                  </a:lnTo>
                  <a:cubicBezTo>
                    <a:pt x="717" y="21413"/>
                    <a:pt x="718" y="21403"/>
                    <a:pt x="720" y="21393"/>
                  </a:cubicBezTo>
                  <a:lnTo>
                    <a:pt x="720" y="21393"/>
                  </a:lnTo>
                  <a:cubicBezTo>
                    <a:pt x="718" y="21405"/>
                    <a:pt x="716" y="21417"/>
                    <a:pt x="714" y="21429"/>
                  </a:cubicBezTo>
                  <a:cubicBezTo>
                    <a:pt x="714" y="21427"/>
                    <a:pt x="715" y="21425"/>
                    <a:pt x="716" y="21423"/>
                  </a:cubicBezTo>
                  <a:lnTo>
                    <a:pt x="716" y="21423"/>
                  </a:lnTo>
                  <a:cubicBezTo>
                    <a:pt x="714" y="21438"/>
                    <a:pt x="712" y="21453"/>
                    <a:pt x="710" y="21469"/>
                  </a:cubicBezTo>
                  <a:cubicBezTo>
                    <a:pt x="692" y="21588"/>
                    <a:pt x="674" y="21710"/>
                    <a:pt x="657" y="21818"/>
                  </a:cubicBezTo>
                  <a:cubicBezTo>
                    <a:pt x="639" y="21926"/>
                    <a:pt x="620" y="22020"/>
                    <a:pt x="606" y="22074"/>
                  </a:cubicBezTo>
                  <a:cubicBezTo>
                    <a:pt x="598" y="22105"/>
                    <a:pt x="589" y="22123"/>
                    <a:pt x="582" y="22123"/>
                  </a:cubicBezTo>
                  <a:cubicBezTo>
                    <a:pt x="576" y="22123"/>
                    <a:pt x="571" y="22113"/>
                    <a:pt x="566" y="22092"/>
                  </a:cubicBezTo>
                  <a:cubicBezTo>
                    <a:pt x="570" y="22045"/>
                    <a:pt x="574" y="21999"/>
                    <a:pt x="577" y="21951"/>
                  </a:cubicBezTo>
                  <a:lnTo>
                    <a:pt x="577" y="21951"/>
                  </a:lnTo>
                  <a:cubicBezTo>
                    <a:pt x="549" y="22186"/>
                    <a:pt x="534" y="22488"/>
                    <a:pt x="549" y="22809"/>
                  </a:cubicBezTo>
                  <a:cubicBezTo>
                    <a:pt x="562" y="23130"/>
                    <a:pt x="609" y="23469"/>
                    <a:pt x="685" y="23771"/>
                  </a:cubicBezTo>
                  <a:cubicBezTo>
                    <a:pt x="692" y="23793"/>
                    <a:pt x="696" y="23810"/>
                    <a:pt x="700" y="23828"/>
                  </a:cubicBezTo>
                  <a:cubicBezTo>
                    <a:pt x="707" y="23846"/>
                    <a:pt x="710" y="23865"/>
                    <a:pt x="717" y="23886"/>
                  </a:cubicBezTo>
                  <a:cubicBezTo>
                    <a:pt x="728" y="23923"/>
                    <a:pt x="739" y="23958"/>
                    <a:pt x="750" y="23994"/>
                  </a:cubicBezTo>
                  <a:cubicBezTo>
                    <a:pt x="753" y="24012"/>
                    <a:pt x="760" y="24031"/>
                    <a:pt x="765" y="24048"/>
                  </a:cubicBezTo>
                  <a:cubicBezTo>
                    <a:pt x="772" y="24066"/>
                    <a:pt x="775" y="24084"/>
                    <a:pt x="782" y="24099"/>
                  </a:cubicBezTo>
                  <a:cubicBezTo>
                    <a:pt x="793" y="24134"/>
                    <a:pt x="808" y="24167"/>
                    <a:pt x="818" y="24199"/>
                  </a:cubicBezTo>
                  <a:cubicBezTo>
                    <a:pt x="833" y="24236"/>
                    <a:pt x="843" y="24264"/>
                    <a:pt x="855" y="24297"/>
                  </a:cubicBezTo>
                  <a:cubicBezTo>
                    <a:pt x="858" y="24304"/>
                    <a:pt x="862" y="24312"/>
                    <a:pt x="865" y="24322"/>
                  </a:cubicBezTo>
                  <a:cubicBezTo>
                    <a:pt x="868" y="24329"/>
                    <a:pt x="873" y="24337"/>
                    <a:pt x="876" y="24344"/>
                  </a:cubicBezTo>
                  <a:cubicBezTo>
                    <a:pt x="880" y="24358"/>
                    <a:pt x="887" y="24372"/>
                    <a:pt x="894" y="24387"/>
                  </a:cubicBezTo>
                  <a:cubicBezTo>
                    <a:pt x="923" y="24445"/>
                    <a:pt x="948" y="24498"/>
                    <a:pt x="973" y="24549"/>
                  </a:cubicBezTo>
                  <a:cubicBezTo>
                    <a:pt x="998" y="24596"/>
                    <a:pt x="1028" y="24639"/>
                    <a:pt x="1049" y="24679"/>
                  </a:cubicBezTo>
                  <a:cubicBezTo>
                    <a:pt x="1063" y="24696"/>
                    <a:pt x="1074" y="24718"/>
                    <a:pt x="1085" y="24733"/>
                  </a:cubicBezTo>
                  <a:cubicBezTo>
                    <a:pt x="1099" y="24751"/>
                    <a:pt x="1111" y="24766"/>
                    <a:pt x="1121" y="24779"/>
                  </a:cubicBezTo>
                  <a:cubicBezTo>
                    <a:pt x="1168" y="24834"/>
                    <a:pt x="1204" y="24866"/>
                    <a:pt x="1229" y="24874"/>
                  </a:cubicBezTo>
                  <a:cubicBezTo>
                    <a:pt x="1227" y="24876"/>
                    <a:pt x="1219" y="24877"/>
                    <a:pt x="1207" y="24877"/>
                  </a:cubicBezTo>
                  <a:cubicBezTo>
                    <a:pt x="1184" y="24877"/>
                    <a:pt x="1144" y="24872"/>
                    <a:pt x="1103" y="24862"/>
                  </a:cubicBezTo>
                  <a:cubicBezTo>
                    <a:pt x="1041" y="24848"/>
                    <a:pt x="973" y="24826"/>
                    <a:pt x="945" y="24804"/>
                  </a:cubicBezTo>
                  <a:lnTo>
                    <a:pt x="945" y="24804"/>
                  </a:lnTo>
                  <a:cubicBezTo>
                    <a:pt x="1154" y="25039"/>
                    <a:pt x="1384" y="25241"/>
                    <a:pt x="1625" y="25399"/>
                  </a:cubicBezTo>
                  <a:cubicBezTo>
                    <a:pt x="1719" y="25461"/>
                    <a:pt x="1813" y="25518"/>
                    <a:pt x="1906" y="25565"/>
                  </a:cubicBezTo>
                  <a:cubicBezTo>
                    <a:pt x="2029" y="25695"/>
                    <a:pt x="2159" y="25807"/>
                    <a:pt x="2292" y="25907"/>
                  </a:cubicBezTo>
                  <a:cubicBezTo>
                    <a:pt x="2281" y="25950"/>
                    <a:pt x="2274" y="25998"/>
                    <a:pt x="2256" y="26037"/>
                  </a:cubicBezTo>
                  <a:cubicBezTo>
                    <a:pt x="2236" y="26085"/>
                    <a:pt x="2202" y="26123"/>
                    <a:pt x="2133" y="26123"/>
                  </a:cubicBezTo>
                  <a:cubicBezTo>
                    <a:pt x="2130" y="26123"/>
                    <a:pt x="2126" y="26123"/>
                    <a:pt x="2122" y="26123"/>
                  </a:cubicBezTo>
                  <a:cubicBezTo>
                    <a:pt x="2105" y="26123"/>
                    <a:pt x="2083" y="26120"/>
                    <a:pt x="2057" y="26113"/>
                  </a:cubicBezTo>
                  <a:cubicBezTo>
                    <a:pt x="2047" y="26109"/>
                    <a:pt x="2036" y="26106"/>
                    <a:pt x="2022" y="26101"/>
                  </a:cubicBezTo>
                  <a:cubicBezTo>
                    <a:pt x="2007" y="26098"/>
                    <a:pt x="1993" y="26091"/>
                    <a:pt x="1979" y="26084"/>
                  </a:cubicBezTo>
                  <a:cubicBezTo>
                    <a:pt x="1921" y="26055"/>
                    <a:pt x="1849" y="26015"/>
                    <a:pt x="1766" y="25947"/>
                  </a:cubicBezTo>
                  <a:lnTo>
                    <a:pt x="1766" y="25947"/>
                  </a:lnTo>
                  <a:cubicBezTo>
                    <a:pt x="1784" y="25972"/>
                    <a:pt x="1806" y="25993"/>
                    <a:pt x="1827" y="26019"/>
                  </a:cubicBezTo>
                  <a:cubicBezTo>
                    <a:pt x="1852" y="26041"/>
                    <a:pt x="1874" y="26062"/>
                    <a:pt x="1899" y="26088"/>
                  </a:cubicBezTo>
                  <a:cubicBezTo>
                    <a:pt x="1928" y="26113"/>
                    <a:pt x="1954" y="26138"/>
                    <a:pt x="1982" y="26163"/>
                  </a:cubicBezTo>
                  <a:cubicBezTo>
                    <a:pt x="2011" y="26188"/>
                    <a:pt x="2044" y="26214"/>
                    <a:pt x="2076" y="26239"/>
                  </a:cubicBezTo>
                  <a:cubicBezTo>
                    <a:pt x="2209" y="26339"/>
                    <a:pt x="2382" y="26447"/>
                    <a:pt x="2616" y="26545"/>
                  </a:cubicBezTo>
                  <a:cubicBezTo>
                    <a:pt x="2584" y="26520"/>
                    <a:pt x="2551" y="26484"/>
                    <a:pt x="2523" y="26447"/>
                  </a:cubicBezTo>
                  <a:cubicBezTo>
                    <a:pt x="2508" y="26430"/>
                    <a:pt x="2497" y="26408"/>
                    <a:pt x="2486" y="26390"/>
                  </a:cubicBezTo>
                  <a:cubicBezTo>
                    <a:pt x="2479" y="26372"/>
                    <a:pt x="2472" y="26354"/>
                    <a:pt x="2465" y="26336"/>
                  </a:cubicBezTo>
                  <a:cubicBezTo>
                    <a:pt x="2452" y="26288"/>
                    <a:pt x="2459" y="26253"/>
                    <a:pt x="2496" y="26253"/>
                  </a:cubicBezTo>
                  <a:cubicBezTo>
                    <a:pt x="2512" y="26253"/>
                    <a:pt x="2534" y="26259"/>
                    <a:pt x="2562" y="26274"/>
                  </a:cubicBezTo>
                  <a:cubicBezTo>
                    <a:pt x="2587" y="26300"/>
                    <a:pt x="2612" y="26322"/>
                    <a:pt x="2638" y="26343"/>
                  </a:cubicBezTo>
                  <a:cubicBezTo>
                    <a:pt x="2659" y="26365"/>
                    <a:pt x="2681" y="26387"/>
                    <a:pt x="2702" y="26404"/>
                  </a:cubicBezTo>
                  <a:cubicBezTo>
                    <a:pt x="2742" y="26440"/>
                    <a:pt x="2778" y="26469"/>
                    <a:pt x="2807" y="26495"/>
                  </a:cubicBezTo>
                  <a:cubicBezTo>
                    <a:pt x="2840" y="26516"/>
                    <a:pt x="2868" y="26538"/>
                    <a:pt x="2893" y="26555"/>
                  </a:cubicBezTo>
                  <a:cubicBezTo>
                    <a:pt x="2919" y="26570"/>
                    <a:pt x="2944" y="26588"/>
                    <a:pt x="2970" y="26603"/>
                  </a:cubicBezTo>
                  <a:cubicBezTo>
                    <a:pt x="2998" y="26617"/>
                    <a:pt x="3023" y="26635"/>
                    <a:pt x="3056" y="26653"/>
                  </a:cubicBezTo>
                  <a:cubicBezTo>
                    <a:pt x="3085" y="26671"/>
                    <a:pt x="3121" y="26689"/>
                    <a:pt x="3164" y="26711"/>
                  </a:cubicBezTo>
                  <a:cubicBezTo>
                    <a:pt x="3186" y="26725"/>
                    <a:pt x="3207" y="26736"/>
                    <a:pt x="3232" y="26750"/>
                  </a:cubicBezTo>
                  <a:cubicBezTo>
                    <a:pt x="3257" y="26761"/>
                    <a:pt x="3286" y="26776"/>
                    <a:pt x="3315" y="26793"/>
                  </a:cubicBezTo>
                  <a:cubicBezTo>
                    <a:pt x="3344" y="26808"/>
                    <a:pt x="3376" y="26826"/>
                    <a:pt x="3412" y="26841"/>
                  </a:cubicBezTo>
                  <a:cubicBezTo>
                    <a:pt x="3445" y="26854"/>
                    <a:pt x="3474" y="26873"/>
                    <a:pt x="3510" y="26887"/>
                  </a:cubicBezTo>
                  <a:cubicBezTo>
                    <a:pt x="3423" y="26844"/>
                    <a:pt x="3452" y="26793"/>
                    <a:pt x="3538" y="26761"/>
                  </a:cubicBezTo>
                  <a:cubicBezTo>
                    <a:pt x="3560" y="26754"/>
                    <a:pt x="3589" y="26746"/>
                    <a:pt x="3621" y="26743"/>
                  </a:cubicBezTo>
                  <a:cubicBezTo>
                    <a:pt x="3650" y="26736"/>
                    <a:pt x="3686" y="26736"/>
                    <a:pt x="3722" y="26733"/>
                  </a:cubicBezTo>
                  <a:cubicBezTo>
                    <a:pt x="3733" y="26731"/>
                    <a:pt x="3744" y="26731"/>
                    <a:pt x="3755" y="26731"/>
                  </a:cubicBezTo>
                  <a:cubicBezTo>
                    <a:pt x="3782" y="26731"/>
                    <a:pt x="3811" y="26734"/>
                    <a:pt x="3841" y="26736"/>
                  </a:cubicBezTo>
                  <a:cubicBezTo>
                    <a:pt x="3881" y="26736"/>
                    <a:pt x="3924" y="26743"/>
                    <a:pt x="3967" y="26754"/>
                  </a:cubicBezTo>
                  <a:cubicBezTo>
                    <a:pt x="3938" y="26765"/>
                    <a:pt x="3934" y="26815"/>
                    <a:pt x="3924" y="26866"/>
                  </a:cubicBezTo>
                  <a:cubicBezTo>
                    <a:pt x="3913" y="26912"/>
                    <a:pt x="3895" y="26959"/>
                    <a:pt x="3838" y="26963"/>
                  </a:cubicBezTo>
                  <a:cubicBezTo>
                    <a:pt x="3863" y="26963"/>
                    <a:pt x="3891" y="26963"/>
                    <a:pt x="3921" y="26959"/>
                  </a:cubicBezTo>
                  <a:lnTo>
                    <a:pt x="4014" y="26956"/>
                  </a:lnTo>
                  <a:cubicBezTo>
                    <a:pt x="4046" y="26952"/>
                    <a:pt x="4079" y="26952"/>
                    <a:pt x="4111" y="26949"/>
                  </a:cubicBezTo>
                  <a:cubicBezTo>
                    <a:pt x="4126" y="26949"/>
                    <a:pt x="4144" y="26944"/>
                    <a:pt x="4158" y="26944"/>
                  </a:cubicBezTo>
                  <a:lnTo>
                    <a:pt x="4183" y="26941"/>
                  </a:lnTo>
                  <a:cubicBezTo>
                    <a:pt x="4190" y="26941"/>
                    <a:pt x="4202" y="26941"/>
                    <a:pt x="4205" y="26937"/>
                  </a:cubicBezTo>
                  <a:cubicBezTo>
                    <a:pt x="4277" y="26919"/>
                    <a:pt x="4367" y="26898"/>
                    <a:pt x="4471" y="26876"/>
                  </a:cubicBezTo>
                  <a:lnTo>
                    <a:pt x="4475" y="26876"/>
                  </a:lnTo>
                  <a:lnTo>
                    <a:pt x="4483" y="26884"/>
                  </a:lnTo>
                  <a:lnTo>
                    <a:pt x="4493" y="26891"/>
                  </a:lnTo>
                  <a:lnTo>
                    <a:pt x="4515" y="26912"/>
                  </a:lnTo>
                  <a:cubicBezTo>
                    <a:pt x="4522" y="26919"/>
                    <a:pt x="4529" y="26923"/>
                    <a:pt x="4536" y="26931"/>
                  </a:cubicBezTo>
                  <a:cubicBezTo>
                    <a:pt x="4526" y="26924"/>
                    <a:pt x="4518" y="26922"/>
                    <a:pt x="4510" y="26922"/>
                  </a:cubicBezTo>
                  <a:cubicBezTo>
                    <a:pt x="4504" y="26922"/>
                    <a:pt x="4498" y="26924"/>
                    <a:pt x="4493" y="26927"/>
                  </a:cubicBezTo>
                  <a:cubicBezTo>
                    <a:pt x="4478" y="26934"/>
                    <a:pt x="4464" y="26963"/>
                    <a:pt x="4453" y="26992"/>
                  </a:cubicBezTo>
                  <a:cubicBezTo>
                    <a:pt x="4446" y="27024"/>
                    <a:pt x="4435" y="27064"/>
                    <a:pt x="4432" y="27096"/>
                  </a:cubicBezTo>
                  <a:cubicBezTo>
                    <a:pt x="4425" y="27132"/>
                    <a:pt x="4421" y="27165"/>
                    <a:pt x="4418" y="27193"/>
                  </a:cubicBezTo>
                  <a:cubicBezTo>
                    <a:pt x="4420" y="27189"/>
                    <a:pt x="4422" y="27188"/>
                    <a:pt x="4425" y="27188"/>
                  </a:cubicBezTo>
                  <a:cubicBezTo>
                    <a:pt x="4426" y="27188"/>
                    <a:pt x="4429" y="27189"/>
                    <a:pt x="4432" y="27190"/>
                  </a:cubicBezTo>
                  <a:cubicBezTo>
                    <a:pt x="4432" y="27193"/>
                    <a:pt x="4435" y="27197"/>
                    <a:pt x="4443" y="27200"/>
                  </a:cubicBezTo>
                  <a:cubicBezTo>
                    <a:pt x="4443" y="27204"/>
                    <a:pt x="4443" y="27204"/>
                    <a:pt x="4446" y="27204"/>
                  </a:cubicBezTo>
                  <a:cubicBezTo>
                    <a:pt x="4446" y="27208"/>
                    <a:pt x="4450" y="27212"/>
                    <a:pt x="4450" y="27215"/>
                  </a:cubicBezTo>
                  <a:cubicBezTo>
                    <a:pt x="4453" y="27222"/>
                    <a:pt x="4461" y="27230"/>
                    <a:pt x="4464" y="27237"/>
                  </a:cubicBezTo>
                  <a:cubicBezTo>
                    <a:pt x="4486" y="27269"/>
                    <a:pt x="4511" y="27308"/>
                    <a:pt x="4536" y="27355"/>
                  </a:cubicBezTo>
                  <a:cubicBezTo>
                    <a:pt x="4565" y="27398"/>
                    <a:pt x="4598" y="27449"/>
                    <a:pt x="4630" y="27503"/>
                  </a:cubicBezTo>
                  <a:cubicBezTo>
                    <a:pt x="4702" y="27604"/>
                    <a:pt x="4777" y="27716"/>
                    <a:pt x="4857" y="27809"/>
                  </a:cubicBezTo>
                  <a:cubicBezTo>
                    <a:pt x="4875" y="27835"/>
                    <a:pt x="4897" y="27857"/>
                    <a:pt x="4915" y="27878"/>
                  </a:cubicBezTo>
                  <a:cubicBezTo>
                    <a:pt x="4932" y="27900"/>
                    <a:pt x="4950" y="27921"/>
                    <a:pt x="4965" y="27939"/>
                  </a:cubicBezTo>
                  <a:cubicBezTo>
                    <a:pt x="5001" y="27975"/>
                    <a:pt x="5030" y="28004"/>
                    <a:pt x="5055" y="28025"/>
                  </a:cubicBezTo>
                  <a:cubicBezTo>
                    <a:pt x="4972" y="27917"/>
                    <a:pt x="4897" y="27802"/>
                    <a:pt x="4828" y="27687"/>
                  </a:cubicBezTo>
                  <a:lnTo>
                    <a:pt x="4828" y="27687"/>
                  </a:lnTo>
                  <a:cubicBezTo>
                    <a:pt x="4937" y="27835"/>
                    <a:pt x="5040" y="27943"/>
                    <a:pt x="5141" y="28030"/>
                  </a:cubicBezTo>
                  <a:cubicBezTo>
                    <a:pt x="5167" y="28051"/>
                    <a:pt x="5192" y="28073"/>
                    <a:pt x="5218" y="28087"/>
                  </a:cubicBezTo>
                  <a:cubicBezTo>
                    <a:pt x="5243" y="28105"/>
                    <a:pt x="5264" y="28123"/>
                    <a:pt x="5289" y="28141"/>
                  </a:cubicBezTo>
                  <a:cubicBezTo>
                    <a:pt x="5300" y="28148"/>
                    <a:pt x="5314" y="28155"/>
                    <a:pt x="5326" y="28163"/>
                  </a:cubicBezTo>
                  <a:cubicBezTo>
                    <a:pt x="5339" y="28170"/>
                    <a:pt x="5343" y="28173"/>
                    <a:pt x="5354" y="28176"/>
                  </a:cubicBezTo>
                  <a:cubicBezTo>
                    <a:pt x="5369" y="28184"/>
                    <a:pt x="5383" y="28188"/>
                    <a:pt x="5397" y="28195"/>
                  </a:cubicBezTo>
                  <a:cubicBezTo>
                    <a:pt x="5462" y="28216"/>
                    <a:pt x="5527" y="28234"/>
                    <a:pt x="5607" y="28256"/>
                  </a:cubicBezTo>
                  <a:cubicBezTo>
                    <a:pt x="5646" y="28267"/>
                    <a:pt x="5685" y="28281"/>
                    <a:pt x="5729" y="28292"/>
                  </a:cubicBezTo>
                  <a:cubicBezTo>
                    <a:pt x="5740" y="28296"/>
                    <a:pt x="5754" y="28299"/>
                    <a:pt x="5765" y="28303"/>
                  </a:cubicBezTo>
                  <a:cubicBezTo>
                    <a:pt x="5768" y="28306"/>
                    <a:pt x="5775" y="28306"/>
                    <a:pt x="5780" y="28311"/>
                  </a:cubicBezTo>
                  <a:lnTo>
                    <a:pt x="5790" y="28311"/>
                  </a:lnTo>
                  <a:lnTo>
                    <a:pt x="5793" y="28314"/>
                  </a:lnTo>
                  <a:lnTo>
                    <a:pt x="5797" y="28314"/>
                  </a:lnTo>
                  <a:cubicBezTo>
                    <a:pt x="5790" y="28328"/>
                    <a:pt x="5786" y="28339"/>
                    <a:pt x="5783" y="28354"/>
                  </a:cubicBezTo>
                  <a:cubicBezTo>
                    <a:pt x="5765" y="28400"/>
                    <a:pt x="5743" y="28462"/>
                    <a:pt x="5725" y="28544"/>
                  </a:cubicBezTo>
                  <a:cubicBezTo>
                    <a:pt x="5722" y="28555"/>
                    <a:pt x="5722" y="28566"/>
                    <a:pt x="5718" y="28577"/>
                  </a:cubicBezTo>
                  <a:cubicBezTo>
                    <a:pt x="5715" y="28587"/>
                    <a:pt x="5715" y="28598"/>
                    <a:pt x="5710" y="28609"/>
                  </a:cubicBezTo>
                  <a:cubicBezTo>
                    <a:pt x="5710" y="28624"/>
                    <a:pt x="5707" y="28635"/>
                    <a:pt x="5707" y="28645"/>
                  </a:cubicBezTo>
                  <a:cubicBezTo>
                    <a:pt x="5703" y="28652"/>
                    <a:pt x="5703" y="28660"/>
                    <a:pt x="5703" y="28667"/>
                  </a:cubicBezTo>
                  <a:cubicBezTo>
                    <a:pt x="5703" y="28674"/>
                    <a:pt x="5700" y="28681"/>
                    <a:pt x="5700" y="28688"/>
                  </a:cubicBezTo>
                  <a:cubicBezTo>
                    <a:pt x="5693" y="28746"/>
                    <a:pt x="5689" y="28808"/>
                    <a:pt x="5689" y="28873"/>
                  </a:cubicBezTo>
                  <a:cubicBezTo>
                    <a:pt x="5689" y="28890"/>
                    <a:pt x="5693" y="28911"/>
                    <a:pt x="5693" y="28930"/>
                  </a:cubicBezTo>
                  <a:cubicBezTo>
                    <a:pt x="5693" y="28941"/>
                    <a:pt x="5693" y="28948"/>
                    <a:pt x="5697" y="28959"/>
                  </a:cubicBezTo>
                  <a:cubicBezTo>
                    <a:pt x="5697" y="28969"/>
                    <a:pt x="5697" y="28976"/>
                    <a:pt x="5700" y="28988"/>
                  </a:cubicBezTo>
                  <a:cubicBezTo>
                    <a:pt x="5689" y="28969"/>
                    <a:pt x="5671" y="28948"/>
                    <a:pt x="5657" y="28926"/>
                  </a:cubicBezTo>
                  <a:cubicBezTo>
                    <a:pt x="5639" y="28908"/>
                    <a:pt x="5620" y="28886"/>
                    <a:pt x="5599" y="28876"/>
                  </a:cubicBezTo>
                  <a:cubicBezTo>
                    <a:pt x="5580" y="28860"/>
                    <a:pt x="5560" y="28850"/>
                    <a:pt x="5539" y="28850"/>
                  </a:cubicBezTo>
                  <a:cubicBezTo>
                    <a:pt x="5522" y="28850"/>
                    <a:pt x="5504" y="28858"/>
                    <a:pt x="5487" y="28876"/>
                  </a:cubicBezTo>
                  <a:cubicBezTo>
                    <a:pt x="5477" y="28886"/>
                    <a:pt x="5466" y="28905"/>
                    <a:pt x="5459" y="28930"/>
                  </a:cubicBezTo>
                  <a:cubicBezTo>
                    <a:pt x="5455" y="28941"/>
                    <a:pt x="5451" y="28955"/>
                    <a:pt x="5448" y="28969"/>
                  </a:cubicBezTo>
                  <a:cubicBezTo>
                    <a:pt x="5444" y="28984"/>
                    <a:pt x="5441" y="29002"/>
                    <a:pt x="5441" y="29020"/>
                  </a:cubicBezTo>
                  <a:cubicBezTo>
                    <a:pt x="5434" y="29092"/>
                    <a:pt x="5444" y="29197"/>
                    <a:pt x="5499" y="29319"/>
                  </a:cubicBezTo>
                  <a:cubicBezTo>
                    <a:pt x="5512" y="29333"/>
                    <a:pt x="5531" y="29352"/>
                    <a:pt x="5552" y="29373"/>
                  </a:cubicBezTo>
                  <a:cubicBezTo>
                    <a:pt x="5574" y="29391"/>
                    <a:pt x="5595" y="29409"/>
                    <a:pt x="5624" y="29427"/>
                  </a:cubicBezTo>
                  <a:cubicBezTo>
                    <a:pt x="5635" y="29438"/>
                    <a:pt x="5650" y="29448"/>
                    <a:pt x="5664" y="29460"/>
                  </a:cubicBezTo>
                  <a:cubicBezTo>
                    <a:pt x="5678" y="29467"/>
                    <a:pt x="5697" y="29478"/>
                    <a:pt x="5710" y="29485"/>
                  </a:cubicBezTo>
                  <a:cubicBezTo>
                    <a:pt x="5718" y="29492"/>
                    <a:pt x="5725" y="29495"/>
                    <a:pt x="5732" y="29499"/>
                  </a:cubicBezTo>
                  <a:cubicBezTo>
                    <a:pt x="5743" y="29503"/>
                    <a:pt x="5750" y="29506"/>
                    <a:pt x="5758" y="29513"/>
                  </a:cubicBezTo>
                  <a:cubicBezTo>
                    <a:pt x="5775" y="29521"/>
                    <a:pt x="5793" y="29528"/>
                    <a:pt x="5812" y="29535"/>
                  </a:cubicBezTo>
                  <a:cubicBezTo>
                    <a:pt x="5952" y="29600"/>
                    <a:pt x="6118" y="29639"/>
                    <a:pt x="6298" y="29658"/>
                  </a:cubicBezTo>
                  <a:cubicBezTo>
                    <a:pt x="6323" y="29661"/>
                    <a:pt x="6345" y="29661"/>
                    <a:pt x="6370" y="29665"/>
                  </a:cubicBezTo>
                  <a:cubicBezTo>
                    <a:pt x="6676" y="29802"/>
                    <a:pt x="7058" y="29881"/>
                    <a:pt x="7440" y="29902"/>
                  </a:cubicBezTo>
                  <a:cubicBezTo>
                    <a:pt x="7379" y="29917"/>
                    <a:pt x="7314" y="29932"/>
                    <a:pt x="7249" y="29942"/>
                  </a:cubicBezTo>
                  <a:cubicBezTo>
                    <a:pt x="7085" y="29972"/>
                    <a:pt x="6914" y="29987"/>
                    <a:pt x="6743" y="29987"/>
                  </a:cubicBezTo>
                  <a:cubicBezTo>
                    <a:pt x="6684" y="29987"/>
                    <a:pt x="6626" y="29986"/>
                    <a:pt x="6568" y="29982"/>
                  </a:cubicBezTo>
                  <a:cubicBezTo>
                    <a:pt x="6453" y="29975"/>
                    <a:pt x="6342" y="29960"/>
                    <a:pt x="6237" y="29935"/>
                  </a:cubicBezTo>
                  <a:cubicBezTo>
                    <a:pt x="6129" y="29910"/>
                    <a:pt x="6028" y="29877"/>
                    <a:pt x="5934" y="29834"/>
                  </a:cubicBezTo>
                  <a:lnTo>
                    <a:pt x="5934" y="29834"/>
                  </a:lnTo>
                  <a:cubicBezTo>
                    <a:pt x="5978" y="29874"/>
                    <a:pt x="6013" y="29902"/>
                    <a:pt x="6042" y="29924"/>
                  </a:cubicBezTo>
                  <a:cubicBezTo>
                    <a:pt x="6071" y="29946"/>
                    <a:pt x="6093" y="29964"/>
                    <a:pt x="6111" y="29975"/>
                  </a:cubicBezTo>
                  <a:cubicBezTo>
                    <a:pt x="6147" y="30003"/>
                    <a:pt x="6161" y="30018"/>
                    <a:pt x="6186" y="30035"/>
                  </a:cubicBezTo>
                  <a:cubicBezTo>
                    <a:pt x="6201" y="30047"/>
                    <a:pt x="6212" y="30054"/>
                    <a:pt x="6233" y="30065"/>
                  </a:cubicBezTo>
                  <a:cubicBezTo>
                    <a:pt x="6251" y="30075"/>
                    <a:pt x="6277" y="30090"/>
                    <a:pt x="6309" y="30100"/>
                  </a:cubicBezTo>
                  <a:cubicBezTo>
                    <a:pt x="6323" y="30108"/>
                    <a:pt x="6342" y="30115"/>
                    <a:pt x="6363" y="30122"/>
                  </a:cubicBezTo>
                  <a:cubicBezTo>
                    <a:pt x="6380" y="30133"/>
                    <a:pt x="6406" y="30140"/>
                    <a:pt x="6431" y="30148"/>
                  </a:cubicBezTo>
                  <a:cubicBezTo>
                    <a:pt x="6457" y="30158"/>
                    <a:pt x="6485" y="30165"/>
                    <a:pt x="6518" y="30176"/>
                  </a:cubicBezTo>
                  <a:cubicBezTo>
                    <a:pt x="6546" y="30187"/>
                    <a:pt x="6583" y="30198"/>
                    <a:pt x="6623" y="30205"/>
                  </a:cubicBezTo>
                  <a:cubicBezTo>
                    <a:pt x="6673" y="30234"/>
                    <a:pt x="6676" y="30248"/>
                    <a:pt x="6648" y="30252"/>
                  </a:cubicBezTo>
                  <a:cubicBezTo>
                    <a:pt x="6640" y="30254"/>
                    <a:pt x="6631" y="30255"/>
                    <a:pt x="6621" y="30255"/>
                  </a:cubicBezTo>
                  <a:cubicBezTo>
                    <a:pt x="6610" y="30255"/>
                    <a:pt x="6599" y="30254"/>
                    <a:pt x="6586" y="30252"/>
                  </a:cubicBezTo>
                  <a:cubicBezTo>
                    <a:pt x="6561" y="30248"/>
                    <a:pt x="6528" y="30245"/>
                    <a:pt x="6493" y="30238"/>
                  </a:cubicBezTo>
                  <a:cubicBezTo>
                    <a:pt x="6424" y="30223"/>
                    <a:pt x="6342" y="30201"/>
                    <a:pt x="6262" y="30176"/>
                  </a:cubicBezTo>
                  <a:cubicBezTo>
                    <a:pt x="6244" y="30169"/>
                    <a:pt x="6222" y="30162"/>
                    <a:pt x="6204" y="30155"/>
                  </a:cubicBezTo>
                  <a:cubicBezTo>
                    <a:pt x="6186" y="30148"/>
                    <a:pt x="6169" y="30140"/>
                    <a:pt x="6154" y="30133"/>
                  </a:cubicBezTo>
                  <a:cubicBezTo>
                    <a:pt x="6137" y="30126"/>
                    <a:pt x="6122" y="30120"/>
                    <a:pt x="6108" y="30114"/>
                  </a:cubicBezTo>
                  <a:lnTo>
                    <a:pt x="6108" y="30114"/>
                  </a:lnTo>
                  <a:cubicBezTo>
                    <a:pt x="6216" y="30170"/>
                    <a:pt x="6322" y="30217"/>
                    <a:pt x="6431" y="30256"/>
                  </a:cubicBezTo>
                  <a:cubicBezTo>
                    <a:pt x="6553" y="30299"/>
                    <a:pt x="6676" y="30331"/>
                    <a:pt x="6799" y="30360"/>
                  </a:cubicBezTo>
                  <a:cubicBezTo>
                    <a:pt x="7040" y="30418"/>
                    <a:pt x="7285" y="30450"/>
                    <a:pt x="7530" y="30464"/>
                  </a:cubicBezTo>
                  <a:cubicBezTo>
                    <a:pt x="7523" y="30446"/>
                    <a:pt x="7534" y="30436"/>
                    <a:pt x="7559" y="30421"/>
                  </a:cubicBezTo>
                  <a:cubicBezTo>
                    <a:pt x="7584" y="30411"/>
                    <a:pt x="7627" y="30399"/>
                    <a:pt x="7677" y="30389"/>
                  </a:cubicBezTo>
                  <a:cubicBezTo>
                    <a:pt x="7775" y="30371"/>
                    <a:pt x="7912" y="30349"/>
                    <a:pt x="8053" y="30321"/>
                  </a:cubicBezTo>
                  <a:cubicBezTo>
                    <a:pt x="8121" y="30306"/>
                    <a:pt x="8189" y="30291"/>
                    <a:pt x="8251" y="30273"/>
                  </a:cubicBezTo>
                  <a:cubicBezTo>
                    <a:pt x="8283" y="30263"/>
                    <a:pt x="8312" y="30256"/>
                    <a:pt x="8341" y="30245"/>
                  </a:cubicBezTo>
                  <a:cubicBezTo>
                    <a:pt x="8369" y="30238"/>
                    <a:pt x="8399" y="30227"/>
                    <a:pt x="8424" y="30216"/>
                  </a:cubicBezTo>
                  <a:cubicBezTo>
                    <a:pt x="8445" y="30208"/>
                    <a:pt x="8467" y="30198"/>
                    <a:pt x="8485" y="30187"/>
                  </a:cubicBezTo>
                  <a:cubicBezTo>
                    <a:pt x="8507" y="30180"/>
                    <a:pt x="8520" y="30169"/>
                    <a:pt x="8532" y="30162"/>
                  </a:cubicBezTo>
                  <a:cubicBezTo>
                    <a:pt x="8557" y="30144"/>
                    <a:pt x="8564" y="30130"/>
                    <a:pt x="8557" y="30118"/>
                  </a:cubicBezTo>
                  <a:lnTo>
                    <a:pt x="8557" y="30118"/>
                  </a:lnTo>
                  <a:cubicBezTo>
                    <a:pt x="8304" y="30213"/>
                    <a:pt x="8049" y="30266"/>
                    <a:pt x="7793" y="30295"/>
                  </a:cubicBezTo>
                  <a:cubicBezTo>
                    <a:pt x="7629" y="30316"/>
                    <a:pt x="7464" y="30326"/>
                    <a:pt x="7298" y="30326"/>
                  </a:cubicBezTo>
                  <a:cubicBezTo>
                    <a:pt x="7204" y="30326"/>
                    <a:pt x="7110" y="30323"/>
                    <a:pt x="7015" y="30316"/>
                  </a:cubicBezTo>
                  <a:cubicBezTo>
                    <a:pt x="7004" y="30284"/>
                    <a:pt x="7058" y="30256"/>
                    <a:pt x="7159" y="30227"/>
                  </a:cubicBezTo>
                  <a:cubicBezTo>
                    <a:pt x="7260" y="30198"/>
                    <a:pt x="7404" y="30173"/>
                    <a:pt x="7574" y="30140"/>
                  </a:cubicBezTo>
                  <a:cubicBezTo>
                    <a:pt x="7747" y="30108"/>
                    <a:pt x="7945" y="30072"/>
                    <a:pt x="8157" y="30018"/>
                  </a:cubicBezTo>
                  <a:cubicBezTo>
                    <a:pt x="8265" y="29992"/>
                    <a:pt x="8373" y="29964"/>
                    <a:pt x="8485" y="29932"/>
                  </a:cubicBezTo>
                  <a:cubicBezTo>
                    <a:pt x="8597" y="29895"/>
                    <a:pt x="8708" y="29856"/>
                    <a:pt x="8823" y="29805"/>
                  </a:cubicBezTo>
                  <a:cubicBezTo>
                    <a:pt x="8847" y="29799"/>
                    <a:pt x="8865" y="29795"/>
                    <a:pt x="8880" y="29795"/>
                  </a:cubicBezTo>
                  <a:cubicBezTo>
                    <a:pt x="8903" y="29795"/>
                    <a:pt x="8915" y="29804"/>
                    <a:pt x="8917" y="29819"/>
                  </a:cubicBezTo>
                  <a:cubicBezTo>
                    <a:pt x="8924" y="29841"/>
                    <a:pt x="8910" y="29881"/>
                    <a:pt x="8884" y="29924"/>
                  </a:cubicBezTo>
                  <a:cubicBezTo>
                    <a:pt x="8834" y="30010"/>
                    <a:pt x="8744" y="30100"/>
                    <a:pt x="8763" y="30118"/>
                  </a:cubicBezTo>
                  <a:cubicBezTo>
                    <a:pt x="8773" y="30108"/>
                    <a:pt x="8795" y="30097"/>
                    <a:pt x="8820" y="30083"/>
                  </a:cubicBezTo>
                  <a:cubicBezTo>
                    <a:pt x="8831" y="30075"/>
                    <a:pt x="8845" y="30065"/>
                    <a:pt x="8859" y="30057"/>
                  </a:cubicBezTo>
                  <a:cubicBezTo>
                    <a:pt x="8878" y="30050"/>
                    <a:pt x="8892" y="30040"/>
                    <a:pt x="8910" y="30029"/>
                  </a:cubicBezTo>
                  <a:cubicBezTo>
                    <a:pt x="8982" y="29985"/>
                    <a:pt x="9069" y="29932"/>
                    <a:pt x="9155" y="29859"/>
                  </a:cubicBezTo>
                  <a:cubicBezTo>
                    <a:pt x="9180" y="29841"/>
                    <a:pt x="9202" y="29819"/>
                    <a:pt x="9223" y="29798"/>
                  </a:cubicBezTo>
                  <a:cubicBezTo>
                    <a:pt x="9234" y="29791"/>
                    <a:pt x="9245" y="29780"/>
                    <a:pt x="9255" y="29766"/>
                  </a:cubicBezTo>
                  <a:lnTo>
                    <a:pt x="9288" y="29733"/>
                  </a:lnTo>
                  <a:cubicBezTo>
                    <a:pt x="9299" y="29722"/>
                    <a:pt x="9310" y="29708"/>
                    <a:pt x="9320" y="29697"/>
                  </a:cubicBezTo>
                  <a:lnTo>
                    <a:pt x="9335" y="29679"/>
                  </a:lnTo>
                  <a:lnTo>
                    <a:pt x="9350" y="29661"/>
                  </a:lnTo>
                  <a:cubicBezTo>
                    <a:pt x="9360" y="29646"/>
                    <a:pt x="9368" y="29633"/>
                    <a:pt x="9378" y="29621"/>
                  </a:cubicBezTo>
                  <a:cubicBezTo>
                    <a:pt x="9378" y="29618"/>
                    <a:pt x="9382" y="29614"/>
                    <a:pt x="9382" y="29614"/>
                  </a:cubicBezTo>
                  <a:lnTo>
                    <a:pt x="9418" y="29614"/>
                  </a:lnTo>
                  <a:cubicBezTo>
                    <a:pt x="9433" y="29611"/>
                    <a:pt x="9446" y="29611"/>
                    <a:pt x="9461" y="29611"/>
                  </a:cubicBezTo>
                  <a:cubicBezTo>
                    <a:pt x="9454" y="29625"/>
                    <a:pt x="9443" y="29643"/>
                    <a:pt x="9436" y="29658"/>
                  </a:cubicBezTo>
                  <a:cubicBezTo>
                    <a:pt x="9428" y="29672"/>
                    <a:pt x="9418" y="29690"/>
                    <a:pt x="9407" y="29704"/>
                  </a:cubicBezTo>
                  <a:cubicBezTo>
                    <a:pt x="9433" y="29676"/>
                    <a:pt x="9458" y="29646"/>
                    <a:pt x="9479" y="29611"/>
                  </a:cubicBezTo>
                  <a:lnTo>
                    <a:pt x="9551" y="29611"/>
                  </a:lnTo>
                  <a:cubicBezTo>
                    <a:pt x="9582" y="29611"/>
                    <a:pt x="9613" y="29609"/>
                    <a:pt x="9645" y="29609"/>
                  </a:cubicBezTo>
                  <a:cubicBezTo>
                    <a:pt x="9660" y="29609"/>
                    <a:pt x="9676" y="29610"/>
                    <a:pt x="9692" y="29611"/>
                  </a:cubicBezTo>
                  <a:cubicBezTo>
                    <a:pt x="9785" y="29611"/>
                    <a:pt x="9882" y="29614"/>
                    <a:pt x="9987" y="29629"/>
                  </a:cubicBezTo>
                  <a:cubicBezTo>
                    <a:pt x="10088" y="29639"/>
                    <a:pt x="10200" y="29661"/>
                    <a:pt x="10322" y="29697"/>
                  </a:cubicBezTo>
                  <a:cubicBezTo>
                    <a:pt x="10376" y="29708"/>
                    <a:pt x="10441" y="29722"/>
                    <a:pt x="10509" y="29744"/>
                  </a:cubicBezTo>
                  <a:cubicBezTo>
                    <a:pt x="10578" y="29762"/>
                    <a:pt x="10650" y="29787"/>
                    <a:pt x="10718" y="29809"/>
                  </a:cubicBezTo>
                  <a:cubicBezTo>
                    <a:pt x="10751" y="29816"/>
                    <a:pt x="10783" y="29827"/>
                    <a:pt x="10816" y="29834"/>
                  </a:cubicBezTo>
                  <a:cubicBezTo>
                    <a:pt x="10845" y="29841"/>
                    <a:pt x="10870" y="29849"/>
                    <a:pt x="10895" y="29852"/>
                  </a:cubicBezTo>
                  <a:cubicBezTo>
                    <a:pt x="10909" y="29854"/>
                    <a:pt x="10923" y="29855"/>
                    <a:pt x="10935" y="29855"/>
                  </a:cubicBezTo>
                  <a:cubicBezTo>
                    <a:pt x="10962" y="29855"/>
                    <a:pt x="10981" y="29850"/>
                    <a:pt x="10989" y="29837"/>
                  </a:cubicBezTo>
                  <a:cubicBezTo>
                    <a:pt x="10902" y="29798"/>
                    <a:pt x="10838" y="29741"/>
                    <a:pt x="10790" y="29672"/>
                  </a:cubicBezTo>
                  <a:cubicBezTo>
                    <a:pt x="10743" y="29603"/>
                    <a:pt x="10715" y="29528"/>
                    <a:pt x="10708" y="29456"/>
                  </a:cubicBezTo>
                  <a:cubicBezTo>
                    <a:pt x="10704" y="29427"/>
                    <a:pt x="10700" y="29402"/>
                    <a:pt x="10704" y="29373"/>
                  </a:cubicBezTo>
                  <a:lnTo>
                    <a:pt x="10704" y="29373"/>
                  </a:lnTo>
                  <a:cubicBezTo>
                    <a:pt x="10938" y="29391"/>
                    <a:pt x="11179" y="29409"/>
                    <a:pt x="11417" y="29420"/>
                  </a:cubicBezTo>
                  <a:lnTo>
                    <a:pt x="11385" y="29467"/>
                  </a:lnTo>
                  <a:lnTo>
                    <a:pt x="11525" y="29470"/>
                  </a:lnTo>
                  <a:lnTo>
                    <a:pt x="11525" y="29470"/>
                  </a:lnTo>
                  <a:lnTo>
                    <a:pt x="11522" y="29423"/>
                  </a:lnTo>
                  <a:lnTo>
                    <a:pt x="11522" y="29423"/>
                  </a:lnTo>
                  <a:cubicBezTo>
                    <a:pt x="11763" y="29435"/>
                    <a:pt x="12008" y="29441"/>
                    <a:pt x="12253" y="29445"/>
                  </a:cubicBezTo>
                  <a:cubicBezTo>
                    <a:pt x="12264" y="29460"/>
                    <a:pt x="12260" y="29478"/>
                    <a:pt x="12246" y="29492"/>
                  </a:cubicBezTo>
                  <a:cubicBezTo>
                    <a:pt x="12231" y="29506"/>
                    <a:pt x="12206" y="29524"/>
                    <a:pt x="12178" y="29538"/>
                  </a:cubicBezTo>
                  <a:cubicBezTo>
                    <a:pt x="12163" y="29550"/>
                    <a:pt x="12148" y="29556"/>
                    <a:pt x="12130" y="29564"/>
                  </a:cubicBezTo>
                  <a:cubicBezTo>
                    <a:pt x="12116" y="29571"/>
                    <a:pt x="12098" y="29578"/>
                    <a:pt x="12080" y="29586"/>
                  </a:cubicBezTo>
                  <a:cubicBezTo>
                    <a:pt x="11943" y="29646"/>
                    <a:pt x="11796" y="29708"/>
                    <a:pt x="11943" y="29759"/>
                  </a:cubicBezTo>
                  <a:cubicBezTo>
                    <a:pt x="11957" y="29726"/>
                    <a:pt x="12152" y="29690"/>
                    <a:pt x="12231" y="29676"/>
                  </a:cubicBezTo>
                  <a:cubicBezTo>
                    <a:pt x="12343" y="29690"/>
                    <a:pt x="12321" y="29719"/>
                    <a:pt x="12329" y="29741"/>
                  </a:cubicBezTo>
                  <a:cubicBezTo>
                    <a:pt x="12333" y="29748"/>
                    <a:pt x="12346" y="29759"/>
                    <a:pt x="12390" y="29766"/>
                  </a:cubicBezTo>
                  <a:cubicBezTo>
                    <a:pt x="12411" y="29766"/>
                    <a:pt x="12437" y="29769"/>
                    <a:pt x="12476" y="29769"/>
                  </a:cubicBezTo>
                  <a:cubicBezTo>
                    <a:pt x="12496" y="29771"/>
                    <a:pt x="12518" y="29772"/>
                    <a:pt x="12542" y="29772"/>
                  </a:cubicBezTo>
                  <a:cubicBezTo>
                    <a:pt x="12566" y="29772"/>
                    <a:pt x="12593" y="29771"/>
                    <a:pt x="12624" y="29769"/>
                  </a:cubicBezTo>
                  <a:cubicBezTo>
                    <a:pt x="12656" y="29716"/>
                    <a:pt x="12824" y="29707"/>
                    <a:pt x="12963" y="29707"/>
                  </a:cubicBezTo>
                  <a:cubicBezTo>
                    <a:pt x="12995" y="29707"/>
                    <a:pt x="13026" y="29707"/>
                    <a:pt x="13053" y="29708"/>
                  </a:cubicBezTo>
                  <a:cubicBezTo>
                    <a:pt x="13125" y="29708"/>
                    <a:pt x="13168" y="29708"/>
                    <a:pt x="13146" y="29701"/>
                  </a:cubicBezTo>
                  <a:cubicBezTo>
                    <a:pt x="13129" y="29697"/>
                    <a:pt x="13042" y="29686"/>
                    <a:pt x="12851" y="29658"/>
                  </a:cubicBezTo>
                  <a:cubicBezTo>
                    <a:pt x="12913" y="29654"/>
                    <a:pt x="12963" y="29651"/>
                    <a:pt x="13010" y="29646"/>
                  </a:cubicBezTo>
                  <a:cubicBezTo>
                    <a:pt x="13056" y="29643"/>
                    <a:pt x="13099" y="29643"/>
                    <a:pt x="13139" y="29643"/>
                  </a:cubicBezTo>
                  <a:cubicBezTo>
                    <a:pt x="13162" y="29642"/>
                    <a:pt x="13183" y="29641"/>
                    <a:pt x="13204" y="29641"/>
                  </a:cubicBezTo>
                  <a:cubicBezTo>
                    <a:pt x="13255" y="29641"/>
                    <a:pt x="13304" y="29644"/>
                    <a:pt x="13352" y="29646"/>
                  </a:cubicBezTo>
                  <a:cubicBezTo>
                    <a:pt x="13384" y="29646"/>
                    <a:pt x="13420" y="29651"/>
                    <a:pt x="13457" y="29651"/>
                  </a:cubicBezTo>
                  <a:cubicBezTo>
                    <a:pt x="13492" y="29651"/>
                    <a:pt x="13532" y="29654"/>
                    <a:pt x="13578" y="29654"/>
                  </a:cubicBezTo>
                  <a:cubicBezTo>
                    <a:pt x="13665" y="29654"/>
                    <a:pt x="13773" y="29651"/>
                    <a:pt x="13911" y="29643"/>
                  </a:cubicBezTo>
                  <a:cubicBezTo>
                    <a:pt x="13821" y="29607"/>
                    <a:pt x="13942" y="29528"/>
                    <a:pt x="14140" y="29448"/>
                  </a:cubicBezTo>
                  <a:cubicBezTo>
                    <a:pt x="14192" y="29430"/>
                    <a:pt x="14245" y="29409"/>
                    <a:pt x="14303" y="29391"/>
                  </a:cubicBezTo>
                  <a:cubicBezTo>
                    <a:pt x="14321" y="29384"/>
                    <a:pt x="14335" y="29380"/>
                    <a:pt x="14353" y="29373"/>
                  </a:cubicBezTo>
                  <a:cubicBezTo>
                    <a:pt x="14556" y="29355"/>
                    <a:pt x="14757" y="29337"/>
                    <a:pt x="14958" y="29312"/>
                  </a:cubicBezTo>
                  <a:cubicBezTo>
                    <a:pt x="14970" y="29315"/>
                    <a:pt x="14977" y="29319"/>
                    <a:pt x="14988" y="29319"/>
                  </a:cubicBezTo>
                  <a:cubicBezTo>
                    <a:pt x="15035" y="29315"/>
                    <a:pt x="15081" y="29312"/>
                    <a:pt x="15124" y="29308"/>
                  </a:cubicBezTo>
                  <a:cubicBezTo>
                    <a:pt x="15171" y="29301"/>
                    <a:pt x="15214" y="29297"/>
                    <a:pt x="15258" y="29290"/>
                  </a:cubicBezTo>
                  <a:cubicBezTo>
                    <a:pt x="15344" y="29279"/>
                    <a:pt x="15427" y="29272"/>
                    <a:pt x="15507" y="29262"/>
                  </a:cubicBezTo>
                  <a:cubicBezTo>
                    <a:pt x="15550" y="29257"/>
                    <a:pt x="15585" y="29254"/>
                    <a:pt x="15625" y="29247"/>
                  </a:cubicBezTo>
                  <a:cubicBezTo>
                    <a:pt x="15665" y="29243"/>
                    <a:pt x="15701" y="29236"/>
                    <a:pt x="15740" y="29232"/>
                  </a:cubicBezTo>
                  <a:cubicBezTo>
                    <a:pt x="15801" y="29225"/>
                    <a:pt x="15859" y="29218"/>
                    <a:pt x="15917" y="29211"/>
                  </a:cubicBezTo>
                  <a:cubicBezTo>
                    <a:pt x="15939" y="29315"/>
                    <a:pt x="15996" y="29416"/>
                    <a:pt x="16069" y="29492"/>
                  </a:cubicBezTo>
                  <a:cubicBezTo>
                    <a:pt x="16112" y="29531"/>
                    <a:pt x="16155" y="29571"/>
                    <a:pt x="16205" y="29603"/>
                  </a:cubicBezTo>
                  <a:cubicBezTo>
                    <a:pt x="16255" y="29636"/>
                    <a:pt x="16306" y="29665"/>
                    <a:pt x="16360" y="29690"/>
                  </a:cubicBezTo>
                  <a:cubicBezTo>
                    <a:pt x="16414" y="29716"/>
                    <a:pt x="16468" y="29737"/>
                    <a:pt x="16526" y="29754"/>
                  </a:cubicBezTo>
                  <a:cubicBezTo>
                    <a:pt x="16583" y="29773"/>
                    <a:pt x="16644" y="29787"/>
                    <a:pt x="16706" y="29802"/>
                  </a:cubicBezTo>
                  <a:cubicBezTo>
                    <a:pt x="16829" y="29827"/>
                    <a:pt x="16958" y="29841"/>
                    <a:pt x="17098" y="29849"/>
                  </a:cubicBezTo>
                  <a:cubicBezTo>
                    <a:pt x="17138" y="29867"/>
                    <a:pt x="17271" y="29884"/>
                    <a:pt x="17372" y="29902"/>
                  </a:cubicBezTo>
                  <a:cubicBezTo>
                    <a:pt x="17469" y="29917"/>
                    <a:pt x="17538" y="29935"/>
                    <a:pt x="17441" y="29971"/>
                  </a:cubicBezTo>
                  <a:cubicBezTo>
                    <a:pt x="17509" y="29953"/>
                    <a:pt x="17574" y="29932"/>
                    <a:pt x="17653" y="29910"/>
                  </a:cubicBezTo>
                  <a:cubicBezTo>
                    <a:pt x="17736" y="29888"/>
                    <a:pt x="17837" y="29863"/>
                    <a:pt x="17978" y="29834"/>
                  </a:cubicBezTo>
                  <a:cubicBezTo>
                    <a:pt x="18046" y="29834"/>
                    <a:pt x="18093" y="29834"/>
                    <a:pt x="18114" y="29837"/>
                  </a:cubicBezTo>
                  <a:cubicBezTo>
                    <a:pt x="18136" y="29841"/>
                    <a:pt x="18139" y="29845"/>
                    <a:pt x="18126" y="29852"/>
                  </a:cubicBezTo>
                  <a:cubicBezTo>
                    <a:pt x="18114" y="29859"/>
                    <a:pt x="18086" y="29870"/>
                    <a:pt x="18053" y="29881"/>
                  </a:cubicBezTo>
                  <a:cubicBezTo>
                    <a:pt x="18017" y="29888"/>
                    <a:pt x="17974" y="29899"/>
                    <a:pt x="17931" y="29910"/>
                  </a:cubicBezTo>
                  <a:cubicBezTo>
                    <a:pt x="17888" y="29920"/>
                    <a:pt x="17841" y="29927"/>
                    <a:pt x="17805" y="29939"/>
                  </a:cubicBezTo>
                  <a:cubicBezTo>
                    <a:pt x="17765" y="29946"/>
                    <a:pt x="17729" y="29957"/>
                    <a:pt x="17707" y="29964"/>
                  </a:cubicBezTo>
                  <a:cubicBezTo>
                    <a:pt x="17685" y="29971"/>
                    <a:pt x="17679" y="29982"/>
                    <a:pt x="17690" y="29989"/>
                  </a:cubicBezTo>
                  <a:cubicBezTo>
                    <a:pt x="17697" y="30000"/>
                    <a:pt x="17729" y="30007"/>
                    <a:pt x="17783" y="30018"/>
                  </a:cubicBezTo>
                  <a:cubicBezTo>
                    <a:pt x="17798" y="29978"/>
                    <a:pt x="17985" y="29927"/>
                    <a:pt x="18209" y="29849"/>
                  </a:cubicBezTo>
                  <a:cubicBezTo>
                    <a:pt x="18320" y="29809"/>
                    <a:pt x="18439" y="29759"/>
                    <a:pt x="18554" y="29704"/>
                  </a:cubicBezTo>
                  <a:cubicBezTo>
                    <a:pt x="18669" y="29651"/>
                    <a:pt x="18777" y="29589"/>
                    <a:pt x="18864" y="29528"/>
                  </a:cubicBezTo>
                  <a:cubicBezTo>
                    <a:pt x="18856" y="29526"/>
                    <a:pt x="18847" y="29525"/>
                    <a:pt x="18838" y="29525"/>
                  </a:cubicBezTo>
                  <a:cubicBezTo>
                    <a:pt x="18794" y="29525"/>
                    <a:pt x="18732" y="29545"/>
                    <a:pt x="18655" y="29575"/>
                  </a:cubicBezTo>
                  <a:cubicBezTo>
                    <a:pt x="18561" y="29607"/>
                    <a:pt x="18442" y="29654"/>
                    <a:pt x="18317" y="29701"/>
                  </a:cubicBezTo>
                  <a:cubicBezTo>
                    <a:pt x="18190" y="29748"/>
                    <a:pt x="18053" y="29791"/>
                    <a:pt x="17923" y="29831"/>
                  </a:cubicBezTo>
                  <a:cubicBezTo>
                    <a:pt x="17790" y="29867"/>
                    <a:pt x="17668" y="29895"/>
                    <a:pt x="17564" y="29917"/>
                  </a:cubicBezTo>
                  <a:cubicBezTo>
                    <a:pt x="17564" y="29899"/>
                    <a:pt x="17570" y="29877"/>
                    <a:pt x="17592" y="29856"/>
                  </a:cubicBezTo>
                  <a:cubicBezTo>
                    <a:pt x="17610" y="29834"/>
                    <a:pt x="17639" y="29809"/>
                    <a:pt x="17675" y="29787"/>
                  </a:cubicBezTo>
                  <a:cubicBezTo>
                    <a:pt x="17704" y="29769"/>
                    <a:pt x="17736" y="29748"/>
                    <a:pt x="17776" y="29729"/>
                  </a:cubicBezTo>
                  <a:cubicBezTo>
                    <a:pt x="18626" y="29603"/>
                    <a:pt x="19441" y="29186"/>
                    <a:pt x="19383" y="28552"/>
                  </a:cubicBezTo>
                  <a:cubicBezTo>
                    <a:pt x="19361" y="28299"/>
                    <a:pt x="19250" y="28098"/>
                    <a:pt x="19073" y="27947"/>
                  </a:cubicBezTo>
                  <a:lnTo>
                    <a:pt x="19073" y="27943"/>
                  </a:lnTo>
                  <a:lnTo>
                    <a:pt x="19065" y="27939"/>
                  </a:lnTo>
                  <a:cubicBezTo>
                    <a:pt x="19069" y="27935"/>
                    <a:pt x="19073" y="27935"/>
                    <a:pt x="19073" y="27932"/>
                  </a:cubicBezTo>
                  <a:cubicBezTo>
                    <a:pt x="19080" y="27928"/>
                    <a:pt x="19084" y="27925"/>
                    <a:pt x="19087" y="27921"/>
                  </a:cubicBezTo>
                  <a:cubicBezTo>
                    <a:pt x="19098" y="27914"/>
                    <a:pt x="19105" y="27910"/>
                    <a:pt x="19116" y="27903"/>
                  </a:cubicBezTo>
                  <a:cubicBezTo>
                    <a:pt x="19152" y="27874"/>
                    <a:pt x="19192" y="27842"/>
                    <a:pt x="19235" y="27806"/>
                  </a:cubicBezTo>
                  <a:cubicBezTo>
                    <a:pt x="19275" y="27774"/>
                    <a:pt x="19314" y="27734"/>
                    <a:pt x="19358" y="27694"/>
                  </a:cubicBezTo>
                  <a:cubicBezTo>
                    <a:pt x="19379" y="27672"/>
                    <a:pt x="19397" y="27651"/>
                    <a:pt x="19419" y="27629"/>
                  </a:cubicBezTo>
                  <a:cubicBezTo>
                    <a:pt x="19441" y="27608"/>
                    <a:pt x="19458" y="27582"/>
                    <a:pt x="19480" y="27557"/>
                  </a:cubicBezTo>
                  <a:cubicBezTo>
                    <a:pt x="19501" y="27532"/>
                    <a:pt x="19523" y="27506"/>
                    <a:pt x="19544" y="27481"/>
                  </a:cubicBezTo>
                  <a:cubicBezTo>
                    <a:pt x="19566" y="27456"/>
                    <a:pt x="19584" y="27428"/>
                    <a:pt x="19606" y="27398"/>
                  </a:cubicBezTo>
                  <a:cubicBezTo>
                    <a:pt x="19627" y="27370"/>
                    <a:pt x="19646" y="27338"/>
                    <a:pt x="19667" y="27308"/>
                  </a:cubicBezTo>
                  <a:cubicBezTo>
                    <a:pt x="19674" y="27290"/>
                    <a:pt x="19685" y="27276"/>
                    <a:pt x="19692" y="27262"/>
                  </a:cubicBezTo>
                  <a:cubicBezTo>
                    <a:pt x="19703" y="27244"/>
                    <a:pt x="19710" y="27230"/>
                    <a:pt x="19722" y="27212"/>
                  </a:cubicBezTo>
                  <a:cubicBezTo>
                    <a:pt x="19793" y="27082"/>
                    <a:pt x="19858" y="26941"/>
                    <a:pt x="19916" y="26797"/>
                  </a:cubicBezTo>
                  <a:cubicBezTo>
                    <a:pt x="20031" y="26505"/>
                    <a:pt x="20128" y="26192"/>
                    <a:pt x="20211" y="25896"/>
                  </a:cubicBezTo>
                  <a:cubicBezTo>
                    <a:pt x="20297" y="25601"/>
                    <a:pt x="20370" y="25316"/>
                    <a:pt x="20435" y="25082"/>
                  </a:cubicBezTo>
                  <a:cubicBezTo>
                    <a:pt x="20438" y="24942"/>
                    <a:pt x="20452" y="24736"/>
                    <a:pt x="20435" y="24679"/>
                  </a:cubicBezTo>
                  <a:cubicBezTo>
                    <a:pt x="20625" y="23616"/>
                    <a:pt x="20766" y="22355"/>
                    <a:pt x="20859" y="21029"/>
                  </a:cubicBezTo>
                  <a:cubicBezTo>
                    <a:pt x="20865" y="21036"/>
                    <a:pt x="20871" y="21040"/>
                    <a:pt x="20878" y="21040"/>
                  </a:cubicBezTo>
                  <a:cubicBezTo>
                    <a:pt x="20885" y="21040"/>
                    <a:pt x="20892" y="21036"/>
                    <a:pt x="20899" y="21029"/>
                  </a:cubicBezTo>
                  <a:cubicBezTo>
                    <a:pt x="20896" y="20870"/>
                    <a:pt x="20892" y="20716"/>
                    <a:pt x="20889" y="20557"/>
                  </a:cubicBezTo>
                  <a:cubicBezTo>
                    <a:pt x="20889" y="20539"/>
                    <a:pt x="20892" y="20518"/>
                    <a:pt x="20892" y="20499"/>
                  </a:cubicBezTo>
                  <a:cubicBezTo>
                    <a:pt x="20905" y="20512"/>
                    <a:pt x="20919" y="20590"/>
                    <a:pt x="20936" y="20590"/>
                  </a:cubicBezTo>
                  <a:cubicBezTo>
                    <a:pt x="20942" y="20590"/>
                    <a:pt x="20950" y="20576"/>
                    <a:pt x="20957" y="20536"/>
                  </a:cubicBezTo>
                  <a:cubicBezTo>
                    <a:pt x="20936" y="20521"/>
                    <a:pt x="20914" y="20449"/>
                    <a:pt x="20899" y="20345"/>
                  </a:cubicBezTo>
                  <a:cubicBezTo>
                    <a:pt x="20914" y="20085"/>
                    <a:pt x="20928" y="19822"/>
                    <a:pt x="20936" y="19560"/>
                  </a:cubicBezTo>
                  <a:cubicBezTo>
                    <a:pt x="20939" y="19545"/>
                    <a:pt x="20943" y="19535"/>
                    <a:pt x="20943" y="19523"/>
                  </a:cubicBezTo>
                  <a:cubicBezTo>
                    <a:pt x="20943" y="19509"/>
                    <a:pt x="20943" y="19498"/>
                    <a:pt x="20939" y="19484"/>
                  </a:cubicBezTo>
                  <a:cubicBezTo>
                    <a:pt x="20946" y="19275"/>
                    <a:pt x="20954" y="19062"/>
                    <a:pt x="20961" y="18850"/>
                  </a:cubicBezTo>
                  <a:cubicBezTo>
                    <a:pt x="20964" y="18828"/>
                    <a:pt x="20968" y="18800"/>
                    <a:pt x="20971" y="18760"/>
                  </a:cubicBezTo>
                  <a:cubicBezTo>
                    <a:pt x="20961" y="18709"/>
                    <a:pt x="20968" y="18652"/>
                    <a:pt x="20964" y="18597"/>
                  </a:cubicBezTo>
                  <a:cubicBezTo>
                    <a:pt x="20986" y="17639"/>
                    <a:pt x="20979" y="16692"/>
                    <a:pt x="20946" y="15795"/>
                  </a:cubicBezTo>
                  <a:cubicBezTo>
                    <a:pt x="20834" y="12812"/>
                    <a:pt x="20687" y="9951"/>
                    <a:pt x="20164" y="7901"/>
                  </a:cubicBezTo>
                  <a:cubicBezTo>
                    <a:pt x="22038" y="7606"/>
                    <a:pt x="23465" y="6035"/>
                    <a:pt x="23465" y="4144"/>
                  </a:cubicBezTo>
                  <a:cubicBezTo>
                    <a:pt x="23465" y="3755"/>
                    <a:pt x="23403" y="3380"/>
                    <a:pt x="23292" y="3027"/>
                  </a:cubicBezTo>
                  <a:cubicBezTo>
                    <a:pt x="23292" y="3020"/>
                    <a:pt x="23292" y="3016"/>
                    <a:pt x="23295" y="3009"/>
                  </a:cubicBezTo>
                  <a:lnTo>
                    <a:pt x="23295" y="2919"/>
                  </a:lnTo>
                  <a:cubicBezTo>
                    <a:pt x="23295" y="2886"/>
                    <a:pt x="23295" y="2858"/>
                    <a:pt x="23299" y="2829"/>
                  </a:cubicBezTo>
                  <a:lnTo>
                    <a:pt x="23299" y="2786"/>
                  </a:lnTo>
                  <a:lnTo>
                    <a:pt x="23299" y="2746"/>
                  </a:lnTo>
                  <a:cubicBezTo>
                    <a:pt x="23306" y="2645"/>
                    <a:pt x="23320" y="2570"/>
                    <a:pt x="23370" y="2566"/>
                  </a:cubicBezTo>
                  <a:cubicBezTo>
                    <a:pt x="23345" y="2537"/>
                    <a:pt x="23324" y="2508"/>
                    <a:pt x="23302" y="2475"/>
                  </a:cubicBezTo>
                  <a:cubicBezTo>
                    <a:pt x="23280" y="2443"/>
                    <a:pt x="23259" y="2407"/>
                    <a:pt x="23237" y="2375"/>
                  </a:cubicBezTo>
                  <a:cubicBezTo>
                    <a:pt x="23216" y="2339"/>
                    <a:pt x="23194" y="2303"/>
                    <a:pt x="23176" y="2264"/>
                  </a:cubicBezTo>
                  <a:cubicBezTo>
                    <a:pt x="23169" y="2252"/>
                    <a:pt x="23165" y="2245"/>
                    <a:pt x="23162" y="2234"/>
                  </a:cubicBezTo>
                  <a:cubicBezTo>
                    <a:pt x="23154" y="2224"/>
                    <a:pt x="23151" y="2213"/>
                    <a:pt x="23144" y="2206"/>
                  </a:cubicBezTo>
                  <a:cubicBezTo>
                    <a:pt x="23133" y="2184"/>
                    <a:pt x="23122" y="2166"/>
                    <a:pt x="23111" y="2144"/>
                  </a:cubicBezTo>
                  <a:cubicBezTo>
                    <a:pt x="23072" y="2061"/>
                    <a:pt x="23025" y="1978"/>
                    <a:pt x="22981" y="1888"/>
                  </a:cubicBezTo>
                  <a:cubicBezTo>
                    <a:pt x="22931" y="1802"/>
                    <a:pt x="22881" y="1709"/>
                    <a:pt x="22820" y="1619"/>
                  </a:cubicBezTo>
                  <a:cubicBezTo>
                    <a:pt x="22705" y="1438"/>
                    <a:pt x="22564" y="1255"/>
                    <a:pt x="22391" y="1100"/>
                  </a:cubicBezTo>
                  <a:cubicBezTo>
                    <a:pt x="22214" y="941"/>
                    <a:pt x="22009" y="811"/>
                    <a:pt x="21779" y="736"/>
                  </a:cubicBezTo>
                  <a:cubicBezTo>
                    <a:pt x="21731" y="693"/>
                    <a:pt x="21727" y="679"/>
                    <a:pt x="21745" y="679"/>
                  </a:cubicBezTo>
                  <a:cubicBezTo>
                    <a:pt x="21756" y="679"/>
                    <a:pt x="21777" y="685"/>
                    <a:pt x="21800" y="693"/>
                  </a:cubicBezTo>
                  <a:cubicBezTo>
                    <a:pt x="21832" y="703"/>
                    <a:pt x="21867" y="714"/>
                    <a:pt x="21886" y="714"/>
                  </a:cubicBezTo>
                  <a:cubicBezTo>
                    <a:pt x="21900" y="714"/>
                    <a:pt x="21904" y="707"/>
                    <a:pt x="21887" y="686"/>
                  </a:cubicBezTo>
                  <a:cubicBezTo>
                    <a:pt x="21857" y="678"/>
                    <a:pt x="21825" y="668"/>
                    <a:pt x="21792" y="660"/>
                  </a:cubicBezTo>
                  <a:cubicBezTo>
                    <a:pt x="21779" y="653"/>
                    <a:pt x="21760" y="649"/>
                    <a:pt x="21746" y="642"/>
                  </a:cubicBezTo>
                  <a:cubicBezTo>
                    <a:pt x="21732" y="635"/>
                    <a:pt x="21714" y="631"/>
                    <a:pt x="21696" y="624"/>
                  </a:cubicBezTo>
                  <a:cubicBezTo>
                    <a:pt x="21663" y="613"/>
                    <a:pt x="21631" y="599"/>
                    <a:pt x="21594" y="585"/>
                  </a:cubicBezTo>
                  <a:cubicBezTo>
                    <a:pt x="21576" y="578"/>
                    <a:pt x="21559" y="566"/>
                    <a:pt x="21541" y="559"/>
                  </a:cubicBezTo>
                  <a:cubicBezTo>
                    <a:pt x="21523" y="552"/>
                    <a:pt x="21501" y="545"/>
                    <a:pt x="21483" y="534"/>
                  </a:cubicBezTo>
                  <a:cubicBezTo>
                    <a:pt x="21443" y="520"/>
                    <a:pt x="21400" y="502"/>
                    <a:pt x="21360" y="480"/>
                  </a:cubicBezTo>
                  <a:cubicBezTo>
                    <a:pt x="21317" y="458"/>
                    <a:pt x="21270" y="440"/>
                    <a:pt x="21220" y="419"/>
                  </a:cubicBezTo>
                  <a:cubicBezTo>
                    <a:pt x="21195" y="408"/>
                    <a:pt x="21173" y="393"/>
                    <a:pt x="21144" y="383"/>
                  </a:cubicBezTo>
                  <a:cubicBezTo>
                    <a:pt x="21119" y="372"/>
                    <a:pt x="21094" y="361"/>
                    <a:pt x="21065" y="350"/>
                  </a:cubicBezTo>
                  <a:cubicBezTo>
                    <a:pt x="21036" y="336"/>
                    <a:pt x="21011" y="325"/>
                    <a:pt x="20979" y="310"/>
                  </a:cubicBezTo>
                  <a:cubicBezTo>
                    <a:pt x="20949" y="300"/>
                    <a:pt x="20921" y="289"/>
                    <a:pt x="20889" y="275"/>
                  </a:cubicBezTo>
                  <a:lnTo>
                    <a:pt x="20954" y="275"/>
                  </a:lnTo>
                  <a:cubicBezTo>
                    <a:pt x="20590" y="156"/>
                    <a:pt x="20269" y="94"/>
                    <a:pt x="19970" y="59"/>
                  </a:cubicBezTo>
                  <a:cubicBezTo>
                    <a:pt x="19895" y="48"/>
                    <a:pt x="19818" y="44"/>
                    <a:pt x="19747" y="37"/>
                  </a:cubicBezTo>
                  <a:cubicBezTo>
                    <a:pt x="19674" y="29"/>
                    <a:pt x="19602" y="26"/>
                    <a:pt x="19531" y="23"/>
                  </a:cubicBezTo>
                  <a:lnTo>
                    <a:pt x="19318" y="23"/>
                  </a:lnTo>
                  <a:cubicBezTo>
                    <a:pt x="19246" y="23"/>
                    <a:pt x="19173" y="26"/>
                    <a:pt x="19105" y="26"/>
                  </a:cubicBezTo>
                  <a:cubicBezTo>
                    <a:pt x="18817" y="44"/>
                    <a:pt x="18525" y="84"/>
                    <a:pt x="18204" y="167"/>
                  </a:cubicBezTo>
                  <a:cubicBezTo>
                    <a:pt x="18165" y="177"/>
                    <a:pt x="18126" y="189"/>
                    <a:pt x="18082" y="199"/>
                  </a:cubicBezTo>
                  <a:cubicBezTo>
                    <a:pt x="18043" y="214"/>
                    <a:pt x="18003" y="227"/>
                    <a:pt x="17960" y="242"/>
                  </a:cubicBezTo>
                  <a:cubicBezTo>
                    <a:pt x="17938" y="246"/>
                    <a:pt x="17916" y="253"/>
                    <a:pt x="17895" y="260"/>
                  </a:cubicBezTo>
                  <a:cubicBezTo>
                    <a:pt x="17877" y="267"/>
                    <a:pt x="17855" y="278"/>
                    <a:pt x="17833" y="285"/>
                  </a:cubicBezTo>
                  <a:cubicBezTo>
                    <a:pt x="17790" y="300"/>
                    <a:pt x="17747" y="318"/>
                    <a:pt x="17704" y="332"/>
                  </a:cubicBezTo>
                  <a:cubicBezTo>
                    <a:pt x="17527" y="408"/>
                    <a:pt x="17344" y="495"/>
                    <a:pt x="17156" y="603"/>
                  </a:cubicBezTo>
                  <a:cubicBezTo>
                    <a:pt x="17206" y="606"/>
                    <a:pt x="17261" y="610"/>
                    <a:pt x="17311" y="613"/>
                  </a:cubicBezTo>
                  <a:cubicBezTo>
                    <a:pt x="17271" y="635"/>
                    <a:pt x="17236" y="656"/>
                    <a:pt x="17200" y="674"/>
                  </a:cubicBezTo>
                  <a:cubicBezTo>
                    <a:pt x="17167" y="693"/>
                    <a:pt x="17138" y="711"/>
                    <a:pt x="17110" y="725"/>
                  </a:cubicBezTo>
                  <a:cubicBezTo>
                    <a:pt x="17085" y="739"/>
                    <a:pt x="17059" y="754"/>
                    <a:pt x="17037" y="764"/>
                  </a:cubicBezTo>
                  <a:cubicBezTo>
                    <a:pt x="17012" y="779"/>
                    <a:pt x="16994" y="789"/>
                    <a:pt x="16972" y="801"/>
                  </a:cubicBezTo>
                  <a:cubicBezTo>
                    <a:pt x="16933" y="822"/>
                    <a:pt x="16900" y="840"/>
                    <a:pt x="16864" y="859"/>
                  </a:cubicBezTo>
                  <a:cubicBezTo>
                    <a:pt x="16832" y="876"/>
                    <a:pt x="16799" y="894"/>
                    <a:pt x="16760" y="919"/>
                  </a:cubicBezTo>
                  <a:cubicBezTo>
                    <a:pt x="16721" y="977"/>
                    <a:pt x="16716" y="1001"/>
                    <a:pt x="16733" y="1001"/>
                  </a:cubicBezTo>
                  <a:cubicBezTo>
                    <a:pt x="16743" y="1001"/>
                    <a:pt x="16760" y="994"/>
                    <a:pt x="16782" y="981"/>
                  </a:cubicBezTo>
                  <a:cubicBezTo>
                    <a:pt x="16814" y="959"/>
                    <a:pt x="16854" y="930"/>
                    <a:pt x="16900" y="898"/>
                  </a:cubicBezTo>
                  <a:cubicBezTo>
                    <a:pt x="16947" y="862"/>
                    <a:pt x="17002" y="826"/>
                    <a:pt x="17055" y="789"/>
                  </a:cubicBezTo>
                  <a:cubicBezTo>
                    <a:pt x="17113" y="754"/>
                    <a:pt x="17167" y="718"/>
                    <a:pt x="17218" y="686"/>
                  </a:cubicBezTo>
                  <a:cubicBezTo>
                    <a:pt x="17271" y="656"/>
                    <a:pt x="17318" y="635"/>
                    <a:pt x="17354" y="621"/>
                  </a:cubicBezTo>
                  <a:cubicBezTo>
                    <a:pt x="17372" y="613"/>
                    <a:pt x="17387" y="606"/>
                    <a:pt x="17398" y="606"/>
                  </a:cubicBezTo>
                  <a:cubicBezTo>
                    <a:pt x="17401" y="605"/>
                    <a:pt x="17404" y="605"/>
                    <a:pt x="17406" y="605"/>
                  </a:cubicBezTo>
                  <a:cubicBezTo>
                    <a:pt x="17413" y="605"/>
                    <a:pt x="17417" y="607"/>
                    <a:pt x="17419" y="610"/>
                  </a:cubicBezTo>
                  <a:cubicBezTo>
                    <a:pt x="17426" y="617"/>
                    <a:pt x="17416" y="638"/>
                    <a:pt x="17387" y="678"/>
                  </a:cubicBezTo>
                  <a:cubicBezTo>
                    <a:pt x="17322" y="693"/>
                    <a:pt x="17239" y="718"/>
                    <a:pt x="17145" y="764"/>
                  </a:cubicBezTo>
                  <a:cubicBezTo>
                    <a:pt x="17123" y="779"/>
                    <a:pt x="17098" y="789"/>
                    <a:pt x="17073" y="804"/>
                  </a:cubicBezTo>
                  <a:cubicBezTo>
                    <a:pt x="17048" y="819"/>
                    <a:pt x="17023" y="833"/>
                    <a:pt x="16998" y="851"/>
                  </a:cubicBezTo>
                  <a:cubicBezTo>
                    <a:pt x="16969" y="866"/>
                    <a:pt x="16944" y="884"/>
                    <a:pt x="16915" y="902"/>
                  </a:cubicBezTo>
                  <a:cubicBezTo>
                    <a:pt x="16904" y="909"/>
                    <a:pt x="16890" y="919"/>
                    <a:pt x="16875" y="927"/>
                  </a:cubicBezTo>
                  <a:cubicBezTo>
                    <a:pt x="16861" y="937"/>
                    <a:pt x="16850" y="949"/>
                    <a:pt x="16836" y="955"/>
                  </a:cubicBezTo>
                  <a:cubicBezTo>
                    <a:pt x="16612" y="1118"/>
                    <a:pt x="16378" y="1338"/>
                    <a:pt x="16177" y="1582"/>
                  </a:cubicBezTo>
                  <a:cubicBezTo>
                    <a:pt x="16151" y="1615"/>
                    <a:pt x="16126" y="1644"/>
                    <a:pt x="16101" y="1676"/>
                  </a:cubicBezTo>
                  <a:cubicBezTo>
                    <a:pt x="16090" y="1690"/>
                    <a:pt x="16076" y="1705"/>
                    <a:pt x="16064" y="1723"/>
                  </a:cubicBezTo>
                  <a:cubicBezTo>
                    <a:pt x="16054" y="1737"/>
                    <a:pt x="16043" y="1752"/>
                    <a:pt x="16029" y="1770"/>
                  </a:cubicBezTo>
                  <a:cubicBezTo>
                    <a:pt x="16007" y="1802"/>
                    <a:pt x="15986" y="1831"/>
                    <a:pt x="15961" y="1863"/>
                  </a:cubicBezTo>
                  <a:cubicBezTo>
                    <a:pt x="15949" y="1878"/>
                    <a:pt x="15939" y="1892"/>
                    <a:pt x="15928" y="1910"/>
                  </a:cubicBezTo>
                  <a:cubicBezTo>
                    <a:pt x="15917" y="1925"/>
                    <a:pt x="15906" y="1943"/>
                    <a:pt x="15899" y="1957"/>
                  </a:cubicBezTo>
                  <a:cubicBezTo>
                    <a:pt x="15878" y="1990"/>
                    <a:pt x="15856" y="2018"/>
                    <a:pt x="15834" y="2047"/>
                  </a:cubicBezTo>
                  <a:cubicBezTo>
                    <a:pt x="15816" y="2079"/>
                    <a:pt x="15798" y="2108"/>
                    <a:pt x="15780" y="2141"/>
                  </a:cubicBezTo>
                  <a:cubicBezTo>
                    <a:pt x="15769" y="2156"/>
                    <a:pt x="15762" y="2169"/>
                    <a:pt x="15751" y="2184"/>
                  </a:cubicBezTo>
                  <a:cubicBezTo>
                    <a:pt x="15748" y="2191"/>
                    <a:pt x="15744" y="2199"/>
                    <a:pt x="15737" y="2206"/>
                  </a:cubicBezTo>
                  <a:cubicBezTo>
                    <a:pt x="15733" y="2213"/>
                    <a:pt x="15730" y="2220"/>
                    <a:pt x="15726" y="2227"/>
                  </a:cubicBezTo>
                  <a:cubicBezTo>
                    <a:pt x="15708" y="2256"/>
                    <a:pt x="15690" y="2285"/>
                    <a:pt x="15675" y="2314"/>
                  </a:cubicBezTo>
                  <a:cubicBezTo>
                    <a:pt x="15658" y="2339"/>
                    <a:pt x="15643" y="2367"/>
                    <a:pt x="15629" y="2393"/>
                  </a:cubicBezTo>
                  <a:cubicBezTo>
                    <a:pt x="15615" y="2418"/>
                    <a:pt x="15600" y="2443"/>
                    <a:pt x="15585" y="2469"/>
                  </a:cubicBezTo>
                  <a:cubicBezTo>
                    <a:pt x="15571" y="2494"/>
                    <a:pt x="15557" y="2515"/>
                    <a:pt x="15542" y="2537"/>
                  </a:cubicBezTo>
                  <a:cubicBezTo>
                    <a:pt x="15532" y="2562"/>
                    <a:pt x="15517" y="2580"/>
                    <a:pt x="15507" y="2602"/>
                  </a:cubicBezTo>
                  <a:cubicBezTo>
                    <a:pt x="15481" y="2641"/>
                    <a:pt x="15459" y="2678"/>
                    <a:pt x="15437" y="2706"/>
                  </a:cubicBezTo>
                  <a:cubicBezTo>
                    <a:pt x="15412" y="2735"/>
                    <a:pt x="15394" y="2756"/>
                    <a:pt x="15377" y="2775"/>
                  </a:cubicBezTo>
                  <a:cubicBezTo>
                    <a:pt x="15326" y="2912"/>
                    <a:pt x="15316" y="2977"/>
                    <a:pt x="15319" y="2999"/>
                  </a:cubicBezTo>
                  <a:cubicBezTo>
                    <a:pt x="15320" y="3006"/>
                    <a:pt x="15323" y="3009"/>
                    <a:pt x="15327" y="3009"/>
                  </a:cubicBezTo>
                  <a:cubicBezTo>
                    <a:pt x="15334" y="3009"/>
                    <a:pt x="15347" y="2997"/>
                    <a:pt x="15359" y="2987"/>
                  </a:cubicBezTo>
                  <a:cubicBezTo>
                    <a:pt x="15373" y="2976"/>
                    <a:pt x="15385" y="2964"/>
                    <a:pt x="15393" y="2964"/>
                  </a:cubicBezTo>
                  <a:cubicBezTo>
                    <a:pt x="15398" y="2964"/>
                    <a:pt x="15401" y="2968"/>
                    <a:pt x="15402" y="2977"/>
                  </a:cubicBezTo>
                  <a:cubicBezTo>
                    <a:pt x="15402" y="2987"/>
                    <a:pt x="15399" y="3005"/>
                    <a:pt x="15391" y="3042"/>
                  </a:cubicBezTo>
                  <a:cubicBezTo>
                    <a:pt x="15387" y="3059"/>
                    <a:pt x="15384" y="3081"/>
                    <a:pt x="15377" y="3107"/>
                  </a:cubicBezTo>
                  <a:lnTo>
                    <a:pt x="15377" y="3117"/>
                  </a:lnTo>
                  <a:lnTo>
                    <a:pt x="15373" y="3120"/>
                  </a:lnTo>
                  <a:lnTo>
                    <a:pt x="15373" y="3124"/>
                  </a:lnTo>
                  <a:cubicBezTo>
                    <a:pt x="15373" y="3128"/>
                    <a:pt x="15369" y="3132"/>
                    <a:pt x="15369" y="3139"/>
                  </a:cubicBezTo>
                  <a:cubicBezTo>
                    <a:pt x="15369" y="3150"/>
                    <a:pt x="15366" y="3157"/>
                    <a:pt x="15362" y="3167"/>
                  </a:cubicBezTo>
                  <a:cubicBezTo>
                    <a:pt x="15351" y="3182"/>
                    <a:pt x="15337" y="3193"/>
                    <a:pt x="15326" y="3207"/>
                  </a:cubicBezTo>
                  <a:lnTo>
                    <a:pt x="15308" y="3222"/>
                  </a:lnTo>
                  <a:cubicBezTo>
                    <a:pt x="15304" y="3225"/>
                    <a:pt x="15301" y="3229"/>
                    <a:pt x="15297" y="3229"/>
                  </a:cubicBezTo>
                  <a:lnTo>
                    <a:pt x="15290" y="3236"/>
                  </a:lnTo>
                  <a:cubicBezTo>
                    <a:pt x="15308" y="3265"/>
                    <a:pt x="15326" y="3301"/>
                    <a:pt x="15344" y="3340"/>
                  </a:cubicBezTo>
                  <a:cubicBezTo>
                    <a:pt x="15334" y="3383"/>
                    <a:pt x="15322" y="3420"/>
                    <a:pt x="15312" y="3445"/>
                  </a:cubicBezTo>
                  <a:cubicBezTo>
                    <a:pt x="15304" y="3470"/>
                    <a:pt x="15294" y="3484"/>
                    <a:pt x="15283" y="3491"/>
                  </a:cubicBezTo>
                  <a:cubicBezTo>
                    <a:pt x="15281" y="3494"/>
                    <a:pt x="15279" y="3498"/>
                    <a:pt x="15275" y="3498"/>
                  </a:cubicBezTo>
                  <a:cubicBezTo>
                    <a:pt x="15272" y="3498"/>
                    <a:pt x="15269" y="3496"/>
                    <a:pt x="15265" y="3491"/>
                  </a:cubicBezTo>
                  <a:cubicBezTo>
                    <a:pt x="15258" y="3488"/>
                    <a:pt x="15251" y="3481"/>
                    <a:pt x="15243" y="3478"/>
                  </a:cubicBezTo>
                  <a:cubicBezTo>
                    <a:pt x="15229" y="3466"/>
                    <a:pt x="15218" y="3459"/>
                    <a:pt x="15207" y="3448"/>
                  </a:cubicBezTo>
                  <a:cubicBezTo>
                    <a:pt x="15186" y="3431"/>
                    <a:pt x="15171" y="3413"/>
                    <a:pt x="15161" y="3398"/>
                  </a:cubicBezTo>
                  <a:lnTo>
                    <a:pt x="15161" y="3398"/>
                  </a:lnTo>
                  <a:cubicBezTo>
                    <a:pt x="15171" y="3401"/>
                    <a:pt x="15178" y="3405"/>
                    <a:pt x="15189" y="3405"/>
                  </a:cubicBezTo>
                  <a:lnTo>
                    <a:pt x="15211" y="3405"/>
                  </a:lnTo>
                  <a:lnTo>
                    <a:pt x="15211" y="3395"/>
                  </a:lnTo>
                  <a:cubicBezTo>
                    <a:pt x="15207" y="3366"/>
                    <a:pt x="15204" y="3337"/>
                    <a:pt x="15204" y="3318"/>
                  </a:cubicBezTo>
                  <a:cubicBezTo>
                    <a:pt x="15196" y="3333"/>
                    <a:pt x="15189" y="3344"/>
                    <a:pt x="15186" y="3362"/>
                  </a:cubicBezTo>
                  <a:lnTo>
                    <a:pt x="15182" y="3366"/>
                  </a:lnTo>
                  <a:lnTo>
                    <a:pt x="15175" y="3366"/>
                  </a:lnTo>
                  <a:cubicBezTo>
                    <a:pt x="15171" y="3362"/>
                    <a:pt x="15164" y="3362"/>
                    <a:pt x="15161" y="3358"/>
                  </a:cubicBezTo>
                  <a:cubicBezTo>
                    <a:pt x="15150" y="3355"/>
                    <a:pt x="15139" y="3355"/>
                    <a:pt x="15128" y="3351"/>
                  </a:cubicBezTo>
                  <a:cubicBezTo>
                    <a:pt x="15110" y="3344"/>
                    <a:pt x="15088" y="3340"/>
                    <a:pt x="15070" y="3337"/>
                  </a:cubicBezTo>
                  <a:cubicBezTo>
                    <a:pt x="15027" y="3330"/>
                    <a:pt x="14988" y="3330"/>
                    <a:pt x="14945" y="3326"/>
                  </a:cubicBezTo>
                  <a:lnTo>
                    <a:pt x="14930" y="3326"/>
                  </a:lnTo>
                  <a:cubicBezTo>
                    <a:pt x="14923" y="3326"/>
                    <a:pt x="14915" y="3323"/>
                    <a:pt x="14908" y="3323"/>
                  </a:cubicBezTo>
                  <a:cubicBezTo>
                    <a:pt x="14894" y="3323"/>
                    <a:pt x="14880" y="3318"/>
                    <a:pt x="14865" y="3318"/>
                  </a:cubicBezTo>
                  <a:cubicBezTo>
                    <a:pt x="14837" y="3315"/>
                    <a:pt x="14807" y="3312"/>
                    <a:pt x="14779" y="3308"/>
                  </a:cubicBezTo>
                  <a:cubicBezTo>
                    <a:pt x="14750" y="3305"/>
                    <a:pt x="14724" y="3301"/>
                    <a:pt x="14699" y="3297"/>
                  </a:cubicBezTo>
                  <a:cubicBezTo>
                    <a:pt x="14674" y="3297"/>
                    <a:pt x="14649" y="3293"/>
                    <a:pt x="14627" y="3290"/>
                  </a:cubicBezTo>
                  <a:cubicBezTo>
                    <a:pt x="14572" y="3287"/>
                    <a:pt x="14527" y="3281"/>
                    <a:pt x="14492" y="3274"/>
                  </a:cubicBezTo>
                  <a:lnTo>
                    <a:pt x="14492" y="3274"/>
                  </a:lnTo>
                  <a:lnTo>
                    <a:pt x="14692" y="3315"/>
                  </a:lnTo>
                  <a:cubicBezTo>
                    <a:pt x="14735" y="3326"/>
                    <a:pt x="14779" y="3337"/>
                    <a:pt x="14822" y="3344"/>
                  </a:cubicBezTo>
                  <a:lnTo>
                    <a:pt x="14883" y="3362"/>
                  </a:lnTo>
                  <a:lnTo>
                    <a:pt x="14915" y="3369"/>
                  </a:lnTo>
                  <a:lnTo>
                    <a:pt x="14933" y="3373"/>
                  </a:lnTo>
                  <a:lnTo>
                    <a:pt x="14930" y="3373"/>
                  </a:lnTo>
                  <a:lnTo>
                    <a:pt x="14912" y="3369"/>
                  </a:lnTo>
                  <a:lnTo>
                    <a:pt x="14880" y="3366"/>
                  </a:lnTo>
                  <a:cubicBezTo>
                    <a:pt x="14854" y="3362"/>
                    <a:pt x="14832" y="3358"/>
                    <a:pt x="14807" y="3355"/>
                  </a:cubicBezTo>
                  <a:cubicBezTo>
                    <a:pt x="14786" y="3355"/>
                    <a:pt x="14760" y="3351"/>
                    <a:pt x="14739" y="3348"/>
                  </a:cubicBezTo>
                  <a:cubicBezTo>
                    <a:pt x="14714" y="3344"/>
                    <a:pt x="14692" y="3340"/>
                    <a:pt x="14667" y="3340"/>
                  </a:cubicBezTo>
                  <a:cubicBezTo>
                    <a:pt x="14573" y="3330"/>
                    <a:pt x="14479" y="3318"/>
                    <a:pt x="14383" y="3308"/>
                  </a:cubicBezTo>
                  <a:cubicBezTo>
                    <a:pt x="14357" y="3305"/>
                    <a:pt x="14332" y="3301"/>
                    <a:pt x="14310" y="3297"/>
                  </a:cubicBezTo>
                  <a:cubicBezTo>
                    <a:pt x="14285" y="3293"/>
                    <a:pt x="14260" y="3293"/>
                    <a:pt x="14235" y="3290"/>
                  </a:cubicBezTo>
                  <a:cubicBezTo>
                    <a:pt x="14188" y="3286"/>
                    <a:pt x="14137" y="3283"/>
                    <a:pt x="14090" y="3275"/>
                  </a:cubicBezTo>
                  <a:cubicBezTo>
                    <a:pt x="13989" y="3268"/>
                    <a:pt x="13892" y="3258"/>
                    <a:pt x="13791" y="3250"/>
                  </a:cubicBezTo>
                  <a:cubicBezTo>
                    <a:pt x="13417" y="3227"/>
                    <a:pt x="13035" y="3203"/>
                    <a:pt x="12654" y="3203"/>
                  </a:cubicBezTo>
                  <a:cubicBezTo>
                    <a:pt x="12628" y="3203"/>
                    <a:pt x="12603" y="3203"/>
                    <a:pt x="12577" y="3203"/>
                  </a:cubicBezTo>
                  <a:cubicBezTo>
                    <a:pt x="12527" y="3203"/>
                    <a:pt x="12476" y="3203"/>
                    <a:pt x="12426" y="3207"/>
                  </a:cubicBezTo>
                  <a:lnTo>
                    <a:pt x="12271" y="3207"/>
                  </a:lnTo>
                  <a:cubicBezTo>
                    <a:pt x="12170" y="3210"/>
                    <a:pt x="12070" y="3218"/>
                    <a:pt x="11969" y="3222"/>
                  </a:cubicBezTo>
                  <a:cubicBezTo>
                    <a:pt x="11867" y="3222"/>
                    <a:pt x="11771" y="3232"/>
                    <a:pt x="11669" y="3240"/>
                  </a:cubicBezTo>
                  <a:cubicBezTo>
                    <a:pt x="11619" y="3243"/>
                    <a:pt x="11573" y="3247"/>
                    <a:pt x="11522" y="3250"/>
                  </a:cubicBezTo>
                  <a:cubicBezTo>
                    <a:pt x="11496" y="3254"/>
                    <a:pt x="11471" y="3258"/>
                    <a:pt x="11450" y="3258"/>
                  </a:cubicBezTo>
                  <a:cubicBezTo>
                    <a:pt x="11425" y="3261"/>
                    <a:pt x="11400" y="3261"/>
                    <a:pt x="11374" y="3265"/>
                  </a:cubicBezTo>
                  <a:cubicBezTo>
                    <a:pt x="11277" y="3275"/>
                    <a:pt x="11179" y="3290"/>
                    <a:pt x="11086" y="3301"/>
                  </a:cubicBezTo>
                  <a:cubicBezTo>
                    <a:pt x="11036" y="3308"/>
                    <a:pt x="10989" y="3315"/>
                    <a:pt x="10941" y="3318"/>
                  </a:cubicBezTo>
                  <a:cubicBezTo>
                    <a:pt x="10895" y="3330"/>
                    <a:pt x="10848" y="3337"/>
                    <a:pt x="10801" y="3344"/>
                  </a:cubicBezTo>
                  <a:cubicBezTo>
                    <a:pt x="10708" y="3358"/>
                    <a:pt x="10617" y="3376"/>
                    <a:pt x="10527" y="3395"/>
                  </a:cubicBezTo>
                  <a:cubicBezTo>
                    <a:pt x="10481" y="3401"/>
                    <a:pt x="10437" y="3413"/>
                    <a:pt x="10394" y="3423"/>
                  </a:cubicBezTo>
                  <a:cubicBezTo>
                    <a:pt x="10347" y="3431"/>
                    <a:pt x="10304" y="3441"/>
                    <a:pt x="10261" y="3453"/>
                  </a:cubicBezTo>
                  <a:lnTo>
                    <a:pt x="10376" y="3478"/>
                  </a:lnTo>
                  <a:cubicBezTo>
                    <a:pt x="10243" y="3510"/>
                    <a:pt x="10131" y="3531"/>
                    <a:pt x="10030" y="3553"/>
                  </a:cubicBezTo>
                  <a:cubicBezTo>
                    <a:pt x="9933" y="3574"/>
                    <a:pt x="9850" y="3593"/>
                    <a:pt x="9778" y="3607"/>
                  </a:cubicBezTo>
                  <a:cubicBezTo>
                    <a:pt x="9702" y="3621"/>
                    <a:pt x="9638" y="3629"/>
                    <a:pt x="9580" y="3639"/>
                  </a:cubicBezTo>
                  <a:cubicBezTo>
                    <a:pt x="9519" y="3651"/>
                    <a:pt x="9461" y="3657"/>
                    <a:pt x="9403" y="3669"/>
                  </a:cubicBezTo>
                  <a:cubicBezTo>
                    <a:pt x="9346" y="3676"/>
                    <a:pt x="9288" y="3686"/>
                    <a:pt x="9227" y="3694"/>
                  </a:cubicBezTo>
                  <a:cubicBezTo>
                    <a:pt x="9147" y="3708"/>
                    <a:pt x="9122" y="3712"/>
                    <a:pt x="9076" y="3719"/>
                  </a:cubicBezTo>
                  <a:cubicBezTo>
                    <a:pt x="9029" y="3729"/>
                    <a:pt x="8979" y="3740"/>
                    <a:pt x="8917" y="3755"/>
                  </a:cubicBezTo>
                  <a:cubicBezTo>
                    <a:pt x="8859" y="3772"/>
                    <a:pt x="8791" y="3794"/>
                    <a:pt x="8708" y="3827"/>
                  </a:cubicBezTo>
                  <a:lnTo>
                    <a:pt x="8737" y="3805"/>
                  </a:lnTo>
                  <a:lnTo>
                    <a:pt x="8737" y="3805"/>
                  </a:lnTo>
                  <a:cubicBezTo>
                    <a:pt x="8726" y="3812"/>
                    <a:pt x="8712" y="3823"/>
                    <a:pt x="8693" y="3830"/>
                  </a:cubicBezTo>
                  <a:cubicBezTo>
                    <a:pt x="8690" y="3830"/>
                    <a:pt x="8686" y="3834"/>
                    <a:pt x="8683" y="3834"/>
                  </a:cubicBezTo>
                  <a:lnTo>
                    <a:pt x="8683" y="3837"/>
                  </a:lnTo>
                  <a:lnTo>
                    <a:pt x="8680" y="3837"/>
                  </a:lnTo>
                  <a:lnTo>
                    <a:pt x="8680" y="3834"/>
                  </a:lnTo>
                  <a:cubicBezTo>
                    <a:pt x="8676" y="3830"/>
                    <a:pt x="8676" y="3823"/>
                    <a:pt x="8676" y="3820"/>
                  </a:cubicBezTo>
                  <a:cubicBezTo>
                    <a:pt x="8668" y="3798"/>
                    <a:pt x="8661" y="3769"/>
                    <a:pt x="8658" y="3740"/>
                  </a:cubicBezTo>
                  <a:cubicBezTo>
                    <a:pt x="8650" y="3708"/>
                    <a:pt x="8643" y="3676"/>
                    <a:pt x="8640" y="3636"/>
                  </a:cubicBezTo>
                  <a:cubicBezTo>
                    <a:pt x="8636" y="3618"/>
                    <a:pt x="8633" y="3599"/>
                    <a:pt x="8629" y="3582"/>
                  </a:cubicBezTo>
                  <a:cubicBezTo>
                    <a:pt x="8625" y="3561"/>
                    <a:pt x="8622" y="3542"/>
                    <a:pt x="8618" y="3521"/>
                  </a:cubicBezTo>
                  <a:cubicBezTo>
                    <a:pt x="8615" y="3499"/>
                    <a:pt x="8615" y="3481"/>
                    <a:pt x="8607" y="3459"/>
                  </a:cubicBezTo>
                  <a:cubicBezTo>
                    <a:pt x="8603" y="3438"/>
                    <a:pt x="8600" y="3420"/>
                    <a:pt x="8597" y="3395"/>
                  </a:cubicBezTo>
                  <a:lnTo>
                    <a:pt x="8597" y="3395"/>
                  </a:lnTo>
                  <a:cubicBezTo>
                    <a:pt x="8607" y="3420"/>
                    <a:pt x="8615" y="3427"/>
                    <a:pt x="8622" y="3431"/>
                  </a:cubicBezTo>
                  <a:cubicBezTo>
                    <a:pt x="8629" y="3431"/>
                    <a:pt x="8633" y="3427"/>
                    <a:pt x="8640" y="3413"/>
                  </a:cubicBezTo>
                  <a:cubicBezTo>
                    <a:pt x="8640" y="3409"/>
                    <a:pt x="8643" y="3401"/>
                    <a:pt x="8643" y="3395"/>
                  </a:cubicBezTo>
                  <a:cubicBezTo>
                    <a:pt x="8647" y="3383"/>
                    <a:pt x="8647" y="3376"/>
                    <a:pt x="8647" y="3366"/>
                  </a:cubicBezTo>
                  <a:lnTo>
                    <a:pt x="8647" y="3315"/>
                  </a:lnTo>
                  <a:cubicBezTo>
                    <a:pt x="8647" y="3297"/>
                    <a:pt x="8647" y="3283"/>
                    <a:pt x="8643" y="3265"/>
                  </a:cubicBezTo>
                  <a:cubicBezTo>
                    <a:pt x="8639" y="3176"/>
                    <a:pt x="8634" y="3090"/>
                    <a:pt x="8651" y="3090"/>
                  </a:cubicBezTo>
                  <a:cubicBezTo>
                    <a:pt x="8661" y="3090"/>
                    <a:pt x="8678" y="3117"/>
                    <a:pt x="8705" y="3187"/>
                  </a:cubicBezTo>
                  <a:lnTo>
                    <a:pt x="8705" y="3187"/>
                  </a:lnTo>
                  <a:cubicBezTo>
                    <a:pt x="8692" y="3152"/>
                    <a:pt x="8682" y="3115"/>
                    <a:pt x="8672" y="3085"/>
                  </a:cubicBezTo>
                  <a:cubicBezTo>
                    <a:pt x="8661" y="3049"/>
                    <a:pt x="8647" y="3016"/>
                    <a:pt x="8636" y="2987"/>
                  </a:cubicBezTo>
                  <a:cubicBezTo>
                    <a:pt x="8625" y="2955"/>
                    <a:pt x="8615" y="2926"/>
                    <a:pt x="8603" y="2901"/>
                  </a:cubicBezTo>
                  <a:cubicBezTo>
                    <a:pt x="8593" y="2872"/>
                    <a:pt x="8582" y="2847"/>
                    <a:pt x="8571" y="2821"/>
                  </a:cubicBezTo>
                  <a:cubicBezTo>
                    <a:pt x="8550" y="2775"/>
                    <a:pt x="8532" y="2731"/>
                    <a:pt x="8514" y="2692"/>
                  </a:cubicBezTo>
                  <a:cubicBezTo>
                    <a:pt x="8495" y="2656"/>
                    <a:pt x="8477" y="2623"/>
                    <a:pt x="8463" y="2595"/>
                  </a:cubicBezTo>
                  <a:cubicBezTo>
                    <a:pt x="8449" y="2566"/>
                    <a:pt x="8434" y="2540"/>
                    <a:pt x="8420" y="2519"/>
                  </a:cubicBezTo>
                  <a:cubicBezTo>
                    <a:pt x="8409" y="2497"/>
                    <a:pt x="8395" y="2475"/>
                    <a:pt x="8384" y="2462"/>
                  </a:cubicBezTo>
                  <a:cubicBezTo>
                    <a:pt x="8362" y="2429"/>
                    <a:pt x="8344" y="2404"/>
                    <a:pt x="8330" y="2386"/>
                  </a:cubicBezTo>
                  <a:cubicBezTo>
                    <a:pt x="8322" y="2375"/>
                    <a:pt x="8312" y="2364"/>
                    <a:pt x="8304" y="2357"/>
                  </a:cubicBezTo>
                  <a:cubicBezTo>
                    <a:pt x="8297" y="2346"/>
                    <a:pt x="8287" y="2339"/>
                    <a:pt x="8279" y="2328"/>
                  </a:cubicBezTo>
                  <a:cubicBezTo>
                    <a:pt x="8258" y="2310"/>
                    <a:pt x="8236" y="2289"/>
                    <a:pt x="8211" y="2264"/>
                  </a:cubicBezTo>
                  <a:cubicBezTo>
                    <a:pt x="8196" y="2249"/>
                    <a:pt x="8182" y="2231"/>
                    <a:pt x="8164" y="2213"/>
                  </a:cubicBezTo>
                  <a:cubicBezTo>
                    <a:pt x="8146" y="2194"/>
                    <a:pt x="8128" y="2173"/>
                    <a:pt x="8106" y="2151"/>
                  </a:cubicBezTo>
                  <a:cubicBezTo>
                    <a:pt x="8081" y="2126"/>
                    <a:pt x="8060" y="2101"/>
                    <a:pt x="8031" y="2073"/>
                  </a:cubicBezTo>
                  <a:cubicBezTo>
                    <a:pt x="8002" y="2043"/>
                    <a:pt x="7970" y="2011"/>
                    <a:pt x="7933" y="1975"/>
                  </a:cubicBezTo>
                  <a:cubicBezTo>
                    <a:pt x="7926" y="1943"/>
                    <a:pt x="7920" y="1910"/>
                    <a:pt x="7912" y="1878"/>
                  </a:cubicBezTo>
                  <a:lnTo>
                    <a:pt x="7883" y="1784"/>
                  </a:lnTo>
                  <a:cubicBezTo>
                    <a:pt x="7858" y="1759"/>
                    <a:pt x="7833" y="1741"/>
                    <a:pt x="7811" y="1723"/>
                  </a:cubicBezTo>
                  <a:cubicBezTo>
                    <a:pt x="7790" y="1705"/>
                    <a:pt x="7768" y="1687"/>
                    <a:pt x="7747" y="1672"/>
                  </a:cubicBezTo>
                  <a:cubicBezTo>
                    <a:pt x="7725" y="1658"/>
                    <a:pt x="7707" y="1644"/>
                    <a:pt x="7685" y="1626"/>
                  </a:cubicBezTo>
                  <a:cubicBezTo>
                    <a:pt x="7674" y="1619"/>
                    <a:pt x="7667" y="1607"/>
                    <a:pt x="7656" y="1600"/>
                  </a:cubicBezTo>
                  <a:cubicBezTo>
                    <a:pt x="7645" y="1594"/>
                    <a:pt x="7634" y="1582"/>
                    <a:pt x="7620" y="1575"/>
                  </a:cubicBezTo>
                  <a:cubicBezTo>
                    <a:pt x="7599" y="1557"/>
                    <a:pt x="7574" y="1536"/>
                    <a:pt x="7548" y="1511"/>
                  </a:cubicBezTo>
                  <a:cubicBezTo>
                    <a:pt x="7534" y="1499"/>
                    <a:pt x="7519" y="1485"/>
                    <a:pt x="7504" y="1474"/>
                  </a:cubicBezTo>
                  <a:cubicBezTo>
                    <a:pt x="7491" y="1460"/>
                    <a:pt x="7473" y="1446"/>
                    <a:pt x="7458" y="1431"/>
                  </a:cubicBezTo>
                  <a:cubicBezTo>
                    <a:pt x="7440" y="1416"/>
                    <a:pt x="7422" y="1399"/>
                    <a:pt x="7401" y="1381"/>
                  </a:cubicBezTo>
                  <a:cubicBezTo>
                    <a:pt x="7383" y="1366"/>
                    <a:pt x="7361" y="1345"/>
                    <a:pt x="7339" y="1326"/>
                  </a:cubicBezTo>
                  <a:cubicBezTo>
                    <a:pt x="7318" y="1308"/>
                    <a:pt x="7293" y="1287"/>
                    <a:pt x="7267" y="1265"/>
                  </a:cubicBezTo>
                  <a:cubicBezTo>
                    <a:pt x="7243" y="1245"/>
                    <a:pt x="7220" y="1225"/>
                    <a:pt x="7191" y="1202"/>
                  </a:cubicBezTo>
                  <a:lnTo>
                    <a:pt x="7191" y="1202"/>
                  </a:lnTo>
                  <a:cubicBezTo>
                    <a:pt x="7202" y="1210"/>
                    <a:pt x="7211" y="1216"/>
                    <a:pt x="7220" y="1222"/>
                  </a:cubicBezTo>
                  <a:cubicBezTo>
                    <a:pt x="7231" y="1230"/>
                    <a:pt x="7242" y="1236"/>
                    <a:pt x="7253" y="1240"/>
                  </a:cubicBezTo>
                  <a:cubicBezTo>
                    <a:pt x="7267" y="1251"/>
                    <a:pt x="7281" y="1262"/>
                    <a:pt x="7296" y="1265"/>
                  </a:cubicBezTo>
                  <a:cubicBezTo>
                    <a:pt x="7310" y="1272"/>
                    <a:pt x="7320" y="1276"/>
                    <a:pt x="7325" y="1276"/>
                  </a:cubicBezTo>
                  <a:cubicBezTo>
                    <a:pt x="7328" y="1276"/>
                    <a:pt x="7330" y="1275"/>
                    <a:pt x="7332" y="1273"/>
                  </a:cubicBezTo>
                  <a:cubicBezTo>
                    <a:pt x="7339" y="1258"/>
                    <a:pt x="7314" y="1215"/>
                    <a:pt x="7288" y="1175"/>
                  </a:cubicBezTo>
                  <a:cubicBezTo>
                    <a:pt x="7278" y="1153"/>
                    <a:pt x="7263" y="1135"/>
                    <a:pt x="7256" y="1118"/>
                  </a:cubicBezTo>
                  <a:cubicBezTo>
                    <a:pt x="7249" y="1103"/>
                    <a:pt x="7249" y="1089"/>
                    <a:pt x="7253" y="1085"/>
                  </a:cubicBezTo>
                  <a:cubicBezTo>
                    <a:pt x="7255" y="1083"/>
                    <a:pt x="7259" y="1082"/>
                    <a:pt x="7263" y="1082"/>
                  </a:cubicBezTo>
                  <a:cubicBezTo>
                    <a:pt x="7273" y="1082"/>
                    <a:pt x="7287" y="1087"/>
                    <a:pt x="7306" y="1096"/>
                  </a:cubicBezTo>
                  <a:cubicBezTo>
                    <a:pt x="7336" y="1107"/>
                    <a:pt x="7379" y="1135"/>
                    <a:pt x="7436" y="1175"/>
                  </a:cubicBezTo>
                  <a:cubicBezTo>
                    <a:pt x="7220" y="923"/>
                    <a:pt x="6986" y="743"/>
                    <a:pt x="6766" y="613"/>
                  </a:cubicBezTo>
                  <a:cubicBezTo>
                    <a:pt x="6543" y="480"/>
                    <a:pt x="6334" y="397"/>
                    <a:pt x="6143" y="336"/>
                  </a:cubicBezTo>
                  <a:cubicBezTo>
                    <a:pt x="6096" y="318"/>
                    <a:pt x="6046" y="307"/>
                    <a:pt x="6003" y="292"/>
                  </a:cubicBezTo>
                  <a:cubicBezTo>
                    <a:pt x="5981" y="285"/>
                    <a:pt x="5956" y="278"/>
                    <a:pt x="5934" y="271"/>
                  </a:cubicBezTo>
                  <a:cubicBezTo>
                    <a:pt x="5913" y="264"/>
                    <a:pt x="5891" y="260"/>
                    <a:pt x="5869" y="253"/>
                  </a:cubicBezTo>
                  <a:cubicBezTo>
                    <a:pt x="5826" y="242"/>
                    <a:pt x="5783" y="227"/>
                    <a:pt x="5743" y="217"/>
                  </a:cubicBezTo>
                  <a:cubicBezTo>
                    <a:pt x="5700" y="202"/>
                    <a:pt x="5660" y="195"/>
                    <a:pt x="5620" y="181"/>
                  </a:cubicBezTo>
                  <a:cubicBezTo>
                    <a:pt x="5599" y="174"/>
                    <a:pt x="5581" y="170"/>
                    <a:pt x="5563" y="163"/>
                  </a:cubicBezTo>
                  <a:cubicBezTo>
                    <a:pt x="5552" y="159"/>
                    <a:pt x="5542" y="156"/>
                    <a:pt x="5534" y="152"/>
                  </a:cubicBezTo>
                  <a:cubicBezTo>
                    <a:pt x="5524" y="149"/>
                    <a:pt x="5512" y="145"/>
                    <a:pt x="5505" y="145"/>
                  </a:cubicBezTo>
                  <a:cubicBezTo>
                    <a:pt x="5466" y="131"/>
                    <a:pt x="5429" y="116"/>
                    <a:pt x="5394" y="102"/>
                  </a:cubicBezTo>
                  <a:cubicBezTo>
                    <a:pt x="5376" y="94"/>
                    <a:pt x="5354" y="87"/>
                    <a:pt x="5336" y="80"/>
                  </a:cubicBezTo>
                  <a:cubicBezTo>
                    <a:pt x="5318" y="73"/>
                    <a:pt x="5300" y="62"/>
                    <a:pt x="5282" y="55"/>
                  </a:cubicBezTo>
                  <a:cubicBezTo>
                    <a:pt x="5246" y="41"/>
                    <a:pt x="5210" y="23"/>
                    <a:pt x="517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10414659" y="2899333"/>
              <a:ext cx="1660" cy="5083"/>
            </a:xfrm>
            <a:custGeom>
              <a:avLst/>
              <a:gdLst/>
              <a:ahLst/>
              <a:cxnLst/>
              <a:rect l="l" t="t" r="r" b="b"/>
              <a:pathLst>
                <a:path w="16" h="49" extrusionOk="0">
                  <a:moveTo>
                    <a:pt x="1" y="1"/>
                  </a:moveTo>
                  <a:lnTo>
                    <a:pt x="12" y="48"/>
                  </a:lnTo>
                  <a:cubicBezTo>
                    <a:pt x="12" y="40"/>
                    <a:pt x="12" y="33"/>
                    <a:pt x="15" y="26"/>
                  </a:cubicBezTo>
                  <a:cubicBezTo>
                    <a:pt x="8" y="12"/>
                    <a:pt x="5" y="5"/>
                    <a:pt x="1" y="1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12253056" y="3834872"/>
              <a:ext cx="8714" cy="50833"/>
            </a:xfrm>
            <a:custGeom>
              <a:avLst/>
              <a:gdLst/>
              <a:ahLst/>
              <a:cxnLst/>
              <a:rect l="l" t="t" r="r" b="b"/>
              <a:pathLst>
                <a:path w="84" h="490" extrusionOk="0">
                  <a:moveTo>
                    <a:pt x="84" y="1"/>
                  </a:moveTo>
                  <a:lnTo>
                    <a:pt x="48" y="144"/>
                  </a:lnTo>
                  <a:cubicBezTo>
                    <a:pt x="34" y="260"/>
                    <a:pt x="19" y="375"/>
                    <a:pt x="1" y="490"/>
                  </a:cubicBezTo>
                  <a:cubicBezTo>
                    <a:pt x="30" y="328"/>
                    <a:pt x="59" y="162"/>
                    <a:pt x="84" y="1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7"/>
            <p:cNvSpPr/>
            <p:nvPr/>
          </p:nvSpPr>
          <p:spPr>
            <a:xfrm>
              <a:off x="12101801" y="4377128"/>
              <a:ext cx="20955" cy="14005"/>
            </a:xfrm>
            <a:custGeom>
              <a:avLst/>
              <a:gdLst/>
              <a:ahLst/>
              <a:cxnLst/>
              <a:rect l="l" t="t" r="r" b="b"/>
              <a:pathLst>
                <a:path w="202" h="135" extrusionOk="0">
                  <a:moveTo>
                    <a:pt x="202" y="0"/>
                  </a:moveTo>
                  <a:lnTo>
                    <a:pt x="202" y="0"/>
                  </a:lnTo>
                  <a:cubicBezTo>
                    <a:pt x="152" y="37"/>
                    <a:pt x="115" y="55"/>
                    <a:pt x="83" y="65"/>
                  </a:cubicBezTo>
                  <a:cubicBezTo>
                    <a:pt x="65" y="73"/>
                    <a:pt x="50" y="80"/>
                    <a:pt x="32" y="87"/>
                  </a:cubicBezTo>
                  <a:cubicBezTo>
                    <a:pt x="22" y="91"/>
                    <a:pt x="14" y="95"/>
                    <a:pt x="4" y="98"/>
                  </a:cubicBezTo>
                  <a:lnTo>
                    <a:pt x="0" y="98"/>
                  </a:lnTo>
                  <a:lnTo>
                    <a:pt x="0" y="101"/>
                  </a:lnTo>
                  <a:lnTo>
                    <a:pt x="0" y="105"/>
                  </a:lnTo>
                  <a:cubicBezTo>
                    <a:pt x="0" y="108"/>
                    <a:pt x="0" y="108"/>
                    <a:pt x="4" y="113"/>
                  </a:cubicBezTo>
                  <a:cubicBezTo>
                    <a:pt x="54" y="120"/>
                    <a:pt x="108" y="126"/>
                    <a:pt x="159" y="134"/>
                  </a:cubicBezTo>
                  <a:lnTo>
                    <a:pt x="133" y="116"/>
                  </a:lnTo>
                  <a:lnTo>
                    <a:pt x="130" y="113"/>
                  </a:lnTo>
                  <a:lnTo>
                    <a:pt x="130" y="108"/>
                  </a:lnTo>
                  <a:lnTo>
                    <a:pt x="133" y="101"/>
                  </a:lnTo>
                  <a:lnTo>
                    <a:pt x="155" y="69"/>
                  </a:lnTo>
                  <a:cubicBezTo>
                    <a:pt x="170" y="48"/>
                    <a:pt x="187" y="26"/>
                    <a:pt x="202" y="0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7"/>
            <p:cNvSpPr/>
            <p:nvPr/>
          </p:nvSpPr>
          <p:spPr>
            <a:xfrm>
              <a:off x="12077215" y="4505975"/>
              <a:ext cx="52181" cy="54256"/>
            </a:xfrm>
            <a:custGeom>
              <a:avLst/>
              <a:gdLst/>
              <a:ahLst/>
              <a:cxnLst/>
              <a:rect l="l" t="t" r="r" b="b"/>
              <a:pathLst>
                <a:path w="503" h="523" extrusionOk="0">
                  <a:moveTo>
                    <a:pt x="500" y="1"/>
                  </a:moveTo>
                  <a:cubicBezTo>
                    <a:pt x="498" y="1"/>
                    <a:pt x="496" y="2"/>
                    <a:pt x="493" y="5"/>
                  </a:cubicBezTo>
                  <a:cubicBezTo>
                    <a:pt x="472" y="20"/>
                    <a:pt x="432" y="85"/>
                    <a:pt x="324" y="185"/>
                  </a:cubicBezTo>
                  <a:cubicBezTo>
                    <a:pt x="320" y="203"/>
                    <a:pt x="281" y="258"/>
                    <a:pt x="226" y="315"/>
                  </a:cubicBezTo>
                  <a:cubicBezTo>
                    <a:pt x="201" y="344"/>
                    <a:pt x="172" y="369"/>
                    <a:pt x="143" y="398"/>
                  </a:cubicBezTo>
                  <a:cubicBezTo>
                    <a:pt x="115" y="423"/>
                    <a:pt x="86" y="449"/>
                    <a:pt x="64" y="466"/>
                  </a:cubicBezTo>
                  <a:cubicBezTo>
                    <a:pt x="25" y="500"/>
                    <a:pt x="0" y="523"/>
                    <a:pt x="11" y="523"/>
                  </a:cubicBezTo>
                  <a:cubicBezTo>
                    <a:pt x="13" y="523"/>
                    <a:pt x="17" y="522"/>
                    <a:pt x="21" y="520"/>
                  </a:cubicBezTo>
                  <a:cubicBezTo>
                    <a:pt x="35" y="513"/>
                    <a:pt x="64" y="499"/>
                    <a:pt x="111" y="470"/>
                  </a:cubicBezTo>
                  <a:cubicBezTo>
                    <a:pt x="154" y="441"/>
                    <a:pt x="216" y="398"/>
                    <a:pt x="294" y="329"/>
                  </a:cubicBezTo>
                  <a:cubicBezTo>
                    <a:pt x="302" y="311"/>
                    <a:pt x="338" y="271"/>
                    <a:pt x="377" y="221"/>
                  </a:cubicBezTo>
                  <a:cubicBezTo>
                    <a:pt x="385" y="211"/>
                    <a:pt x="396" y="196"/>
                    <a:pt x="407" y="181"/>
                  </a:cubicBezTo>
                  <a:cubicBezTo>
                    <a:pt x="414" y="168"/>
                    <a:pt x="424" y="156"/>
                    <a:pt x="432" y="142"/>
                  </a:cubicBezTo>
                  <a:cubicBezTo>
                    <a:pt x="442" y="128"/>
                    <a:pt x="450" y="113"/>
                    <a:pt x="457" y="103"/>
                  </a:cubicBezTo>
                  <a:cubicBezTo>
                    <a:pt x="464" y="88"/>
                    <a:pt x="472" y="77"/>
                    <a:pt x="479" y="63"/>
                  </a:cubicBezTo>
                  <a:cubicBezTo>
                    <a:pt x="489" y="41"/>
                    <a:pt x="497" y="23"/>
                    <a:pt x="500" y="12"/>
                  </a:cubicBezTo>
                  <a:cubicBezTo>
                    <a:pt x="502" y="4"/>
                    <a:pt x="502" y="1"/>
                    <a:pt x="500" y="1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10657621" y="4430244"/>
              <a:ext cx="19503" cy="48343"/>
            </a:xfrm>
            <a:custGeom>
              <a:avLst/>
              <a:gdLst/>
              <a:ahLst/>
              <a:cxnLst/>
              <a:rect l="l" t="t" r="r" b="b"/>
              <a:pathLst>
                <a:path w="188" h="466" extrusionOk="0">
                  <a:moveTo>
                    <a:pt x="91" y="0"/>
                  </a:moveTo>
                  <a:cubicBezTo>
                    <a:pt x="76" y="0"/>
                    <a:pt x="62" y="4"/>
                    <a:pt x="51" y="11"/>
                  </a:cubicBezTo>
                  <a:cubicBezTo>
                    <a:pt x="36" y="22"/>
                    <a:pt x="26" y="33"/>
                    <a:pt x="4" y="50"/>
                  </a:cubicBezTo>
                  <a:cubicBezTo>
                    <a:pt x="11" y="58"/>
                    <a:pt x="19" y="65"/>
                    <a:pt x="26" y="68"/>
                  </a:cubicBezTo>
                  <a:cubicBezTo>
                    <a:pt x="33" y="72"/>
                    <a:pt x="26" y="76"/>
                    <a:pt x="22" y="80"/>
                  </a:cubicBezTo>
                  <a:cubicBezTo>
                    <a:pt x="19" y="83"/>
                    <a:pt x="19" y="87"/>
                    <a:pt x="15" y="87"/>
                  </a:cubicBezTo>
                  <a:cubicBezTo>
                    <a:pt x="1" y="108"/>
                    <a:pt x="4" y="115"/>
                    <a:pt x="11" y="123"/>
                  </a:cubicBezTo>
                  <a:cubicBezTo>
                    <a:pt x="19" y="130"/>
                    <a:pt x="33" y="133"/>
                    <a:pt x="44" y="137"/>
                  </a:cubicBezTo>
                  <a:cubicBezTo>
                    <a:pt x="51" y="141"/>
                    <a:pt x="58" y="148"/>
                    <a:pt x="58" y="170"/>
                  </a:cubicBezTo>
                  <a:cubicBezTo>
                    <a:pt x="54" y="173"/>
                    <a:pt x="54" y="177"/>
                    <a:pt x="54" y="184"/>
                  </a:cubicBezTo>
                  <a:cubicBezTo>
                    <a:pt x="51" y="188"/>
                    <a:pt x="51" y="191"/>
                    <a:pt x="51" y="195"/>
                  </a:cubicBezTo>
                  <a:cubicBezTo>
                    <a:pt x="51" y="195"/>
                    <a:pt x="51" y="198"/>
                    <a:pt x="48" y="198"/>
                  </a:cubicBezTo>
                  <a:lnTo>
                    <a:pt x="48" y="202"/>
                  </a:lnTo>
                  <a:lnTo>
                    <a:pt x="48" y="206"/>
                  </a:lnTo>
                  <a:cubicBezTo>
                    <a:pt x="33" y="263"/>
                    <a:pt x="15" y="339"/>
                    <a:pt x="4" y="429"/>
                  </a:cubicBezTo>
                  <a:cubicBezTo>
                    <a:pt x="7" y="454"/>
                    <a:pt x="10" y="466"/>
                    <a:pt x="16" y="466"/>
                  </a:cubicBezTo>
                  <a:cubicBezTo>
                    <a:pt x="17" y="466"/>
                    <a:pt x="18" y="466"/>
                    <a:pt x="19" y="465"/>
                  </a:cubicBezTo>
                  <a:cubicBezTo>
                    <a:pt x="19" y="465"/>
                    <a:pt x="22" y="458"/>
                    <a:pt x="26" y="451"/>
                  </a:cubicBezTo>
                  <a:cubicBezTo>
                    <a:pt x="26" y="444"/>
                    <a:pt x="29" y="432"/>
                    <a:pt x="33" y="422"/>
                  </a:cubicBezTo>
                  <a:cubicBezTo>
                    <a:pt x="36" y="396"/>
                    <a:pt x="44" y="361"/>
                    <a:pt x="51" y="324"/>
                  </a:cubicBezTo>
                  <a:cubicBezTo>
                    <a:pt x="54" y="306"/>
                    <a:pt x="58" y="285"/>
                    <a:pt x="66" y="266"/>
                  </a:cubicBezTo>
                  <a:cubicBezTo>
                    <a:pt x="69" y="256"/>
                    <a:pt x="69" y="245"/>
                    <a:pt x="73" y="234"/>
                  </a:cubicBezTo>
                  <a:lnTo>
                    <a:pt x="76" y="220"/>
                  </a:lnTo>
                  <a:lnTo>
                    <a:pt x="80" y="213"/>
                  </a:lnTo>
                  <a:lnTo>
                    <a:pt x="80" y="209"/>
                  </a:lnTo>
                  <a:cubicBezTo>
                    <a:pt x="91" y="184"/>
                    <a:pt x="105" y="158"/>
                    <a:pt x="119" y="145"/>
                  </a:cubicBezTo>
                  <a:cubicBezTo>
                    <a:pt x="128" y="136"/>
                    <a:pt x="134" y="132"/>
                    <a:pt x="139" y="132"/>
                  </a:cubicBezTo>
                  <a:cubicBezTo>
                    <a:pt x="142" y="132"/>
                    <a:pt x="144" y="135"/>
                    <a:pt x="144" y="141"/>
                  </a:cubicBezTo>
                  <a:cubicBezTo>
                    <a:pt x="152" y="105"/>
                    <a:pt x="163" y="76"/>
                    <a:pt x="174" y="55"/>
                  </a:cubicBezTo>
                  <a:cubicBezTo>
                    <a:pt x="177" y="50"/>
                    <a:pt x="181" y="47"/>
                    <a:pt x="181" y="40"/>
                  </a:cubicBezTo>
                  <a:cubicBezTo>
                    <a:pt x="184" y="40"/>
                    <a:pt x="184" y="36"/>
                    <a:pt x="188" y="33"/>
                  </a:cubicBezTo>
                  <a:lnTo>
                    <a:pt x="184" y="33"/>
                  </a:lnTo>
                  <a:lnTo>
                    <a:pt x="181" y="29"/>
                  </a:lnTo>
                  <a:cubicBezTo>
                    <a:pt x="166" y="25"/>
                    <a:pt x="156" y="18"/>
                    <a:pt x="144" y="15"/>
                  </a:cubicBezTo>
                  <a:cubicBezTo>
                    <a:pt x="123" y="7"/>
                    <a:pt x="105" y="0"/>
                    <a:pt x="91" y="0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10671833" y="4444871"/>
              <a:ext cx="1245" cy="13901"/>
            </a:xfrm>
            <a:custGeom>
              <a:avLst/>
              <a:gdLst/>
              <a:ahLst/>
              <a:cxnLst/>
              <a:rect l="l" t="t" r="r" b="b"/>
              <a:pathLst>
                <a:path w="12" h="134" extrusionOk="0">
                  <a:moveTo>
                    <a:pt x="7" y="0"/>
                  </a:moveTo>
                  <a:cubicBezTo>
                    <a:pt x="7" y="14"/>
                    <a:pt x="4" y="32"/>
                    <a:pt x="4" y="47"/>
                  </a:cubicBezTo>
                  <a:cubicBezTo>
                    <a:pt x="4" y="68"/>
                    <a:pt x="7" y="72"/>
                    <a:pt x="0" y="133"/>
                  </a:cubicBezTo>
                  <a:cubicBezTo>
                    <a:pt x="4" y="122"/>
                    <a:pt x="4" y="112"/>
                    <a:pt x="4" y="104"/>
                  </a:cubicBezTo>
                  <a:cubicBezTo>
                    <a:pt x="4" y="100"/>
                    <a:pt x="7" y="97"/>
                    <a:pt x="7" y="90"/>
                  </a:cubicBezTo>
                  <a:lnTo>
                    <a:pt x="7" y="87"/>
                  </a:lnTo>
                  <a:lnTo>
                    <a:pt x="7" y="82"/>
                  </a:lnTo>
                  <a:lnTo>
                    <a:pt x="7" y="65"/>
                  </a:lnTo>
                  <a:lnTo>
                    <a:pt x="7" y="36"/>
                  </a:lnTo>
                  <a:cubicBezTo>
                    <a:pt x="12" y="17"/>
                    <a:pt x="12" y="10"/>
                    <a:pt x="7" y="0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>
              <a:off x="10435615" y="4063207"/>
              <a:ext cx="4253" cy="9440"/>
            </a:xfrm>
            <a:custGeom>
              <a:avLst/>
              <a:gdLst/>
              <a:ahLst/>
              <a:cxnLst/>
              <a:rect l="l" t="t" r="r" b="b"/>
              <a:pathLst>
                <a:path w="41" h="91" extrusionOk="0">
                  <a:moveTo>
                    <a:pt x="23" y="0"/>
                  </a:moveTo>
                  <a:lnTo>
                    <a:pt x="23" y="0"/>
                  </a:lnTo>
                  <a:cubicBezTo>
                    <a:pt x="15" y="11"/>
                    <a:pt x="11" y="18"/>
                    <a:pt x="1" y="26"/>
                  </a:cubicBezTo>
                  <a:lnTo>
                    <a:pt x="1" y="33"/>
                  </a:lnTo>
                  <a:lnTo>
                    <a:pt x="1" y="36"/>
                  </a:lnTo>
                  <a:lnTo>
                    <a:pt x="1" y="48"/>
                  </a:lnTo>
                  <a:cubicBezTo>
                    <a:pt x="1" y="51"/>
                    <a:pt x="4" y="58"/>
                    <a:pt x="8" y="61"/>
                  </a:cubicBezTo>
                  <a:cubicBezTo>
                    <a:pt x="15" y="73"/>
                    <a:pt x="26" y="80"/>
                    <a:pt x="41" y="91"/>
                  </a:cubicBezTo>
                  <a:cubicBezTo>
                    <a:pt x="26" y="58"/>
                    <a:pt x="19" y="26"/>
                    <a:pt x="23" y="0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10414659" y="3737978"/>
              <a:ext cx="10581" cy="19918"/>
            </a:xfrm>
            <a:custGeom>
              <a:avLst/>
              <a:gdLst/>
              <a:ahLst/>
              <a:cxnLst/>
              <a:rect l="l" t="t" r="r" b="b"/>
              <a:pathLst>
                <a:path w="102" h="192" extrusionOk="0">
                  <a:moveTo>
                    <a:pt x="102" y="1"/>
                  </a:moveTo>
                  <a:lnTo>
                    <a:pt x="1" y="95"/>
                  </a:lnTo>
                  <a:lnTo>
                    <a:pt x="5" y="19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10204483" y="2492771"/>
              <a:ext cx="735309" cy="112973"/>
            </a:xfrm>
            <a:custGeom>
              <a:avLst/>
              <a:gdLst/>
              <a:ahLst/>
              <a:cxnLst/>
              <a:rect l="l" t="t" r="r" b="b"/>
              <a:pathLst>
                <a:path w="7088" h="1089" extrusionOk="0">
                  <a:moveTo>
                    <a:pt x="7052" y="0"/>
                  </a:moveTo>
                  <a:cubicBezTo>
                    <a:pt x="7052" y="0"/>
                    <a:pt x="6612" y="58"/>
                    <a:pt x="5953" y="148"/>
                  </a:cubicBezTo>
                  <a:cubicBezTo>
                    <a:pt x="5293" y="241"/>
                    <a:pt x="4415" y="364"/>
                    <a:pt x="3535" y="490"/>
                  </a:cubicBezTo>
                  <a:cubicBezTo>
                    <a:pt x="2659" y="624"/>
                    <a:pt x="1781" y="757"/>
                    <a:pt x="1121" y="858"/>
                  </a:cubicBezTo>
                  <a:cubicBezTo>
                    <a:pt x="466" y="963"/>
                    <a:pt x="27" y="1031"/>
                    <a:pt x="27" y="1031"/>
                  </a:cubicBezTo>
                  <a:cubicBezTo>
                    <a:pt x="12" y="1034"/>
                    <a:pt x="1" y="1049"/>
                    <a:pt x="5" y="1063"/>
                  </a:cubicBezTo>
                  <a:cubicBezTo>
                    <a:pt x="5" y="1076"/>
                    <a:pt x="16" y="1089"/>
                    <a:pt x="31" y="1089"/>
                  </a:cubicBezTo>
                  <a:cubicBezTo>
                    <a:pt x="33" y="1089"/>
                    <a:pt x="35" y="1088"/>
                    <a:pt x="37" y="1088"/>
                  </a:cubicBezTo>
                  <a:cubicBezTo>
                    <a:pt x="37" y="1088"/>
                    <a:pt x="476" y="1031"/>
                    <a:pt x="1136" y="941"/>
                  </a:cubicBezTo>
                  <a:cubicBezTo>
                    <a:pt x="1795" y="847"/>
                    <a:pt x="2674" y="725"/>
                    <a:pt x="3553" y="599"/>
                  </a:cubicBezTo>
                  <a:cubicBezTo>
                    <a:pt x="4428" y="465"/>
                    <a:pt x="5308" y="331"/>
                    <a:pt x="5967" y="235"/>
                  </a:cubicBezTo>
                  <a:cubicBezTo>
                    <a:pt x="6623" y="130"/>
                    <a:pt x="7062" y="58"/>
                    <a:pt x="7062" y="58"/>
                  </a:cubicBezTo>
                  <a:cubicBezTo>
                    <a:pt x="7077" y="55"/>
                    <a:pt x="7087" y="40"/>
                    <a:pt x="7084" y="25"/>
                  </a:cubicBezTo>
                  <a:cubicBezTo>
                    <a:pt x="7084" y="11"/>
                    <a:pt x="7069" y="0"/>
                    <a:pt x="7052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10231041" y="2534786"/>
              <a:ext cx="731989" cy="257898"/>
            </a:xfrm>
            <a:custGeom>
              <a:avLst/>
              <a:gdLst/>
              <a:ahLst/>
              <a:cxnLst/>
              <a:rect l="l" t="t" r="r" b="b"/>
              <a:pathLst>
                <a:path w="7056" h="2486" extrusionOk="0">
                  <a:moveTo>
                    <a:pt x="7021" y="0"/>
                  </a:moveTo>
                  <a:cubicBezTo>
                    <a:pt x="7018" y="0"/>
                    <a:pt x="7015" y="1"/>
                    <a:pt x="7012" y="2"/>
                  </a:cubicBezTo>
                  <a:cubicBezTo>
                    <a:pt x="7012" y="2"/>
                    <a:pt x="6572" y="147"/>
                    <a:pt x="5916" y="366"/>
                  </a:cubicBezTo>
                  <a:cubicBezTo>
                    <a:pt x="5261" y="593"/>
                    <a:pt x="4385" y="892"/>
                    <a:pt x="3510" y="1191"/>
                  </a:cubicBezTo>
                  <a:cubicBezTo>
                    <a:pt x="2638" y="1497"/>
                    <a:pt x="1766" y="1807"/>
                    <a:pt x="1111" y="2038"/>
                  </a:cubicBezTo>
                  <a:cubicBezTo>
                    <a:pt x="458" y="2272"/>
                    <a:pt x="22" y="2430"/>
                    <a:pt x="22" y="2430"/>
                  </a:cubicBezTo>
                  <a:cubicBezTo>
                    <a:pt x="8" y="2434"/>
                    <a:pt x="1" y="2452"/>
                    <a:pt x="4" y="2467"/>
                  </a:cubicBezTo>
                  <a:cubicBezTo>
                    <a:pt x="11" y="2479"/>
                    <a:pt x="21" y="2486"/>
                    <a:pt x="35" y="2486"/>
                  </a:cubicBezTo>
                  <a:cubicBezTo>
                    <a:pt x="38" y="2486"/>
                    <a:pt x="41" y="2485"/>
                    <a:pt x="44" y="2485"/>
                  </a:cubicBezTo>
                  <a:cubicBezTo>
                    <a:pt x="44" y="2485"/>
                    <a:pt x="480" y="2337"/>
                    <a:pt x="1139" y="2117"/>
                  </a:cubicBezTo>
                  <a:cubicBezTo>
                    <a:pt x="1795" y="1893"/>
                    <a:pt x="2671" y="1595"/>
                    <a:pt x="3546" y="1296"/>
                  </a:cubicBezTo>
                  <a:cubicBezTo>
                    <a:pt x="4418" y="986"/>
                    <a:pt x="5290" y="679"/>
                    <a:pt x="5945" y="449"/>
                  </a:cubicBezTo>
                  <a:cubicBezTo>
                    <a:pt x="6597" y="215"/>
                    <a:pt x="7029" y="56"/>
                    <a:pt x="7029" y="56"/>
                  </a:cubicBezTo>
                  <a:cubicBezTo>
                    <a:pt x="7044" y="53"/>
                    <a:pt x="7055" y="34"/>
                    <a:pt x="7047" y="21"/>
                  </a:cubicBezTo>
                  <a:cubicBezTo>
                    <a:pt x="7045" y="9"/>
                    <a:pt x="7033" y="0"/>
                    <a:pt x="7021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11728748" y="2477417"/>
              <a:ext cx="735205" cy="113077"/>
            </a:xfrm>
            <a:custGeom>
              <a:avLst/>
              <a:gdLst/>
              <a:ahLst/>
              <a:cxnLst/>
              <a:rect l="l" t="t" r="r" b="b"/>
              <a:pathLst>
                <a:path w="7087" h="1090" extrusionOk="0">
                  <a:moveTo>
                    <a:pt x="37" y="0"/>
                  </a:moveTo>
                  <a:cubicBezTo>
                    <a:pt x="19" y="0"/>
                    <a:pt x="5" y="12"/>
                    <a:pt x="0" y="25"/>
                  </a:cubicBezTo>
                  <a:cubicBezTo>
                    <a:pt x="0" y="40"/>
                    <a:pt x="12" y="58"/>
                    <a:pt x="26" y="58"/>
                  </a:cubicBezTo>
                  <a:cubicBezTo>
                    <a:pt x="26" y="58"/>
                    <a:pt x="466" y="130"/>
                    <a:pt x="1121" y="235"/>
                  </a:cubicBezTo>
                  <a:cubicBezTo>
                    <a:pt x="1781" y="336"/>
                    <a:pt x="2659" y="466"/>
                    <a:pt x="3535" y="599"/>
                  </a:cubicBezTo>
                  <a:cubicBezTo>
                    <a:pt x="4414" y="725"/>
                    <a:pt x="5293" y="847"/>
                    <a:pt x="5952" y="941"/>
                  </a:cubicBezTo>
                  <a:cubicBezTo>
                    <a:pt x="6611" y="1031"/>
                    <a:pt x="7051" y="1089"/>
                    <a:pt x="7051" y="1089"/>
                  </a:cubicBezTo>
                  <a:cubicBezTo>
                    <a:pt x="7053" y="1089"/>
                    <a:pt x="7055" y="1090"/>
                    <a:pt x="7056" y="1090"/>
                  </a:cubicBezTo>
                  <a:cubicBezTo>
                    <a:pt x="7069" y="1090"/>
                    <a:pt x="7080" y="1079"/>
                    <a:pt x="7083" y="1063"/>
                  </a:cubicBezTo>
                  <a:cubicBezTo>
                    <a:pt x="7087" y="1049"/>
                    <a:pt x="7076" y="1034"/>
                    <a:pt x="7058" y="1031"/>
                  </a:cubicBezTo>
                  <a:cubicBezTo>
                    <a:pt x="7058" y="1031"/>
                    <a:pt x="6623" y="963"/>
                    <a:pt x="5963" y="858"/>
                  </a:cubicBezTo>
                  <a:cubicBezTo>
                    <a:pt x="5307" y="757"/>
                    <a:pt x="4428" y="624"/>
                    <a:pt x="3553" y="491"/>
                  </a:cubicBezTo>
                  <a:cubicBezTo>
                    <a:pt x="2674" y="368"/>
                    <a:pt x="1794" y="242"/>
                    <a:pt x="1136" y="148"/>
                  </a:cubicBezTo>
                  <a:cubicBezTo>
                    <a:pt x="476" y="62"/>
                    <a:pt x="37" y="0"/>
                    <a:pt x="37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11705614" y="2519536"/>
              <a:ext cx="731782" cy="257794"/>
            </a:xfrm>
            <a:custGeom>
              <a:avLst/>
              <a:gdLst/>
              <a:ahLst/>
              <a:cxnLst/>
              <a:rect l="l" t="t" r="r" b="b"/>
              <a:pathLst>
                <a:path w="7054" h="2485" extrusionOk="0">
                  <a:moveTo>
                    <a:pt x="36" y="1"/>
                  </a:moveTo>
                  <a:cubicBezTo>
                    <a:pt x="23" y="1"/>
                    <a:pt x="11" y="8"/>
                    <a:pt x="7" y="20"/>
                  </a:cubicBezTo>
                  <a:cubicBezTo>
                    <a:pt x="0" y="34"/>
                    <a:pt x="7" y="52"/>
                    <a:pt x="22" y="56"/>
                  </a:cubicBezTo>
                  <a:cubicBezTo>
                    <a:pt x="22" y="56"/>
                    <a:pt x="458" y="214"/>
                    <a:pt x="1110" y="449"/>
                  </a:cubicBezTo>
                  <a:cubicBezTo>
                    <a:pt x="1766" y="679"/>
                    <a:pt x="2637" y="989"/>
                    <a:pt x="3509" y="1295"/>
                  </a:cubicBezTo>
                  <a:cubicBezTo>
                    <a:pt x="4385" y="1594"/>
                    <a:pt x="5260" y="1893"/>
                    <a:pt x="5916" y="2116"/>
                  </a:cubicBezTo>
                  <a:cubicBezTo>
                    <a:pt x="6571" y="2336"/>
                    <a:pt x="7011" y="2484"/>
                    <a:pt x="7011" y="2484"/>
                  </a:cubicBezTo>
                  <a:cubicBezTo>
                    <a:pt x="7013" y="2485"/>
                    <a:pt x="7016" y="2485"/>
                    <a:pt x="7018" y="2485"/>
                  </a:cubicBezTo>
                  <a:cubicBezTo>
                    <a:pt x="7031" y="2485"/>
                    <a:pt x="7044" y="2478"/>
                    <a:pt x="7047" y="2466"/>
                  </a:cubicBezTo>
                  <a:cubicBezTo>
                    <a:pt x="7054" y="2451"/>
                    <a:pt x="7047" y="2434"/>
                    <a:pt x="7029" y="2429"/>
                  </a:cubicBezTo>
                  <a:cubicBezTo>
                    <a:pt x="7029" y="2429"/>
                    <a:pt x="6597" y="2271"/>
                    <a:pt x="5945" y="2037"/>
                  </a:cubicBezTo>
                  <a:cubicBezTo>
                    <a:pt x="5289" y="1807"/>
                    <a:pt x="4417" y="1497"/>
                    <a:pt x="3545" y="1190"/>
                  </a:cubicBezTo>
                  <a:cubicBezTo>
                    <a:pt x="2670" y="891"/>
                    <a:pt x="1794" y="592"/>
                    <a:pt x="1139" y="369"/>
                  </a:cubicBezTo>
                  <a:cubicBezTo>
                    <a:pt x="479" y="149"/>
                    <a:pt x="44" y="2"/>
                    <a:pt x="44" y="2"/>
                  </a:cubicBezTo>
                  <a:cubicBezTo>
                    <a:pt x="41" y="1"/>
                    <a:pt x="38" y="1"/>
                    <a:pt x="36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" name="Google Shape;510;p27"/>
          <p:cNvSpPr txBox="1">
            <a:spLocks noGrp="1"/>
          </p:cNvSpPr>
          <p:nvPr>
            <p:ph type="subTitle" idx="1"/>
          </p:nvPr>
        </p:nvSpPr>
        <p:spPr>
          <a:xfrm>
            <a:off x="760811" y="2232936"/>
            <a:ext cx="2039225" cy="2043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" sz="1100" dirty="0"/>
              <a:t>К таким факторам относятся биологические и личные аспекты истории, такие как пол, возраст, образование, доход, инвалидность, нарушение умственного и умственного развития, психологические расстройства, вредное употребление алкоголя, злоупотребление наркотиками, а также история агрессии или жестокого обращения.</a:t>
            </a:r>
            <a:endParaRPr sz="1100" dirty="0"/>
          </a:p>
        </p:txBody>
      </p:sp>
      <p:sp>
        <p:nvSpPr>
          <p:cNvPr id="511" name="Google Shape;511;p27"/>
          <p:cNvSpPr txBox="1">
            <a:spLocks noGrp="1"/>
          </p:cNvSpPr>
          <p:nvPr>
            <p:ph type="subTitle" idx="2"/>
          </p:nvPr>
        </p:nvSpPr>
        <p:spPr>
          <a:xfrm>
            <a:off x="5324353" y="2405636"/>
            <a:ext cx="2039225" cy="1870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" sz="1100" dirty="0"/>
              <a:t>Факторы риска включают отсутствие эмоциональной связи, плохую родительскую практику, семейную дисфункцию и разлуку, общение с правонарушителями, дети, ставшие свидетелями насилия в отношении своей матери или мачехи, а также ранние или принудительные браки.</a:t>
            </a:r>
            <a:endParaRPr sz="1100" dirty="0">
              <a:solidFill>
                <a:srgbClr val="F3F3F3"/>
              </a:solidFill>
            </a:endParaRPr>
          </a:p>
        </p:txBody>
      </p:sp>
      <p:sp>
        <p:nvSpPr>
          <p:cNvPr id="513" name="Google Shape;513;p27"/>
          <p:cNvSpPr txBox="1">
            <a:spLocks noGrp="1"/>
          </p:cNvSpPr>
          <p:nvPr>
            <p:ph type="subTitle" idx="4"/>
          </p:nvPr>
        </p:nvSpPr>
        <p:spPr>
          <a:xfrm>
            <a:off x="648436" y="1563952"/>
            <a:ext cx="21516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sz="1800" dirty="0"/>
              <a:t>Индивидуальный уровень риска</a:t>
            </a:r>
            <a:endParaRPr sz="1800" dirty="0"/>
          </a:p>
        </p:txBody>
      </p:sp>
      <p:sp>
        <p:nvSpPr>
          <p:cNvPr id="514" name="Google Shape;514;p27"/>
          <p:cNvSpPr txBox="1">
            <a:spLocks noGrp="1"/>
          </p:cNvSpPr>
          <p:nvPr>
            <p:ph type="subTitle" idx="5"/>
          </p:nvPr>
        </p:nvSpPr>
        <p:spPr>
          <a:xfrm>
            <a:off x="5206572" y="1816852"/>
            <a:ext cx="21516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sz="1800" dirty="0"/>
              <a:t>Уровень близких отношений</a:t>
            </a:r>
            <a:endParaRPr sz="1800" dirty="0">
              <a:solidFill>
                <a:srgbClr val="F3F3F3"/>
              </a:solidFill>
            </a:endParaRPr>
          </a:p>
        </p:txBody>
      </p:sp>
      <p:grpSp>
        <p:nvGrpSpPr>
          <p:cNvPr id="516" name="Google Shape;516;p27"/>
          <p:cNvGrpSpPr/>
          <p:nvPr/>
        </p:nvGrpSpPr>
        <p:grpSpPr>
          <a:xfrm>
            <a:off x="7006450" y="3962516"/>
            <a:ext cx="695556" cy="451525"/>
            <a:chOff x="4932425" y="3607450"/>
            <a:chExt cx="205100" cy="133150"/>
          </a:xfrm>
        </p:grpSpPr>
        <p:sp>
          <p:nvSpPr>
            <p:cNvPr id="517" name="Google Shape;517;p27"/>
            <p:cNvSpPr/>
            <p:nvPr/>
          </p:nvSpPr>
          <p:spPr>
            <a:xfrm>
              <a:off x="5081550" y="3662125"/>
              <a:ext cx="575" cy="1725"/>
            </a:xfrm>
            <a:custGeom>
              <a:avLst/>
              <a:gdLst/>
              <a:ahLst/>
              <a:cxnLst/>
              <a:rect l="l" t="t" r="r" b="b"/>
              <a:pathLst>
                <a:path w="23" h="69" extrusionOk="0">
                  <a:moveTo>
                    <a:pt x="0" y="0"/>
                  </a:moveTo>
                  <a:lnTo>
                    <a:pt x="8" y="23"/>
                  </a:lnTo>
                  <a:lnTo>
                    <a:pt x="8" y="23"/>
                  </a:lnTo>
                  <a:cubicBezTo>
                    <a:pt x="6" y="16"/>
                    <a:pt x="3" y="8"/>
                    <a:pt x="0" y="0"/>
                  </a:cubicBezTo>
                  <a:close/>
                  <a:moveTo>
                    <a:pt x="8" y="23"/>
                  </a:moveTo>
                  <a:lnTo>
                    <a:pt x="8" y="23"/>
                  </a:lnTo>
                  <a:cubicBezTo>
                    <a:pt x="14" y="43"/>
                    <a:pt x="17" y="58"/>
                    <a:pt x="22" y="69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5085600" y="3676200"/>
              <a:ext cx="300" cy="525"/>
            </a:xfrm>
            <a:custGeom>
              <a:avLst/>
              <a:gdLst/>
              <a:ahLst/>
              <a:cxnLst/>
              <a:rect l="l" t="t" r="r" b="b"/>
              <a:pathLst>
                <a:path w="12" h="2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" y="3"/>
                    <a:pt x="4" y="11"/>
                  </a:cubicBezTo>
                  <a:lnTo>
                    <a:pt x="11" y="21"/>
                  </a:lnTo>
                  <a:cubicBezTo>
                    <a:pt x="5" y="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5136050" y="3652475"/>
              <a:ext cx="475" cy="3475"/>
            </a:xfrm>
            <a:custGeom>
              <a:avLst/>
              <a:gdLst/>
              <a:ahLst/>
              <a:cxnLst/>
              <a:rect l="l" t="t" r="r" b="b"/>
              <a:pathLst>
                <a:path w="19" h="139" extrusionOk="0">
                  <a:moveTo>
                    <a:pt x="18" y="1"/>
                  </a:moveTo>
                  <a:lnTo>
                    <a:pt x="7" y="90"/>
                  </a:lnTo>
                  <a:lnTo>
                    <a:pt x="7" y="90"/>
                  </a:lnTo>
                  <a:cubicBezTo>
                    <a:pt x="10" y="65"/>
                    <a:pt x="14" y="36"/>
                    <a:pt x="18" y="1"/>
                  </a:cubicBezTo>
                  <a:close/>
                  <a:moveTo>
                    <a:pt x="7" y="90"/>
                  </a:moveTo>
                  <a:cubicBezTo>
                    <a:pt x="4" y="108"/>
                    <a:pt x="2" y="124"/>
                    <a:pt x="0" y="138"/>
                  </a:cubicBezTo>
                  <a:lnTo>
                    <a:pt x="7" y="9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5069500" y="3691275"/>
              <a:ext cx="1050" cy="2125"/>
            </a:xfrm>
            <a:custGeom>
              <a:avLst/>
              <a:gdLst/>
              <a:ahLst/>
              <a:cxnLst/>
              <a:rect l="l" t="t" r="r" b="b"/>
              <a:pathLst>
                <a:path w="42" h="85" extrusionOk="0">
                  <a:moveTo>
                    <a:pt x="37" y="0"/>
                  </a:moveTo>
                  <a:cubicBezTo>
                    <a:pt x="35" y="0"/>
                    <a:pt x="32" y="3"/>
                    <a:pt x="30" y="3"/>
                  </a:cubicBezTo>
                  <a:cubicBezTo>
                    <a:pt x="29" y="3"/>
                    <a:pt x="29" y="3"/>
                    <a:pt x="29" y="2"/>
                  </a:cubicBezTo>
                  <a:cubicBezTo>
                    <a:pt x="18" y="27"/>
                    <a:pt x="10" y="56"/>
                    <a:pt x="0" y="85"/>
                  </a:cubicBezTo>
                  <a:cubicBezTo>
                    <a:pt x="38" y="12"/>
                    <a:pt x="41" y="0"/>
                    <a:pt x="3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4932425" y="3666700"/>
              <a:ext cx="200" cy="600"/>
            </a:xfrm>
            <a:custGeom>
              <a:avLst/>
              <a:gdLst/>
              <a:ahLst/>
              <a:cxnLst/>
              <a:rect l="l" t="t" r="r" b="b"/>
              <a:pathLst>
                <a:path w="8" h="24" extrusionOk="0">
                  <a:moveTo>
                    <a:pt x="2" y="1"/>
                  </a:moveTo>
                  <a:cubicBezTo>
                    <a:pt x="0" y="1"/>
                    <a:pt x="4" y="10"/>
                    <a:pt x="7" y="23"/>
                  </a:cubicBezTo>
                  <a:cubicBezTo>
                    <a:pt x="7" y="15"/>
                    <a:pt x="3" y="8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5071925" y="3625200"/>
              <a:ext cx="125" cy="400"/>
            </a:xfrm>
            <a:custGeom>
              <a:avLst/>
              <a:gdLst/>
              <a:ahLst/>
              <a:cxnLst/>
              <a:rect l="l" t="t" r="r" b="b"/>
              <a:pathLst>
                <a:path w="5" h="16" extrusionOk="0">
                  <a:moveTo>
                    <a:pt x="4" y="1"/>
                  </a:moveTo>
                  <a:cubicBezTo>
                    <a:pt x="2" y="11"/>
                    <a:pt x="1" y="15"/>
                    <a:pt x="1" y="15"/>
                  </a:cubicBezTo>
                  <a:cubicBezTo>
                    <a:pt x="1" y="15"/>
                    <a:pt x="2" y="12"/>
                    <a:pt x="4" y="7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5011100" y="3706800"/>
              <a:ext cx="300" cy="1300"/>
            </a:xfrm>
            <a:custGeom>
              <a:avLst/>
              <a:gdLst/>
              <a:ahLst/>
              <a:cxnLst/>
              <a:rect l="l" t="t" r="r" b="b"/>
              <a:pathLst>
                <a:path w="12" h="52" extrusionOk="0">
                  <a:moveTo>
                    <a:pt x="12" y="0"/>
                  </a:moveTo>
                  <a:cubicBezTo>
                    <a:pt x="12" y="1"/>
                    <a:pt x="12" y="2"/>
                    <a:pt x="11" y="3"/>
                  </a:cubicBezTo>
                  <a:lnTo>
                    <a:pt x="11" y="3"/>
                  </a:lnTo>
                  <a:cubicBezTo>
                    <a:pt x="12" y="2"/>
                    <a:pt x="12" y="1"/>
                    <a:pt x="12" y="0"/>
                  </a:cubicBezTo>
                  <a:close/>
                  <a:moveTo>
                    <a:pt x="11" y="3"/>
                  </a:moveTo>
                  <a:cubicBezTo>
                    <a:pt x="10" y="6"/>
                    <a:pt x="8" y="8"/>
                    <a:pt x="8" y="11"/>
                  </a:cubicBezTo>
                  <a:cubicBezTo>
                    <a:pt x="3" y="40"/>
                    <a:pt x="0" y="52"/>
                    <a:pt x="1" y="52"/>
                  </a:cubicBezTo>
                  <a:cubicBezTo>
                    <a:pt x="1" y="52"/>
                    <a:pt x="6" y="31"/>
                    <a:pt x="11" y="3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5117675" y="369112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1"/>
                  </a:moveTo>
                  <a:cubicBezTo>
                    <a:pt x="4" y="4"/>
                    <a:pt x="0" y="4"/>
                    <a:pt x="0" y="8"/>
                  </a:cubicBezTo>
                  <a:cubicBezTo>
                    <a:pt x="4" y="4"/>
                    <a:pt x="4" y="1"/>
                    <a:pt x="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5117850" y="3685800"/>
              <a:ext cx="2275" cy="5350"/>
            </a:xfrm>
            <a:custGeom>
              <a:avLst/>
              <a:gdLst/>
              <a:ahLst/>
              <a:cxnLst/>
              <a:rect l="l" t="t" r="r" b="b"/>
              <a:pathLst>
                <a:path w="91" h="214" extrusionOk="0">
                  <a:moveTo>
                    <a:pt x="91" y="1"/>
                  </a:moveTo>
                  <a:lnTo>
                    <a:pt x="91" y="1"/>
                  </a:lnTo>
                  <a:cubicBezTo>
                    <a:pt x="65" y="99"/>
                    <a:pt x="40" y="149"/>
                    <a:pt x="0" y="214"/>
                  </a:cubicBezTo>
                  <a:cubicBezTo>
                    <a:pt x="22" y="195"/>
                    <a:pt x="43" y="181"/>
                    <a:pt x="69" y="163"/>
                  </a:cubicBezTo>
                  <a:cubicBezTo>
                    <a:pt x="80" y="109"/>
                    <a:pt x="83" y="55"/>
                    <a:pt x="9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5048500" y="3708325"/>
              <a:ext cx="400" cy="25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7" y="1"/>
                  </a:moveTo>
                  <a:lnTo>
                    <a:pt x="1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5048250" y="3708325"/>
              <a:ext cx="275" cy="25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5083450" y="3668800"/>
              <a:ext cx="275" cy="900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14"/>
                    <a:pt x="7" y="26"/>
                    <a:pt x="11" y="36"/>
                  </a:cubicBezTo>
                  <a:cubicBezTo>
                    <a:pt x="7" y="22"/>
                    <a:pt x="4" y="1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5127025" y="3656000"/>
              <a:ext cx="125" cy="12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1" y="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5134150" y="3627725"/>
              <a:ext cx="375" cy="125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11" y="4"/>
                    <a:pt x="15" y="4"/>
                  </a:cubicBezTo>
                  <a:cubicBezTo>
                    <a:pt x="11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5127125" y="3653925"/>
              <a:ext cx="125" cy="2100"/>
            </a:xfrm>
            <a:custGeom>
              <a:avLst/>
              <a:gdLst/>
              <a:ahLst/>
              <a:cxnLst/>
              <a:rect l="l" t="t" r="r" b="b"/>
              <a:pathLst>
                <a:path w="5" h="84" extrusionOk="0">
                  <a:moveTo>
                    <a:pt x="4" y="1"/>
                  </a:moveTo>
                  <a:lnTo>
                    <a:pt x="4" y="1"/>
                  </a:lnTo>
                  <a:cubicBezTo>
                    <a:pt x="4" y="22"/>
                    <a:pt x="1" y="51"/>
                    <a:pt x="1" y="84"/>
                  </a:cubicBezTo>
                  <a:cubicBezTo>
                    <a:pt x="4" y="40"/>
                    <a:pt x="4" y="19"/>
                    <a:pt x="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4932600" y="3607450"/>
              <a:ext cx="204925" cy="133150"/>
            </a:xfrm>
            <a:custGeom>
              <a:avLst/>
              <a:gdLst/>
              <a:ahLst/>
              <a:cxnLst/>
              <a:rect l="l" t="t" r="r" b="b"/>
              <a:pathLst>
                <a:path w="8197" h="5326" extrusionOk="0">
                  <a:moveTo>
                    <a:pt x="5563" y="90"/>
                  </a:moveTo>
                  <a:cubicBezTo>
                    <a:pt x="5563" y="90"/>
                    <a:pt x="5563" y="91"/>
                    <a:pt x="5562" y="91"/>
                  </a:cubicBezTo>
                  <a:cubicBezTo>
                    <a:pt x="5562" y="91"/>
                    <a:pt x="5562" y="91"/>
                    <a:pt x="5562" y="92"/>
                  </a:cubicBezTo>
                  <a:lnTo>
                    <a:pt x="5562" y="92"/>
                  </a:lnTo>
                  <a:cubicBezTo>
                    <a:pt x="5562" y="91"/>
                    <a:pt x="5562" y="91"/>
                    <a:pt x="5563" y="90"/>
                  </a:cubicBezTo>
                  <a:close/>
                  <a:moveTo>
                    <a:pt x="5562" y="92"/>
                  </a:moveTo>
                  <a:lnTo>
                    <a:pt x="5562" y="92"/>
                  </a:lnTo>
                  <a:cubicBezTo>
                    <a:pt x="5562" y="92"/>
                    <a:pt x="5562" y="92"/>
                    <a:pt x="5562" y="92"/>
                  </a:cubicBezTo>
                  <a:cubicBezTo>
                    <a:pt x="5562" y="92"/>
                    <a:pt x="5562" y="92"/>
                    <a:pt x="5562" y="92"/>
                  </a:cubicBezTo>
                  <a:close/>
                  <a:moveTo>
                    <a:pt x="8117" y="852"/>
                  </a:moveTo>
                  <a:cubicBezTo>
                    <a:pt x="8124" y="858"/>
                    <a:pt x="8130" y="865"/>
                    <a:pt x="8138" y="872"/>
                  </a:cubicBezTo>
                  <a:cubicBezTo>
                    <a:pt x="8132" y="865"/>
                    <a:pt x="8124" y="858"/>
                    <a:pt x="8117" y="852"/>
                  </a:cubicBezTo>
                  <a:close/>
                  <a:moveTo>
                    <a:pt x="8160" y="1348"/>
                  </a:moveTo>
                  <a:cubicBezTo>
                    <a:pt x="8163" y="1388"/>
                    <a:pt x="8160" y="1442"/>
                    <a:pt x="8149" y="1507"/>
                  </a:cubicBezTo>
                  <a:cubicBezTo>
                    <a:pt x="8153" y="1460"/>
                    <a:pt x="8156" y="1409"/>
                    <a:pt x="8160" y="1348"/>
                  </a:cubicBezTo>
                  <a:close/>
                  <a:moveTo>
                    <a:pt x="5850" y="1791"/>
                  </a:moveTo>
                  <a:lnTo>
                    <a:pt x="5854" y="1798"/>
                  </a:lnTo>
                  <a:cubicBezTo>
                    <a:pt x="5850" y="1798"/>
                    <a:pt x="5850" y="1795"/>
                    <a:pt x="5850" y="1791"/>
                  </a:cubicBezTo>
                  <a:close/>
                  <a:moveTo>
                    <a:pt x="7753" y="2112"/>
                  </a:moveTo>
                  <a:lnTo>
                    <a:pt x="7746" y="2159"/>
                  </a:lnTo>
                  <a:cubicBezTo>
                    <a:pt x="7746" y="2160"/>
                    <a:pt x="7746" y="2161"/>
                    <a:pt x="7746" y="2162"/>
                  </a:cubicBezTo>
                  <a:lnTo>
                    <a:pt x="7746" y="2162"/>
                  </a:lnTo>
                  <a:cubicBezTo>
                    <a:pt x="7748" y="2144"/>
                    <a:pt x="7750" y="2128"/>
                    <a:pt x="7753" y="2112"/>
                  </a:cubicBezTo>
                  <a:close/>
                  <a:moveTo>
                    <a:pt x="127" y="2832"/>
                  </a:moveTo>
                  <a:lnTo>
                    <a:pt x="130" y="2844"/>
                  </a:lnTo>
                  <a:cubicBezTo>
                    <a:pt x="129" y="2841"/>
                    <a:pt x="128" y="2837"/>
                    <a:pt x="127" y="2832"/>
                  </a:cubicBezTo>
                  <a:close/>
                  <a:moveTo>
                    <a:pt x="6999" y="3495"/>
                  </a:moveTo>
                  <a:cubicBezTo>
                    <a:pt x="7004" y="3500"/>
                    <a:pt x="7008" y="3502"/>
                    <a:pt x="7011" y="3505"/>
                  </a:cubicBezTo>
                  <a:lnTo>
                    <a:pt x="7011" y="3505"/>
                  </a:lnTo>
                  <a:cubicBezTo>
                    <a:pt x="7008" y="3502"/>
                    <a:pt x="7005" y="3499"/>
                    <a:pt x="6999" y="3495"/>
                  </a:cubicBezTo>
                  <a:close/>
                  <a:moveTo>
                    <a:pt x="6308" y="3268"/>
                  </a:moveTo>
                  <a:lnTo>
                    <a:pt x="6308" y="3268"/>
                  </a:lnTo>
                  <a:cubicBezTo>
                    <a:pt x="6326" y="3326"/>
                    <a:pt x="6351" y="3384"/>
                    <a:pt x="6387" y="3452"/>
                  </a:cubicBezTo>
                  <a:cubicBezTo>
                    <a:pt x="6418" y="3507"/>
                    <a:pt x="6457" y="3570"/>
                    <a:pt x="6503" y="3641"/>
                  </a:cubicBezTo>
                  <a:lnTo>
                    <a:pt x="6503" y="3641"/>
                  </a:lnTo>
                  <a:cubicBezTo>
                    <a:pt x="6480" y="3604"/>
                    <a:pt x="6450" y="3549"/>
                    <a:pt x="6431" y="3506"/>
                  </a:cubicBezTo>
                  <a:cubicBezTo>
                    <a:pt x="6416" y="3474"/>
                    <a:pt x="6405" y="3444"/>
                    <a:pt x="6405" y="3441"/>
                  </a:cubicBezTo>
                  <a:cubicBezTo>
                    <a:pt x="6406" y="3440"/>
                    <a:pt x="6407" y="3439"/>
                    <a:pt x="6408" y="3439"/>
                  </a:cubicBezTo>
                  <a:cubicBezTo>
                    <a:pt x="6412" y="3439"/>
                    <a:pt x="6419" y="3449"/>
                    <a:pt x="6438" y="3474"/>
                  </a:cubicBezTo>
                  <a:lnTo>
                    <a:pt x="6438" y="3474"/>
                  </a:lnTo>
                  <a:cubicBezTo>
                    <a:pt x="6424" y="3453"/>
                    <a:pt x="6406" y="3426"/>
                    <a:pt x="6391" y="3401"/>
                  </a:cubicBezTo>
                  <a:cubicBezTo>
                    <a:pt x="6380" y="3385"/>
                    <a:pt x="6371" y="3370"/>
                    <a:pt x="6364" y="3356"/>
                  </a:cubicBezTo>
                  <a:lnTo>
                    <a:pt x="6364" y="3356"/>
                  </a:lnTo>
                  <a:cubicBezTo>
                    <a:pt x="6374" y="3378"/>
                    <a:pt x="6386" y="3402"/>
                    <a:pt x="6399" y="3427"/>
                  </a:cubicBezTo>
                  <a:cubicBezTo>
                    <a:pt x="6366" y="3373"/>
                    <a:pt x="6337" y="3323"/>
                    <a:pt x="6308" y="3268"/>
                  </a:cubicBezTo>
                  <a:close/>
                  <a:moveTo>
                    <a:pt x="6503" y="3641"/>
                  </a:moveTo>
                  <a:lnTo>
                    <a:pt x="6503" y="3641"/>
                  </a:lnTo>
                  <a:cubicBezTo>
                    <a:pt x="6514" y="3659"/>
                    <a:pt x="6523" y="3673"/>
                    <a:pt x="6528" y="3679"/>
                  </a:cubicBezTo>
                  <a:cubicBezTo>
                    <a:pt x="6520" y="3666"/>
                    <a:pt x="6511" y="3653"/>
                    <a:pt x="6503" y="3641"/>
                  </a:cubicBezTo>
                  <a:close/>
                  <a:moveTo>
                    <a:pt x="5757" y="1"/>
                  </a:moveTo>
                  <a:cubicBezTo>
                    <a:pt x="5750" y="1"/>
                    <a:pt x="5742" y="1"/>
                    <a:pt x="5728" y="4"/>
                  </a:cubicBezTo>
                  <a:lnTo>
                    <a:pt x="5707" y="4"/>
                  </a:lnTo>
                  <a:cubicBezTo>
                    <a:pt x="5699" y="4"/>
                    <a:pt x="5692" y="4"/>
                    <a:pt x="5681" y="8"/>
                  </a:cubicBezTo>
                  <a:cubicBezTo>
                    <a:pt x="5645" y="15"/>
                    <a:pt x="5609" y="34"/>
                    <a:pt x="5588" y="55"/>
                  </a:cubicBezTo>
                  <a:cubicBezTo>
                    <a:pt x="5573" y="72"/>
                    <a:pt x="5565" y="85"/>
                    <a:pt x="5563" y="90"/>
                  </a:cubicBezTo>
                  <a:lnTo>
                    <a:pt x="5563" y="90"/>
                  </a:lnTo>
                  <a:cubicBezTo>
                    <a:pt x="5566" y="87"/>
                    <a:pt x="5566" y="84"/>
                    <a:pt x="5569" y="80"/>
                  </a:cubicBezTo>
                  <a:cubicBezTo>
                    <a:pt x="5573" y="77"/>
                    <a:pt x="5581" y="69"/>
                    <a:pt x="5588" y="62"/>
                  </a:cubicBezTo>
                  <a:cubicBezTo>
                    <a:pt x="5602" y="47"/>
                    <a:pt x="5624" y="29"/>
                    <a:pt x="5664" y="19"/>
                  </a:cubicBezTo>
                  <a:lnTo>
                    <a:pt x="5664" y="19"/>
                  </a:lnTo>
                  <a:cubicBezTo>
                    <a:pt x="5616" y="37"/>
                    <a:pt x="5588" y="66"/>
                    <a:pt x="5573" y="91"/>
                  </a:cubicBezTo>
                  <a:cubicBezTo>
                    <a:pt x="5569" y="98"/>
                    <a:pt x="5566" y="105"/>
                    <a:pt x="5562" y="112"/>
                  </a:cubicBezTo>
                  <a:cubicBezTo>
                    <a:pt x="5559" y="120"/>
                    <a:pt x="5559" y="127"/>
                    <a:pt x="5556" y="130"/>
                  </a:cubicBezTo>
                  <a:cubicBezTo>
                    <a:pt x="5556" y="137"/>
                    <a:pt x="5551" y="145"/>
                    <a:pt x="5551" y="152"/>
                  </a:cubicBezTo>
                  <a:lnTo>
                    <a:pt x="5548" y="170"/>
                  </a:lnTo>
                  <a:lnTo>
                    <a:pt x="5548" y="192"/>
                  </a:lnTo>
                  <a:lnTo>
                    <a:pt x="5548" y="210"/>
                  </a:lnTo>
                  <a:cubicBezTo>
                    <a:pt x="5548" y="220"/>
                    <a:pt x="5548" y="232"/>
                    <a:pt x="5544" y="245"/>
                  </a:cubicBezTo>
                  <a:cubicBezTo>
                    <a:pt x="5548" y="275"/>
                    <a:pt x="5548" y="310"/>
                    <a:pt x="5548" y="358"/>
                  </a:cubicBezTo>
                  <a:cubicBezTo>
                    <a:pt x="5549" y="351"/>
                    <a:pt x="5551" y="348"/>
                    <a:pt x="5552" y="348"/>
                  </a:cubicBezTo>
                  <a:cubicBezTo>
                    <a:pt x="5560" y="348"/>
                    <a:pt x="5571" y="419"/>
                    <a:pt x="5581" y="505"/>
                  </a:cubicBezTo>
                  <a:cubicBezTo>
                    <a:pt x="5581" y="574"/>
                    <a:pt x="5581" y="642"/>
                    <a:pt x="5577" y="707"/>
                  </a:cubicBezTo>
                  <a:lnTo>
                    <a:pt x="5577" y="717"/>
                  </a:lnTo>
                  <a:cubicBezTo>
                    <a:pt x="5562" y="1031"/>
                    <a:pt x="5544" y="1201"/>
                    <a:pt x="5519" y="1496"/>
                  </a:cubicBezTo>
                  <a:cubicBezTo>
                    <a:pt x="5514" y="1520"/>
                    <a:pt x="5500" y="1619"/>
                    <a:pt x="5494" y="1619"/>
                  </a:cubicBezTo>
                  <a:cubicBezTo>
                    <a:pt x="5492" y="1619"/>
                    <a:pt x="5491" y="1615"/>
                    <a:pt x="5491" y="1604"/>
                  </a:cubicBezTo>
                  <a:lnTo>
                    <a:pt x="5491" y="1604"/>
                  </a:lnTo>
                  <a:cubicBezTo>
                    <a:pt x="5491" y="1647"/>
                    <a:pt x="5494" y="1687"/>
                    <a:pt x="5486" y="1777"/>
                  </a:cubicBezTo>
                  <a:cubicBezTo>
                    <a:pt x="5480" y="1810"/>
                    <a:pt x="5477" y="1823"/>
                    <a:pt x="5476" y="1823"/>
                  </a:cubicBezTo>
                  <a:cubicBezTo>
                    <a:pt x="5471" y="1823"/>
                    <a:pt x="5487" y="1677"/>
                    <a:pt x="5481" y="1677"/>
                  </a:cubicBezTo>
                  <a:lnTo>
                    <a:pt x="5481" y="1677"/>
                  </a:lnTo>
                  <a:cubicBezTo>
                    <a:pt x="5480" y="1677"/>
                    <a:pt x="5477" y="1685"/>
                    <a:pt x="5473" y="1705"/>
                  </a:cubicBezTo>
                  <a:cubicBezTo>
                    <a:pt x="5479" y="1720"/>
                    <a:pt x="5465" y="1943"/>
                    <a:pt x="5458" y="2072"/>
                  </a:cubicBezTo>
                  <a:cubicBezTo>
                    <a:pt x="5469" y="2051"/>
                    <a:pt x="5476" y="1979"/>
                    <a:pt x="5483" y="1892"/>
                  </a:cubicBezTo>
                  <a:cubicBezTo>
                    <a:pt x="5491" y="1806"/>
                    <a:pt x="5494" y="1708"/>
                    <a:pt x="5494" y="1643"/>
                  </a:cubicBezTo>
                  <a:cubicBezTo>
                    <a:pt x="5501" y="1643"/>
                    <a:pt x="5508" y="1672"/>
                    <a:pt x="5512" y="1720"/>
                  </a:cubicBezTo>
                  <a:cubicBezTo>
                    <a:pt x="5486" y="2011"/>
                    <a:pt x="5454" y="2339"/>
                    <a:pt x="5378" y="2645"/>
                  </a:cubicBezTo>
                  <a:cubicBezTo>
                    <a:pt x="5353" y="2731"/>
                    <a:pt x="5313" y="2887"/>
                    <a:pt x="5242" y="3048"/>
                  </a:cubicBezTo>
                  <a:cubicBezTo>
                    <a:pt x="5217" y="3099"/>
                    <a:pt x="5195" y="3150"/>
                    <a:pt x="5166" y="3200"/>
                  </a:cubicBezTo>
                  <a:cubicBezTo>
                    <a:pt x="5152" y="3225"/>
                    <a:pt x="5137" y="3250"/>
                    <a:pt x="5123" y="3276"/>
                  </a:cubicBezTo>
                  <a:cubicBezTo>
                    <a:pt x="5105" y="3297"/>
                    <a:pt x="5087" y="3323"/>
                    <a:pt x="5072" y="3344"/>
                  </a:cubicBezTo>
                  <a:cubicBezTo>
                    <a:pt x="5058" y="3369"/>
                    <a:pt x="5037" y="3387"/>
                    <a:pt x="5022" y="3409"/>
                  </a:cubicBezTo>
                  <a:cubicBezTo>
                    <a:pt x="5004" y="3431"/>
                    <a:pt x="4986" y="3452"/>
                    <a:pt x="4968" y="3470"/>
                  </a:cubicBezTo>
                  <a:cubicBezTo>
                    <a:pt x="4932" y="3506"/>
                    <a:pt x="4892" y="3535"/>
                    <a:pt x="4856" y="3560"/>
                  </a:cubicBezTo>
                  <a:cubicBezTo>
                    <a:pt x="4846" y="3571"/>
                    <a:pt x="4831" y="3582"/>
                    <a:pt x="4816" y="3592"/>
                  </a:cubicBezTo>
                  <a:cubicBezTo>
                    <a:pt x="4799" y="3604"/>
                    <a:pt x="4784" y="3610"/>
                    <a:pt x="4773" y="3617"/>
                  </a:cubicBezTo>
                  <a:cubicBezTo>
                    <a:pt x="4763" y="3625"/>
                    <a:pt x="4756" y="3629"/>
                    <a:pt x="4748" y="3632"/>
                  </a:cubicBezTo>
                  <a:cubicBezTo>
                    <a:pt x="4703" y="3649"/>
                    <a:pt x="4659" y="3657"/>
                    <a:pt x="4616" y="3657"/>
                  </a:cubicBezTo>
                  <a:cubicBezTo>
                    <a:pt x="4343" y="3657"/>
                    <a:pt x="4102" y="3332"/>
                    <a:pt x="3908" y="2915"/>
                  </a:cubicBezTo>
                  <a:cubicBezTo>
                    <a:pt x="3913" y="2915"/>
                    <a:pt x="3913" y="2915"/>
                    <a:pt x="3913" y="2912"/>
                  </a:cubicBezTo>
                  <a:cubicBezTo>
                    <a:pt x="3891" y="2865"/>
                    <a:pt x="3865" y="2818"/>
                    <a:pt x="3844" y="2767"/>
                  </a:cubicBezTo>
                  <a:cubicBezTo>
                    <a:pt x="3840" y="2764"/>
                    <a:pt x="3840" y="2761"/>
                    <a:pt x="3837" y="2753"/>
                  </a:cubicBezTo>
                  <a:lnTo>
                    <a:pt x="3837" y="2753"/>
                  </a:lnTo>
                  <a:cubicBezTo>
                    <a:pt x="3839" y="2756"/>
                    <a:pt x="3852" y="2779"/>
                    <a:pt x="3855" y="2779"/>
                  </a:cubicBezTo>
                  <a:cubicBezTo>
                    <a:pt x="3856" y="2779"/>
                    <a:pt x="3856" y="2774"/>
                    <a:pt x="3851" y="2761"/>
                  </a:cubicBezTo>
                  <a:cubicBezTo>
                    <a:pt x="3844" y="2757"/>
                    <a:pt x="3833" y="2739"/>
                    <a:pt x="3819" y="2706"/>
                  </a:cubicBezTo>
                  <a:cubicBezTo>
                    <a:pt x="3787" y="2627"/>
                    <a:pt x="3754" y="2544"/>
                    <a:pt x="3725" y="2465"/>
                  </a:cubicBezTo>
                  <a:cubicBezTo>
                    <a:pt x="3725" y="2461"/>
                    <a:pt x="3725" y="2458"/>
                    <a:pt x="3722" y="2454"/>
                  </a:cubicBezTo>
                  <a:cubicBezTo>
                    <a:pt x="3722" y="2447"/>
                    <a:pt x="3718" y="2443"/>
                    <a:pt x="3718" y="2440"/>
                  </a:cubicBezTo>
                  <a:cubicBezTo>
                    <a:pt x="3692" y="2375"/>
                    <a:pt x="3671" y="2310"/>
                    <a:pt x="3649" y="2242"/>
                  </a:cubicBezTo>
                  <a:cubicBezTo>
                    <a:pt x="3649" y="2234"/>
                    <a:pt x="3646" y="2227"/>
                    <a:pt x="3642" y="2212"/>
                  </a:cubicBezTo>
                  <a:cubicBezTo>
                    <a:pt x="3639" y="2202"/>
                    <a:pt x="3635" y="2187"/>
                    <a:pt x="3627" y="2173"/>
                  </a:cubicBezTo>
                  <a:cubicBezTo>
                    <a:pt x="3509" y="1791"/>
                    <a:pt x="3433" y="1439"/>
                    <a:pt x="3404" y="1276"/>
                  </a:cubicBezTo>
                  <a:cubicBezTo>
                    <a:pt x="3391" y="1206"/>
                    <a:pt x="3338" y="1176"/>
                    <a:pt x="3282" y="1176"/>
                  </a:cubicBezTo>
                  <a:cubicBezTo>
                    <a:pt x="3205" y="1176"/>
                    <a:pt x="3121" y="1233"/>
                    <a:pt x="3123" y="1323"/>
                  </a:cubicBezTo>
                  <a:cubicBezTo>
                    <a:pt x="3135" y="1835"/>
                    <a:pt x="3102" y="2353"/>
                    <a:pt x="3037" y="2857"/>
                  </a:cubicBezTo>
                  <a:cubicBezTo>
                    <a:pt x="2965" y="3441"/>
                    <a:pt x="2806" y="4854"/>
                    <a:pt x="2049" y="4972"/>
                  </a:cubicBezTo>
                  <a:cubicBezTo>
                    <a:pt x="2022" y="4977"/>
                    <a:pt x="1995" y="4979"/>
                    <a:pt x="1969" y="4979"/>
                  </a:cubicBezTo>
                  <a:cubicBezTo>
                    <a:pt x="1870" y="4979"/>
                    <a:pt x="1777" y="4949"/>
                    <a:pt x="1686" y="4900"/>
                  </a:cubicBezTo>
                  <a:cubicBezTo>
                    <a:pt x="1635" y="4857"/>
                    <a:pt x="1589" y="4803"/>
                    <a:pt x="1603" y="4799"/>
                  </a:cubicBezTo>
                  <a:cubicBezTo>
                    <a:pt x="1527" y="4756"/>
                    <a:pt x="1449" y="4670"/>
                    <a:pt x="1376" y="4562"/>
                  </a:cubicBezTo>
                  <a:cubicBezTo>
                    <a:pt x="1301" y="4453"/>
                    <a:pt x="1228" y="4331"/>
                    <a:pt x="1146" y="4212"/>
                  </a:cubicBezTo>
                  <a:cubicBezTo>
                    <a:pt x="1139" y="4199"/>
                    <a:pt x="1137" y="4194"/>
                    <a:pt x="1138" y="4194"/>
                  </a:cubicBezTo>
                  <a:lnTo>
                    <a:pt x="1138" y="4194"/>
                  </a:lnTo>
                  <a:cubicBezTo>
                    <a:pt x="1141" y="4194"/>
                    <a:pt x="1164" y="4229"/>
                    <a:pt x="1168" y="4229"/>
                  </a:cubicBezTo>
                  <a:cubicBezTo>
                    <a:pt x="1169" y="4229"/>
                    <a:pt x="1169" y="4227"/>
                    <a:pt x="1168" y="4223"/>
                  </a:cubicBezTo>
                  <a:cubicBezTo>
                    <a:pt x="1120" y="4166"/>
                    <a:pt x="1077" y="4086"/>
                    <a:pt x="1008" y="3935"/>
                  </a:cubicBezTo>
                  <a:lnTo>
                    <a:pt x="1008" y="3935"/>
                  </a:lnTo>
                  <a:lnTo>
                    <a:pt x="1020" y="3953"/>
                  </a:lnTo>
                  <a:cubicBezTo>
                    <a:pt x="919" y="3744"/>
                    <a:pt x="857" y="3585"/>
                    <a:pt x="792" y="3423"/>
                  </a:cubicBezTo>
                  <a:cubicBezTo>
                    <a:pt x="731" y="3265"/>
                    <a:pt x="666" y="3095"/>
                    <a:pt x="584" y="2847"/>
                  </a:cubicBezTo>
                  <a:lnTo>
                    <a:pt x="584" y="2887"/>
                  </a:lnTo>
                  <a:cubicBezTo>
                    <a:pt x="548" y="2782"/>
                    <a:pt x="544" y="2757"/>
                    <a:pt x="529" y="2706"/>
                  </a:cubicBezTo>
                  <a:cubicBezTo>
                    <a:pt x="522" y="2692"/>
                    <a:pt x="519" y="2686"/>
                    <a:pt x="517" y="2686"/>
                  </a:cubicBezTo>
                  <a:lnTo>
                    <a:pt x="517" y="2686"/>
                  </a:lnTo>
                  <a:cubicBezTo>
                    <a:pt x="513" y="2686"/>
                    <a:pt x="532" y="2743"/>
                    <a:pt x="551" y="2800"/>
                  </a:cubicBezTo>
                  <a:cubicBezTo>
                    <a:pt x="570" y="2858"/>
                    <a:pt x="592" y="2917"/>
                    <a:pt x="586" y="2917"/>
                  </a:cubicBezTo>
                  <a:cubicBezTo>
                    <a:pt x="584" y="2917"/>
                    <a:pt x="580" y="2912"/>
                    <a:pt x="573" y="2901"/>
                  </a:cubicBezTo>
                  <a:cubicBezTo>
                    <a:pt x="562" y="2825"/>
                    <a:pt x="497" y="2638"/>
                    <a:pt x="443" y="2454"/>
                  </a:cubicBezTo>
                  <a:cubicBezTo>
                    <a:pt x="428" y="2407"/>
                    <a:pt x="414" y="2364"/>
                    <a:pt x="403" y="2320"/>
                  </a:cubicBezTo>
                  <a:cubicBezTo>
                    <a:pt x="396" y="2295"/>
                    <a:pt x="393" y="2277"/>
                    <a:pt x="385" y="2256"/>
                  </a:cubicBezTo>
                  <a:cubicBezTo>
                    <a:pt x="385" y="2249"/>
                    <a:pt x="382" y="2245"/>
                    <a:pt x="382" y="2242"/>
                  </a:cubicBezTo>
                  <a:cubicBezTo>
                    <a:pt x="382" y="2234"/>
                    <a:pt x="378" y="2227"/>
                    <a:pt x="375" y="2224"/>
                  </a:cubicBezTo>
                  <a:cubicBezTo>
                    <a:pt x="371" y="2209"/>
                    <a:pt x="368" y="2199"/>
                    <a:pt x="360" y="2184"/>
                  </a:cubicBezTo>
                  <a:cubicBezTo>
                    <a:pt x="353" y="2173"/>
                    <a:pt x="346" y="2162"/>
                    <a:pt x="335" y="2155"/>
                  </a:cubicBezTo>
                  <a:cubicBezTo>
                    <a:pt x="325" y="2144"/>
                    <a:pt x="317" y="2134"/>
                    <a:pt x="306" y="2130"/>
                  </a:cubicBezTo>
                  <a:cubicBezTo>
                    <a:pt x="288" y="2116"/>
                    <a:pt x="267" y="2109"/>
                    <a:pt x="245" y="2101"/>
                  </a:cubicBezTo>
                  <a:cubicBezTo>
                    <a:pt x="227" y="2097"/>
                    <a:pt x="209" y="2094"/>
                    <a:pt x="195" y="2094"/>
                  </a:cubicBezTo>
                  <a:lnTo>
                    <a:pt x="159" y="2094"/>
                  </a:lnTo>
                  <a:cubicBezTo>
                    <a:pt x="101" y="2109"/>
                    <a:pt x="82" y="2130"/>
                    <a:pt x="76" y="2134"/>
                  </a:cubicBezTo>
                  <a:cubicBezTo>
                    <a:pt x="73" y="2137"/>
                    <a:pt x="72" y="2138"/>
                    <a:pt x="73" y="2138"/>
                  </a:cubicBezTo>
                  <a:cubicBezTo>
                    <a:pt x="75" y="2138"/>
                    <a:pt x="80" y="2136"/>
                    <a:pt x="87" y="2134"/>
                  </a:cubicBezTo>
                  <a:cubicBezTo>
                    <a:pt x="91" y="2132"/>
                    <a:pt x="95" y="2129"/>
                    <a:pt x="97" y="2129"/>
                  </a:cubicBezTo>
                  <a:cubicBezTo>
                    <a:pt x="98" y="2129"/>
                    <a:pt x="99" y="2130"/>
                    <a:pt x="97" y="2134"/>
                  </a:cubicBezTo>
                  <a:cubicBezTo>
                    <a:pt x="94" y="2137"/>
                    <a:pt x="87" y="2141"/>
                    <a:pt x="76" y="2148"/>
                  </a:cubicBezTo>
                  <a:cubicBezTo>
                    <a:pt x="69" y="2155"/>
                    <a:pt x="65" y="2159"/>
                    <a:pt x="54" y="2166"/>
                  </a:cubicBezTo>
                  <a:cubicBezTo>
                    <a:pt x="47" y="2173"/>
                    <a:pt x="39" y="2184"/>
                    <a:pt x="32" y="2195"/>
                  </a:cubicBezTo>
                  <a:cubicBezTo>
                    <a:pt x="18" y="2212"/>
                    <a:pt x="7" y="2231"/>
                    <a:pt x="0" y="2252"/>
                  </a:cubicBezTo>
                  <a:lnTo>
                    <a:pt x="0" y="2267"/>
                  </a:lnTo>
                  <a:lnTo>
                    <a:pt x="0" y="2285"/>
                  </a:lnTo>
                  <a:cubicBezTo>
                    <a:pt x="0" y="2295"/>
                    <a:pt x="4" y="2303"/>
                    <a:pt x="4" y="2314"/>
                  </a:cubicBezTo>
                  <a:cubicBezTo>
                    <a:pt x="11" y="2353"/>
                    <a:pt x="18" y="2375"/>
                    <a:pt x="22" y="2397"/>
                  </a:cubicBezTo>
                  <a:cubicBezTo>
                    <a:pt x="25" y="2418"/>
                    <a:pt x="29" y="2436"/>
                    <a:pt x="32" y="2450"/>
                  </a:cubicBezTo>
                  <a:cubicBezTo>
                    <a:pt x="36" y="2480"/>
                    <a:pt x="36" y="2493"/>
                    <a:pt x="32" y="2498"/>
                  </a:cubicBezTo>
                  <a:cubicBezTo>
                    <a:pt x="25" y="2472"/>
                    <a:pt x="7" y="2422"/>
                    <a:pt x="0" y="2393"/>
                  </a:cubicBezTo>
                  <a:lnTo>
                    <a:pt x="0" y="2393"/>
                  </a:lnTo>
                  <a:cubicBezTo>
                    <a:pt x="27" y="2532"/>
                    <a:pt x="108" y="2764"/>
                    <a:pt x="127" y="2832"/>
                  </a:cubicBezTo>
                  <a:lnTo>
                    <a:pt x="127" y="2832"/>
                  </a:lnTo>
                  <a:lnTo>
                    <a:pt x="87" y="2681"/>
                  </a:lnTo>
                  <a:lnTo>
                    <a:pt x="87" y="2681"/>
                  </a:lnTo>
                  <a:cubicBezTo>
                    <a:pt x="159" y="2912"/>
                    <a:pt x="234" y="3163"/>
                    <a:pt x="325" y="3409"/>
                  </a:cubicBezTo>
                  <a:cubicBezTo>
                    <a:pt x="414" y="3657"/>
                    <a:pt x="515" y="3898"/>
                    <a:pt x="623" y="4104"/>
                  </a:cubicBezTo>
                  <a:lnTo>
                    <a:pt x="616" y="4068"/>
                  </a:lnTo>
                  <a:lnTo>
                    <a:pt x="616" y="4068"/>
                  </a:lnTo>
                  <a:cubicBezTo>
                    <a:pt x="699" y="4227"/>
                    <a:pt x="731" y="4287"/>
                    <a:pt x="764" y="4357"/>
                  </a:cubicBezTo>
                  <a:cubicBezTo>
                    <a:pt x="782" y="4389"/>
                    <a:pt x="800" y="4421"/>
                    <a:pt x="829" y="4468"/>
                  </a:cubicBezTo>
                  <a:cubicBezTo>
                    <a:pt x="854" y="4515"/>
                    <a:pt x="890" y="4573"/>
                    <a:pt x="947" y="4651"/>
                  </a:cubicBezTo>
                  <a:lnTo>
                    <a:pt x="937" y="4641"/>
                  </a:lnTo>
                  <a:lnTo>
                    <a:pt x="937" y="4641"/>
                  </a:lnTo>
                  <a:cubicBezTo>
                    <a:pt x="987" y="4702"/>
                    <a:pt x="1052" y="4785"/>
                    <a:pt x="1124" y="4864"/>
                  </a:cubicBezTo>
                  <a:cubicBezTo>
                    <a:pt x="1114" y="4855"/>
                    <a:pt x="1109" y="4852"/>
                    <a:pt x="1108" y="4852"/>
                  </a:cubicBezTo>
                  <a:lnTo>
                    <a:pt x="1108" y="4852"/>
                  </a:lnTo>
                  <a:cubicBezTo>
                    <a:pt x="1103" y="4852"/>
                    <a:pt x="1123" y="4878"/>
                    <a:pt x="1142" y="4904"/>
                  </a:cubicBezTo>
                  <a:cubicBezTo>
                    <a:pt x="1158" y="4924"/>
                    <a:pt x="1175" y="4945"/>
                    <a:pt x="1172" y="4945"/>
                  </a:cubicBezTo>
                  <a:cubicBezTo>
                    <a:pt x="1170" y="4945"/>
                    <a:pt x="1163" y="4939"/>
                    <a:pt x="1146" y="4922"/>
                  </a:cubicBezTo>
                  <a:lnTo>
                    <a:pt x="1146" y="4922"/>
                  </a:lnTo>
                  <a:cubicBezTo>
                    <a:pt x="1214" y="4990"/>
                    <a:pt x="1261" y="5030"/>
                    <a:pt x="1293" y="5055"/>
                  </a:cubicBezTo>
                  <a:cubicBezTo>
                    <a:pt x="1326" y="5080"/>
                    <a:pt x="1344" y="5092"/>
                    <a:pt x="1358" y="5098"/>
                  </a:cubicBezTo>
                  <a:cubicBezTo>
                    <a:pt x="1369" y="5109"/>
                    <a:pt x="1384" y="5113"/>
                    <a:pt x="1401" y="5124"/>
                  </a:cubicBezTo>
                  <a:cubicBezTo>
                    <a:pt x="1412" y="5130"/>
                    <a:pt x="1427" y="5138"/>
                    <a:pt x="1444" y="5145"/>
                  </a:cubicBezTo>
                  <a:cubicBezTo>
                    <a:pt x="1462" y="5156"/>
                    <a:pt x="1487" y="5167"/>
                    <a:pt x="1517" y="5178"/>
                  </a:cubicBezTo>
                  <a:cubicBezTo>
                    <a:pt x="1531" y="5192"/>
                    <a:pt x="1549" y="5203"/>
                    <a:pt x="1564" y="5217"/>
                  </a:cubicBezTo>
                  <a:cubicBezTo>
                    <a:pt x="1585" y="5225"/>
                    <a:pt x="1603" y="5228"/>
                    <a:pt x="1617" y="5232"/>
                  </a:cubicBezTo>
                  <a:cubicBezTo>
                    <a:pt x="1632" y="5239"/>
                    <a:pt x="1647" y="5243"/>
                    <a:pt x="1665" y="5246"/>
                  </a:cubicBezTo>
                  <a:cubicBezTo>
                    <a:pt x="1704" y="5253"/>
                    <a:pt x="1751" y="5271"/>
                    <a:pt x="1848" y="5286"/>
                  </a:cubicBezTo>
                  <a:cubicBezTo>
                    <a:pt x="1824" y="5283"/>
                    <a:pt x="1810" y="5281"/>
                    <a:pt x="1802" y="5281"/>
                  </a:cubicBezTo>
                  <a:cubicBezTo>
                    <a:pt x="1786" y="5281"/>
                    <a:pt x="1807" y="5288"/>
                    <a:pt x="1826" y="5293"/>
                  </a:cubicBezTo>
                  <a:cubicBezTo>
                    <a:pt x="1841" y="5296"/>
                    <a:pt x="1855" y="5303"/>
                    <a:pt x="1855" y="5303"/>
                  </a:cubicBezTo>
                  <a:cubicBezTo>
                    <a:pt x="1853" y="5306"/>
                    <a:pt x="1848" y="5307"/>
                    <a:pt x="1837" y="5307"/>
                  </a:cubicBezTo>
                  <a:cubicBezTo>
                    <a:pt x="1827" y="5307"/>
                    <a:pt x="1812" y="5306"/>
                    <a:pt x="1790" y="5303"/>
                  </a:cubicBezTo>
                  <a:lnTo>
                    <a:pt x="1790" y="5303"/>
                  </a:lnTo>
                  <a:cubicBezTo>
                    <a:pt x="1851" y="5319"/>
                    <a:pt x="1911" y="5325"/>
                    <a:pt x="1967" y="5325"/>
                  </a:cubicBezTo>
                  <a:cubicBezTo>
                    <a:pt x="2003" y="5325"/>
                    <a:pt x="2039" y="5323"/>
                    <a:pt x="2071" y="5318"/>
                  </a:cubicBezTo>
                  <a:cubicBezTo>
                    <a:pt x="2111" y="5315"/>
                    <a:pt x="2151" y="5303"/>
                    <a:pt x="2184" y="5293"/>
                  </a:cubicBezTo>
                  <a:cubicBezTo>
                    <a:pt x="2219" y="5282"/>
                    <a:pt x="2252" y="5271"/>
                    <a:pt x="2280" y="5260"/>
                  </a:cubicBezTo>
                  <a:cubicBezTo>
                    <a:pt x="2400" y="5207"/>
                    <a:pt x="2482" y="5149"/>
                    <a:pt x="2565" y="5098"/>
                  </a:cubicBezTo>
                  <a:cubicBezTo>
                    <a:pt x="2586" y="5073"/>
                    <a:pt x="2593" y="5063"/>
                    <a:pt x="2590" y="5063"/>
                  </a:cubicBezTo>
                  <a:cubicBezTo>
                    <a:pt x="2582" y="5063"/>
                    <a:pt x="2534" y="5103"/>
                    <a:pt x="2478" y="5142"/>
                  </a:cubicBezTo>
                  <a:cubicBezTo>
                    <a:pt x="2411" y="5189"/>
                    <a:pt x="2330" y="5228"/>
                    <a:pt x="2327" y="5228"/>
                  </a:cubicBezTo>
                  <a:cubicBezTo>
                    <a:pt x="2326" y="5228"/>
                    <a:pt x="2329" y="5226"/>
                    <a:pt x="2338" y="5221"/>
                  </a:cubicBezTo>
                  <a:lnTo>
                    <a:pt x="2338" y="5221"/>
                  </a:lnTo>
                  <a:cubicBezTo>
                    <a:pt x="2329" y="5224"/>
                    <a:pt x="2324" y="5226"/>
                    <a:pt x="2321" y="5226"/>
                  </a:cubicBezTo>
                  <a:cubicBezTo>
                    <a:pt x="2311" y="5226"/>
                    <a:pt x="2343" y="5207"/>
                    <a:pt x="2388" y="5181"/>
                  </a:cubicBezTo>
                  <a:cubicBezTo>
                    <a:pt x="2446" y="5145"/>
                    <a:pt x="2518" y="5087"/>
                    <a:pt x="2565" y="5044"/>
                  </a:cubicBezTo>
                  <a:cubicBezTo>
                    <a:pt x="2580" y="5034"/>
                    <a:pt x="2590" y="5022"/>
                    <a:pt x="2601" y="5015"/>
                  </a:cubicBezTo>
                  <a:cubicBezTo>
                    <a:pt x="2616" y="5005"/>
                    <a:pt x="2626" y="4994"/>
                    <a:pt x="2637" y="4983"/>
                  </a:cubicBezTo>
                  <a:cubicBezTo>
                    <a:pt x="2651" y="4972"/>
                    <a:pt x="2663" y="4962"/>
                    <a:pt x="2676" y="4951"/>
                  </a:cubicBezTo>
                  <a:cubicBezTo>
                    <a:pt x="2691" y="4940"/>
                    <a:pt x="2706" y="4926"/>
                    <a:pt x="2720" y="4911"/>
                  </a:cubicBezTo>
                  <a:cubicBezTo>
                    <a:pt x="2778" y="4854"/>
                    <a:pt x="2846" y="4771"/>
                    <a:pt x="2925" y="4626"/>
                  </a:cubicBezTo>
                  <a:lnTo>
                    <a:pt x="2925" y="4626"/>
                  </a:lnTo>
                  <a:cubicBezTo>
                    <a:pt x="2911" y="4655"/>
                    <a:pt x="2911" y="4655"/>
                    <a:pt x="2893" y="4684"/>
                  </a:cubicBezTo>
                  <a:cubicBezTo>
                    <a:pt x="2962" y="4580"/>
                    <a:pt x="2997" y="4465"/>
                    <a:pt x="3062" y="4327"/>
                  </a:cubicBezTo>
                  <a:cubicBezTo>
                    <a:pt x="3077" y="4244"/>
                    <a:pt x="3127" y="4144"/>
                    <a:pt x="3113" y="4115"/>
                  </a:cubicBezTo>
                  <a:lnTo>
                    <a:pt x="3113" y="4115"/>
                  </a:lnTo>
                  <a:cubicBezTo>
                    <a:pt x="3084" y="4209"/>
                    <a:pt x="3052" y="4306"/>
                    <a:pt x="3015" y="4400"/>
                  </a:cubicBezTo>
                  <a:cubicBezTo>
                    <a:pt x="3073" y="4237"/>
                    <a:pt x="3102" y="4079"/>
                    <a:pt x="3181" y="3812"/>
                  </a:cubicBezTo>
                  <a:lnTo>
                    <a:pt x="3181" y="3812"/>
                  </a:lnTo>
                  <a:cubicBezTo>
                    <a:pt x="3181" y="3834"/>
                    <a:pt x="3167" y="3917"/>
                    <a:pt x="3152" y="3974"/>
                  </a:cubicBezTo>
                  <a:cubicBezTo>
                    <a:pt x="3181" y="3895"/>
                    <a:pt x="3188" y="3820"/>
                    <a:pt x="3213" y="3740"/>
                  </a:cubicBezTo>
                  <a:lnTo>
                    <a:pt x="3213" y="3740"/>
                  </a:lnTo>
                  <a:cubicBezTo>
                    <a:pt x="3225" y="3755"/>
                    <a:pt x="3203" y="3841"/>
                    <a:pt x="3178" y="3949"/>
                  </a:cubicBezTo>
                  <a:cubicBezTo>
                    <a:pt x="3148" y="4057"/>
                    <a:pt x="3109" y="4179"/>
                    <a:pt x="3084" y="4270"/>
                  </a:cubicBezTo>
                  <a:cubicBezTo>
                    <a:pt x="3105" y="4230"/>
                    <a:pt x="3127" y="4147"/>
                    <a:pt x="3145" y="4086"/>
                  </a:cubicBezTo>
                  <a:cubicBezTo>
                    <a:pt x="3155" y="4044"/>
                    <a:pt x="3163" y="4010"/>
                    <a:pt x="3167" y="4010"/>
                  </a:cubicBezTo>
                  <a:cubicBezTo>
                    <a:pt x="3169" y="4010"/>
                    <a:pt x="3170" y="4017"/>
                    <a:pt x="3170" y="4032"/>
                  </a:cubicBezTo>
                  <a:cubicBezTo>
                    <a:pt x="3178" y="3895"/>
                    <a:pt x="3257" y="3719"/>
                    <a:pt x="3275" y="3499"/>
                  </a:cubicBezTo>
                  <a:lnTo>
                    <a:pt x="3286" y="3514"/>
                  </a:lnTo>
                  <a:cubicBezTo>
                    <a:pt x="3293" y="3481"/>
                    <a:pt x="3300" y="3409"/>
                    <a:pt x="3311" y="3344"/>
                  </a:cubicBezTo>
                  <a:lnTo>
                    <a:pt x="3311" y="3344"/>
                  </a:lnTo>
                  <a:lnTo>
                    <a:pt x="3308" y="3463"/>
                  </a:lnTo>
                  <a:cubicBezTo>
                    <a:pt x="3325" y="3283"/>
                    <a:pt x="3379" y="3125"/>
                    <a:pt x="3394" y="2955"/>
                  </a:cubicBezTo>
                  <a:lnTo>
                    <a:pt x="3394" y="2955"/>
                  </a:lnTo>
                  <a:cubicBezTo>
                    <a:pt x="3374" y="3120"/>
                    <a:pt x="3363" y="3147"/>
                    <a:pt x="3358" y="3147"/>
                  </a:cubicBezTo>
                  <a:cubicBezTo>
                    <a:pt x="3358" y="3147"/>
                    <a:pt x="3358" y="3146"/>
                    <a:pt x="3358" y="3146"/>
                  </a:cubicBezTo>
                  <a:cubicBezTo>
                    <a:pt x="3356" y="3142"/>
                    <a:pt x="3354" y="3132"/>
                    <a:pt x="3351" y="3132"/>
                  </a:cubicBezTo>
                  <a:cubicBezTo>
                    <a:pt x="3348" y="3132"/>
                    <a:pt x="3343" y="3142"/>
                    <a:pt x="3336" y="3178"/>
                  </a:cubicBezTo>
                  <a:cubicBezTo>
                    <a:pt x="3361" y="2959"/>
                    <a:pt x="3376" y="2897"/>
                    <a:pt x="3394" y="2829"/>
                  </a:cubicBezTo>
                  <a:cubicBezTo>
                    <a:pt x="3404" y="2800"/>
                    <a:pt x="3411" y="2767"/>
                    <a:pt x="3419" y="2721"/>
                  </a:cubicBezTo>
                  <a:cubicBezTo>
                    <a:pt x="3441" y="2764"/>
                    <a:pt x="3466" y="2807"/>
                    <a:pt x="3494" y="2876"/>
                  </a:cubicBezTo>
                  <a:lnTo>
                    <a:pt x="3484" y="2879"/>
                  </a:lnTo>
                  <a:cubicBezTo>
                    <a:pt x="3516" y="2969"/>
                    <a:pt x="3538" y="3016"/>
                    <a:pt x="3552" y="3045"/>
                  </a:cubicBezTo>
                  <a:cubicBezTo>
                    <a:pt x="3567" y="3074"/>
                    <a:pt x="3577" y="3085"/>
                    <a:pt x="3584" y="3092"/>
                  </a:cubicBezTo>
                  <a:cubicBezTo>
                    <a:pt x="3599" y="3106"/>
                    <a:pt x="3610" y="3117"/>
                    <a:pt x="3682" y="3272"/>
                  </a:cubicBezTo>
                  <a:cubicBezTo>
                    <a:pt x="3653" y="3233"/>
                    <a:pt x="3627" y="3193"/>
                    <a:pt x="3599" y="3153"/>
                  </a:cubicBezTo>
                  <a:lnTo>
                    <a:pt x="3599" y="3153"/>
                  </a:lnTo>
                  <a:lnTo>
                    <a:pt x="3642" y="3228"/>
                  </a:lnTo>
                  <a:lnTo>
                    <a:pt x="3685" y="3308"/>
                  </a:lnTo>
                  <a:lnTo>
                    <a:pt x="3657" y="3283"/>
                  </a:lnTo>
                  <a:lnTo>
                    <a:pt x="3657" y="3283"/>
                  </a:lnTo>
                  <a:cubicBezTo>
                    <a:pt x="3707" y="3366"/>
                    <a:pt x="3743" y="3416"/>
                    <a:pt x="3779" y="3470"/>
                  </a:cubicBezTo>
                  <a:cubicBezTo>
                    <a:pt x="3812" y="3524"/>
                    <a:pt x="3848" y="3578"/>
                    <a:pt x="3905" y="3654"/>
                  </a:cubicBezTo>
                  <a:cubicBezTo>
                    <a:pt x="3902" y="3643"/>
                    <a:pt x="3902" y="3637"/>
                    <a:pt x="3906" y="3637"/>
                  </a:cubicBezTo>
                  <a:cubicBezTo>
                    <a:pt x="3910" y="3637"/>
                    <a:pt x="3918" y="3643"/>
                    <a:pt x="3930" y="3654"/>
                  </a:cubicBezTo>
                  <a:cubicBezTo>
                    <a:pt x="3956" y="3675"/>
                    <a:pt x="3999" y="3719"/>
                    <a:pt x="4060" y="3776"/>
                  </a:cubicBezTo>
                  <a:cubicBezTo>
                    <a:pt x="4103" y="3820"/>
                    <a:pt x="4089" y="3808"/>
                    <a:pt x="4086" y="3812"/>
                  </a:cubicBezTo>
                  <a:cubicBezTo>
                    <a:pt x="4086" y="3812"/>
                    <a:pt x="4089" y="3816"/>
                    <a:pt x="4103" y="3827"/>
                  </a:cubicBezTo>
                  <a:cubicBezTo>
                    <a:pt x="4118" y="3838"/>
                    <a:pt x="4146" y="3859"/>
                    <a:pt x="4197" y="3891"/>
                  </a:cubicBezTo>
                  <a:cubicBezTo>
                    <a:pt x="4146" y="3870"/>
                    <a:pt x="4086" y="3845"/>
                    <a:pt x="4017" y="3762"/>
                  </a:cubicBezTo>
                  <a:cubicBezTo>
                    <a:pt x="4006" y="3755"/>
                    <a:pt x="3973" y="3730"/>
                    <a:pt x="3963" y="3722"/>
                  </a:cubicBezTo>
                  <a:lnTo>
                    <a:pt x="3963" y="3722"/>
                  </a:lnTo>
                  <a:cubicBezTo>
                    <a:pt x="4003" y="3773"/>
                    <a:pt x="4060" y="3827"/>
                    <a:pt x="4125" y="3873"/>
                  </a:cubicBezTo>
                  <a:cubicBezTo>
                    <a:pt x="4186" y="3920"/>
                    <a:pt x="4254" y="3949"/>
                    <a:pt x="4298" y="3971"/>
                  </a:cubicBezTo>
                  <a:cubicBezTo>
                    <a:pt x="4266" y="3953"/>
                    <a:pt x="4226" y="3935"/>
                    <a:pt x="4208" y="3920"/>
                  </a:cubicBezTo>
                  <a:lnTo>
                    <a:pt x="4208" y="3920"/>
                  </a:lnTo>
                  <a:cubicBezTo>
                    <a:pt x="4309" y="3975"/>
                    <a:pt x="4427" y="4007"/>
                    <a:pt x="4543" y="4007"/>
                  </a:cubicBezTo>
                  <a:cubicBezTo>
                    <a:pt x="4550" y="4007"/>
                    <a:pt x="4557" y="4007"/>
                    <a:pt x="4565" y="4006"/>
                  </a:cubicBezTo>
                  <a:lnTo>
                    <a:pt x="4565" y="4006"/>
                  </a:lnTo>
                  <a:cubicBezTo>
                    <a:pt x="4622" y="4011"/>
                    <a:pt x="4575" y="4018"/>
                    <a:pt x="4528" y="4018"/>
                  </a:cubicBezTo>
                  <a:cubicBezTo>
                    <a:pt x="4543" y="4018"/>
                    <a:pt x="4554" y="4019"/>
                    <a:pt x="4565" y="4019"/>
                  </a:cubicBezTo>
                  <a:cubicBezTo>
                    <a:pt x="4571" y="4019"/>
                    <a:pt x="4577" y="4019"/>
                    <a:pt x="4583" y="4018"/>
                  </a:cubicBezTo>
                  <a:cubicBezTo>
                    <a:pt x="4600" y="4018"/>
                    <a:pt x="4618" y="4018"/>
                    <a:pt x="4636" y="4014"/>
                  </a:cubicBezTo>
                  <a:cubicBezTo>
                    <a:pt x="4655" y="4014"/>
                    <a:pt x="4673" y="4006"/>
                    <a:pt x="4694" y="4003"/>
                  </a:cubicBezTo>
                  <a:cubicBezTo>
                    <a:pt x="4716" y="4003"/>
                    <a:pt x="4738" y="3996"/>
                    <a:pt x="4763" y="3989"/>
                  </a:cubicBezTo>
                  <a:lnTo>
                    <a:pt x="4763" y="3989"/>
                  </a:lnTo>
                  <a:cubicBezTo>
                    <a:pt x="4751" y="4000"/>
                    <a:pt x="4748" y="4003"/>
                    <a:pt x="4726" y="4014"/>
                  </a:cubicBezTo>
                  <a:cubicBezTo>
                    <a:pt x="4716" y="4018"/>
                    <a:pt x="4701" y="4021"/>
                    <a:pt x="4680" y="4028"/>
                  </a:cubicBezTo>
                  <a:cubicBezTo>
                    <a:pt x="4673" y="4028"/>
                    <a:pt x="4662" y="4032"/>
                    <a:pt x="4651" y="4036"/>
                  </a:cubicBezTo>
                  <a:cubicBezTo>
                    <a:pt x="4748" y="4021"/>
                    <a:pt x="4846" y="3989"/>
                    <a:pt x="4932" y="3949"/>
                  </a:cubicBezTo>
                  <a:cubicBezTo>
                    <a:pt x="4943" y="3946"/>
                    <a:pt x="4982" y="3928"/>
                    <a:pt x="5019" y="3913"/>
                  </a:cubicBezTo>
                  <a:cubicBezTo>
                    <a:pt x="5041" y="3903"/>
                    <a:pt x="5061" y="3893"/>
                    <a:pt x="5064" y="3893"/>
                  </a:cubicBezTo>
                  <a:lnTo>
                    <a:pt x="5064" y="3893"/>
                  </a:lnTo>
                  <a:cubicBezTo>
                    <a:pt x="5065" y="3893"/>
                    <a:pt x="5063" y="3894"/>
                    <a:pt x="5058" y="3898"/>
                  </a:cubicBezTo>
                  <a:cubicBezTo>
                    <a:pt x="5102" y="3877"/>
                    <a:pt x="5145" y="3841"/>
                    <a:pt x="5188" y="3802"/>
                  </a:cubicBezTo>
                  <a:cubicBezTo>
                    <a:pt x="5231" y="3762"/>
                    <a:pt x="5270" y="3719"/>
                    <a:pt x="5310" y="3668"/>
                  </a:cubicBezTo>
                  <a:cubicBezTo>
                    <a:pt x="5386" y="3567"/>
                    <a:pt x="5447" y="3452"/>
                    <a:pt x="5505" y="3344"/>
                  </a:cubicBezTo>
                  <a:cubicBezTo>
                    <a:pt x="5508" y="3333"/>
                    <a:pt x="5519" y="3308"/>
                    <a:pt x="5537" y="3261"/>
                  </a:cubicBezTo>
                  <a:cubicBezTo>
                    <a:pt x="5631" y="3052"/>
                    <a:pt x="5699" y="2857"/>
                    <a:pt x="5739" y="2595"/>
                  </a:cubicBezTo>
                  <a:cubicBezTo>
                    <a:pt x="5757" y="2544"/>
                    <a:pt x="5772" y="2498"/>
                    <a:pt x="5786" y="2447"/>
                  </a:cubicBezTo>
                  <a:cubicBezTo>
                    <a:pt x="5793" y="2401"/>
                    <a:pt x="5794" y="2385"/>
                    <a:pt x="5792" y="2385"/>
                  </a:cubicBezTo>
                  <a:lnTo>
                    <a:pt x="5792" y="2385"/>
                  </a:lnTo>
                  <a:cubicBezTo>
                    <a:pt x="5788" y="2385"/>
                    <a:pt x="5771" y="2447"/>
                    <a:pt x="5765" y="2447"/>
                  </a:cubicBezTo>
                  <a:cubicBezTo>
                    <a:pt x="5761" y="2447"/>
                    <a:pt x="5762" y="2414"/>
                    <a:pt x="5779" y="2303"/>
                  </a:cubicBezTo>
                  <a:cubicBezTo>
                    <a:pt x="5794" y="2173"/>
                    <a:pt x="5801" y="2155"/>
                    <a:pt x="5807" y="2155"/>
                  </a:cubicBezTo>
                  <a:cubicBezTo>
                    <a:pt x="5809" y="2155"/>
                    <a:pt x="5811" y="2157"/>
                    <a:pt x="5813" y="2157"/>
                  </a:cubicBezTo>
                  <a:cubicBezTo>
                    <a:pt x="5817" y="2157"/>
                    <a:pt x="5820" y="2153"/>
                    <a:pt x="5825" y="2130"/>
                  </a:cubicBezTo>
                  <a:cubicBezTo>
                    <a:pt x="5832" y="2054"/>
                    <a:pt x="5837" y="1939"/>
                    <a:pt x="5850" y="1809"/>
                  </a:cubicBezTo>
                  <a:cubicBezTo>
                    <a:pt x="5862" y="1863"/>
                    <a:pt x="5875" y="1892"/>
                    <a:pt x="5890" y="1924"/>
                  </a:cubicBezTo>
                  <a:cubicBezTo>
                    <a:pt x="5908" y="1968"/>
                    <a:pt x="5933" y="2018"/>
                    <a:pt x="5966" y="2155"/>
                  </a:cubicBezTo>
                  <a:cubicBezTo>
                    <a:pt x="5982" y="2226"/>
                    <a:pt x="5994" y="2281"/>
                    <a:pt x="5990" y="2281"/>
                  </a:cubicBezTo>
                  <a:cubicBezTo>
                    <a:pt x="5989" y="2281"/>
                    <a:pt x="5986" y="2273"/>
                    <a:pt x="5980" y="2256"/>
                  </a:cubicBezTo>
                  <a:lnTo>
                    <a:pt x="5980" y="2256"/>
                  </a:lnTo>
                  <a:cubicBezTo>
                    <a:pt x="6002" y="2328"/>
                    <a:pt x="6023" y="2397"/>
                    <a:pt x="6045" y="2465"/>
                  </a:cubicBezTo>
                  <a:cubicBezTo>
                    <a:pt x="6054" y="2493"/>
                    <a:pt x="6056" y="2505"/>
                    <a:pt x="6054" y="2505"/>
                  </a:cubicBezTo>
                  <a:cubicBezTo>
                    <a:pt x="6053" y="2505"/>
                    <a:pt x="6049" y="2500"/>
                    <a:pt x="6045" y="2490"/>
                  </a:cubicBezTo>
                  <a:lnTo>
                    <a:pt x="6045" y="2490"/>
                  </a:lnTo>
                  <a:cubicBezTo>
                    <a:pt x="6074" y="2584"/>
                    <a:pt x="6103" y="2681"/>
                    <a:pt x="6135" y="2774"/>
                  </a:cubicBezTo>
                  <a:lnTo>
                    <a:pt x="6131" y="2771"/>
                  </a:lnTo>
                  <a:lnTo>
                    <a:pt x="6131" y="2771"/>
                  </a:lnTo>
                  <a:cubicBezTo>
                    <a:pt x="6153" y="2818"/>
                    <a:pt x="6196" y="2915"/>
                    <a:pt x="6218" y="2965"/>
                  </a:cubicBezTo>
                  <a:cubicBezTo>
                    <a:pt x="6224" y="2987"/>
                    <a:pt x="6226" y="2995"/>
                    <a:pt x="6226" y="2995"/>
                  </a:cubicBezTo>
                  <a:cubicBezTo>
                    <a:pt x="6224" y="2995"/>
                    <a:pt x="6206" y="2945"/>
                    <a:pt x="6204" y="2945"/>
                  </a:cubicBezTo>
                  <a:lnTo>
                    <a:pt x="6204" y="2945"/>
                  </a:lnTo>
                  <a:cubicBezTo>
                    <a:pt x="6204" y="2945"/>
                    <a:pt x="6204" y="2946"/>
                    <a:pt x="6204" y="2947"/>
                  </a:cubicBezTo>
                  <a:cubicBezTo>
                    <a:pt x="6229" y="3005"/>
                    <a:pt x="6254" y="3063"/>
                    <a:pt x="6283" y="3117"/>
                  </a:cubicBezTo>
                  <a:cubicBezTo>
                    <a:pt x="6286" y="3132"/>
                    <a:pt x="6286" y="3138"/>
                    <a:pt x="6284" y="3138"/>
                  </a:cubicBezTo>
                  <a:cubicBezTo>
                    <a:pt x="6274" y="3138"/>
                    <a:pt x="6221" y="3029"/>
                    <a:pt x="6189" y="2933"/>
                  </a:cubicBezTo>
                  <a:lnTo>
                    <a:pt x="6189" y="2933"/>
                  </a:lnTo>
                  <a:cubicBezTo>
                    <a:pt x="6200" y="3020"/>
                    <a:pt x="6218" y="3055"/>
                    <a:pt x="6247" y="3113"/>
                  </a:cubicBezTo>
                  <a:cubicBezTo>
                    <a:pt x="6261" y="3142"/>
                    <a:pt x="6279" y="3178"/>
                    <a:pt x="6301" y="3225"/>
                  </a:cubicBezTo>
                  <a:cubicBezTo>
                    <a:pt x="6315" y="3253"/>
                    <a:pt x="6330" y="3285"/>
                    <a:pt x="6348" y="3323"/>
                  </a:cubicBezTo>
                  <a:lnTo>
                    <a:pt x="6348" y="3323"/>
                  </a:lnTo>
                  <a:cubicBezTo>
                    <a:pt x="6348" y="3323"/>
                    <a:pt x="6348" y="3323"/>
                    <a:pt x="6348" y="3323"/>
                  </a:cubicBezTo>
                  <a:lnTo>
                    <a:pt x="6348" y="3323"/>
                  </a:lnTo>
                  <a:cubicBezTo>
                    <a:pt x="6351" y="3332"/>
                    <a:pt x="6357" y="3343"/>
                    <a:pt x="6364" y="3356"/>
                  </a:cubicBezTo>
                  <a:lnTo>
                    <a:pt x="6364" y="3356"/>
                  </a:lnTo>
                  <a:cubicBezTo>
                    <a:pt x="6358" y="3345"/>
                    <a:pt x="6353" y="3333"/>
                    <a:pt x="6348" y="3323"/>
                  </a:cubicBezTo>
                  <a:lnTo>
                    <a:pt x="6348" y="3323"/>
                  </a:lnTo>
                  <a:cubicBezTo>
                    <a:pt x="6390" y="3365"/>
                    <a:pt x="6405" y="3408"/>
                    <a:pt x="6443" y="3481"/>
                  </a:cubicBezTo>
                  <a:lnTo>
                    <a:pt x="6443" y="3481"/>
                  </a:lnTo>
                  <a:cubicBezTo>
                    <a:pt x="6442" y="3478"/>
                    <a:pt x="6440" y="3476"/>
                    <a:pt x="6438" y="3474"/>
                  </a:cubicBezTo>
                  <a:lnTo>
                    <a:pt x="6438" y="3474"/>
                  </a:lnTo>
                  <a:cubicBezTo>
                    <a:pt x="6441" y="3477"/>
                    <a:pt x="6443" y="3481"/>
                    <a:pt x="6445" y="3484"/>
                  </a:cubicBezTo>
                  <a:cubicBezTo>
                    <a:pt x="6445" y="3483"/>
                    <a:pt x="6444" y="3482"/>
                    <a:pt x="6443" y="3481"/>
                  </a:cubicBezTo>
                  <a:lnTo>
                    <a:pt x="6443" y="3481"/>
                  </a:lnTo>
                  <a:cubicBezTo>
                    <a:pt x="6445" y="3483"/>
                    <a:pt x="6447" y="3485"/>
                    <a:pt x="6449" y="3488"/>
                  </a:cubicBezTo>
                  <a:cubicBezTo>
                    <a:pt x="6477" y="3539"/>
                    <a:pt x="6517" y="3607"/>
                    <a:pt x="6597" y="3687"/>
                  </a:cubicBezTo>
                  <a:cubicBezTo>
                    <a:pt x="6585" y="3697"/>
                    <a:pt x="6658" y="3783"/>
                    <a:pt x="6773" y="3866"/>
                  </a:cubicBezTo>
                  <a:lnTo>
                    <a:pt x="6751" y="3877"/>
                  </a:lnTo>
                  <a:cubicBezTo>
                    <a:pt x="6783" y="3898"/>
                    <a:pt x="6809" y="3913"/>
                    <a:pt x="6827" y="3924"/>
                  </a:cubicBezTo>
                  <a:cubicBezTo>
                    <a:pt x="6848" y="3935"/>
                    <a:pt x="6863" y="3942"/>
                    <a:pt x="6874" y="3946"/>
                  </a:cubicBezTo>
                  <a:cubicBezTo>
                    <a:pt x="6888" y="3953"/>
                    <a:pt x="6899" y="3956"/>
                    <a:pt x="6913" y="3960"/>
                  </a:cubicBezTo>
                  <a:cubicBezTo>
                    <a:pt x="6928" y="3963"/>
                    <a:pt x="6942" y="3971"/>
                    <a:pt x="6964" y="3978"/>
                  </a:cubicBezTo>
                  <a:cubicBezTo>
                    <a:pt x="7043" y="4014"/>
                    <a:pt x="7094" y="4028"/>
                    <a:pt x="7129" y="4039"/>
                  </a:cubicBezTo>
                  <a:cubicBezTo>
                    <a:pt x="7169" y="4050"/>
                    <a:pt x="7191" y="4057"/>
                    <a:pt x="7212" y="4064"/>
                  </a:cubicBezTo>
                  <a:cubicBezTo>
                    <a:pt x="7248" y="4064"/>
                    <a:pt x="7277" y="4061"/>
                    <a:pt x="7292" y="4057"/>
                  </a:cubicBezTo>
                  <a:cubicBezTo>
                    <a:pt x="7306" y="4054"/>
                    <a:pt x="7313" y="4050"/>
                    <a:pt x="7313" y="4050"/>
                  </a:cubicBezTo>
                  <a:lnTo>
                    <a:pt x="7267" y="4050"/>
                  </a:lnTo>
                  <a:cubicBezTo>
                    <a:pt x="7242" y="4050"/>
                    <a:pt x="7220" y="4046"/>
                    <a:pt x="7227" y="4043"/>
                  </a:cubicBezTo>
                  <a:cubicBezTo>
                    <a:pt x="7234" y="4039"/>
                    <a:pt x="7270" y="4039"/>
                    <a:pt x="7353" y="4014"/>
                  </a:cubicBezTo>
                  <a:cubicBezTo>
                    <a:pt x="7414" y="4000"/>
                    <a:pt x="7465" y="3971"/>
                    <a:pt x="7508" y="3938"/>
                  </a:cubicBezTo>
                  <a:cubicBezTo>
                    <a:pt x="7551" y="3906"/>
                    <a:pt x="7587" y="3870"/>
                    <a:pt x="7619" y="3830"/>
                  </a:cubicBezTo>
                  <a:cubicBezTo>
                    <a:pt x="7688" y="3751"/>
                    <a:pt x="7739" y="3657"/>
                    <a:pt x="7792" y="3539"/>
                  </a:cubicBezTo>
                  <a:cubicBezTo>
                    <a:pt x="7813" y="3497"/>
                    <a:pt x="7821" y="3483"/>
                    <a:pt x="7823" y="3483"/>
                  </a:cubicBezTo>
                  <a:lnTo>
                    <a:pt x="7823" y="3483"/>
                  </a:lnTo>
                  <a:cubicBezTo>
                    <a:pt x="7825" y="3483"/>
                    <a:pt x="7807" y="3529"/>
                    <a:pt x="7811" y="3529"/>
                  </a:cubicBezTo>
                  <a:cubicBezTo>
                    <a:pt x="7812" y="3529"/>
                    <a:pt x="7814" y="3527"/>
                    <a:pt x="7817" y="3521"/>
                  </a:cubicBezTo>
                  <a:cubicBezTo>
                    <a:pt x="7832" y="3477"/>
                    <a:pt x="7847" y="3434"/>
                    <a:pt x="7857" y="3391"/>
                  </a:cubicBezTo>
                  <a:cubicBezTo>
                    <a:pt x="7863" y="3374"/>
                    <a:pt x="7866" y="3369"/>
                    <a:pt x="7867" y="3369"/>
                  </a:cubicBezTo>
                  <a:cubicBezTo>
                    <a:pt x="7868" y="3369"/>
                    <a:pt x="7868" y="3373"/>
                    <a:pt x="7868" y="3376"/>
                  </a:cubicBezTo>
                  <a:cubicBezTo>
                    <a:pt x="7886" y="3323"/>
                    <a:pt x="7882" y="3319"/>
                    <a:pt x="7882" y="3308"/>
                  </a:cubicBezTo>
                  <a:cubicBezTo>
                    <a:pt x="7879" y="3293"/>
                    <a:pt x="7882" y="3276"/>
                    <a:pt x="7907" y="3193"/>
                  </a:cubicBezTo>
                  <a:cubicBezTo>
                    <a:pt x="7904" y="3168"/>
                    <a:pt x="7940" y="3081"/>
                    <a:pt x="7972" y="2977"/>
                  </a:cubicBezTo>
                  <a:cubicBezTo>
                    <a:pt x="8005" y="2869"/>
                    <a:pt x="8037" y="2739"/>
                    <a:pt x="8045" y="2631"/>
                  </a:cubicBezTo>
                  <a:cubicBezTo>
                    <a:pt x="8048" y="2618"/>
                    <a:pt x="8050" y="2614"/>
                    <a:pt x="8052" y="2614"/>
                  </a:cubicBezTo>
                  <a:cubicBezTo>
                    <a:pt x="8056" y="2614"/>
                    <a:pt x="8055" y="2644"/>
                    <a:pt x="8060" y="2644"/>
                  </a:cubicBezTo>
                  <a:cubicBezTo>
                    <a:pt x="8061" y="2644"/>
                    <a:pt x="8062" y="2643"/>
                    <a:pt x="8063" y="2641"/>
                  </a:cubicBezTo>
                  <a:cubicBezTo>
                    <a:pt x="8080" y="2493"/>
                    <a:pt x="8088" y="2433"/>
                    <a:pt x="8092" y="2375"/>
                  </a:cubicBezTo>
                  <a:cubicBezTo>
                    <a:pt x="8095" y="2317"/>
                    <a:pt x="8098" y="2267"/>
                    <a:pt x="8106" y="2144"/>
                  </a:cubicBezTo>
                  <a:cubicBezTo>
                    <a:pt x="8117" y="2076"/>
                    <a:pt x="8128" y="2007"/>
                    <a:pt x="8138" y="1939"/>
                  </a:cubicBezTo>
                  <a:lnTo>
                    <a:pt x="8138" y="1939"/>
                  </a:lnTo>
                  <a:cubicBezTo>
                    <a:pt x="8131" y="1977"/>
                    <a:pt x="8126" y="1993"/>
                    <a:pt x="8122" y="1993"/>
                  </a:cubicBezTo>
                  <a:cubicBezTo>
                    <a:pt x="8111" y="1993"/>
                    <a:pt x="8113" y="1850"/>
                    <a:pt x="8113" y="1723"/>
                  </a:cubicBezTo>
                  <a:lnTo>
                    <a:pt x="8113" y="1723"/>
                  </a:lnTo>
                  <a:cubicBezTo>
                    <a:pt x="8110" y="1730"/>
                    <a:pt x="8110" y="1737"/>
                    <a:pt x="8110" y="1745"/>
                  </a:cubicBezTo>
                  <a:lnTo>
                    <a:pt x="8110" y="1745"/>
                  </a:lnTo>
                  <a:cubicBezTo>
                    <a:pt x="8110" y="1726"/>
                    <a:pt x="8110" y="1708"/>
                    <a:pt x="8113" y="1687"/>
                  </a:cubicBezTo>
                  <a:lnTo>
                    <a:pt x="8113" y="1723"/>
                  </a:lnTo>
                  <a:cubicBezTo>
                    <a:pt x="8113" y="1712"/>
                    <a:pt x="8117" y="1701"/>
                    <a:pt x="8120" y="1694"/>
                  </a:cubicBezTo>
                  <a:cubicBezTo>
                    <a:pt x="8117" y="1680"/>
                    <a:pt x="8117" y="1665"/>
                    <a:pt x="8117" y="1655"/>
                  </a:cubicBezTo>
                  <a:cubicBezTo>
                    <a:pt x="8117" y="1607"/>
                    <a:pt x="8120" y="1560"/>
                    <a:pt x="8123" y="1517"/>
                  </a:cubicBezTo>
                  <a:cubicBezTo>
                    <a:pt x="8128" y="1517"/>
                    <a:pt x="8135" y="1554"/>
                    <a:pt x="8135" y="1597"/>
                  </a:cubicBezTo>
                  <a:cubicBezTo>
                    <a:pt x="8131" y="1629"/>
                    <a:pt x="8123" y="1662"/>
                    <a:pt x="8120" y="1694"/>
                  </a:cubicBezTo>
                  <a:cubicBezTo>
                    <a:pt x="8123" y="1752"/>
                    <a:pt x="8130" y="1811"/>
                    <a:pt x="8139" y="1811"/>
                  </a:cubicBezTo>
                  <a:cubicBezTo>
                    <a:pt x="8140" y="1811"/>
                    <a:pt x="8141" y="1811"/>
                    <a:pt x="8142" y="1809"/>
                  </a:cubicBezTo>
                  <a:cubicBezTo>
                    <a:pt x="8142" y="1795"/>
                    <a:pt x="8145" y="1758"/>
                    <a:pt x="8145" y="1723"/>
                  </a:cubicBezTo>
                  <a:cubicBezTo>
                    <a:pt x="8149" y="1737"/>
                    <a:pt x="8149" y="1747"/>
                    <a:pt x="8151" y="1747"/>
                  </a:cubicBezTo>
                  <a:cubicBezTo>
                    <a:pt x="8152" y="1747"/>
                    <a:pt x="8152" y="1746"/>
                    <a:pt x="8153" y="1745"/>
                  </a:cubicBezTo>
                  <a:cubicBezTo>
                    <a:pt x="8153" y="1733"/>
                    <a:pt x="8153" y="1705"/>
                    <a:pt x="8149" y="1662"/>
                  </a:cubicBezTo>
                  <a:lnTo>
                    <a:pt x="8175" y="1600"/>
                  </a:lnTo>
                  <a:lnTo>
                    <a:pt x="8167" y="1586"/>
                  </a:lnTo>
                  <a:cubicBezTo>
                    <a:pt x="8178" y="1467"/>
                    <a:pt x="8188" y="1348"/>
                    <a:pt x="8196" y="1229"/>
                  </a:cubicBezTo>
                  <a:cubicBezTo>
                    <a:pt x="8193" y="1164"/>
                    <a:pt x="8188" y="1103"/>
                    <a:pt x="8181" y="1038"/>
                  </a:cubicBezTo>
                  <a:cubicBezTo>
                    <a:pt x="8181" y="1020"/>
                    <a:pt x="8181" y="1010"/>
                    <a:pt x="8178" y="988"/>
                  </a:cubicBezTo>
                  <a:lnTo>
                    <a:pt x="8171" y="959"/>
                  </a:lnTo>
                  <a:cubicBezTo>
                    <a:pt x="8171" y="952"/>
                    <a:pt x="8163" y="941"/>
                    <a:pt x="8160" y="930"/>
                  </a:cubicBezTo>
                  <a:cubicBezTo>
                    <a:pt x="8142" y="894"/>
                    <a:pt x="8110" y="862"/>
                    <a:pt x="8070" y="851"/>
                  </a:cubicBezTo>
                  <a:cubicBezTo>
                    <a:pt x="8050" y="844"/>
                    <a:pt x="8029" y="840"/>
                    <a:pt x="8008" y="840"/>
                  </a:cubicBezTo>
                  <a:cubicBezTo>
                    <a:pt x="7988" y="840"/>
                    <a:pt x="7967" y="844"/>
                    <a:pt x="7947" y="851"/>
                  </a:cubicBezTo>
                  <a:cubicBezTo>
                    <a:pt x="7912" y="865"/>
                    <a:pt x="7872" y="894"/>
                    <a:pt x="7854" y="934"/>
                  </a:cubicBezTo>
                  <a:cubicBezTo>
                    <a:pt x="7847" y="955"/>
                    <a:pt x="7842" y="977"/>
                    <a:pt x="7842" y="998"/>
                  </a:cubicBezTo>
                  <a:lnTo>
                    <a:pt x="7842" y="1067"/>
                  </a:lnTo>
                  <a:cubicBezTo>
                    <a:pt x="7847" y="1110"/>
                    <a:pt x="7847" y="1158"/>
                    <a:pt x="7850" y="1208"/>
                  </a:cubicBezTo>
                  <a:cubicBezTo>
                    <a:pt x="7844" y="1169"/>
                    <a:pt x="7839" y="1158"/>
                    <a:pt x="7834" y="1158"/>
                  </a:cubicBezTo>
                  <a:cubicBezTo>
                    <a:pt x="7826" y="1158"/>
                    <a:pt x="7819" y="1183"/>
                    <a:pt x="7808" y="1183"/>
                  </a:cubicBezTo>
                  <a:cubicBezTo>
                    <a:pt x="7808" y="1183"/>
                    <a:pt x="7807" y="1183"/>
                    <a:pt x="7807" y="1183"/>
                  </a:cubicBezTo>
                  <a:cubicBezTo>
                    <a:pt x="7810" y="1153"/>
                    <a:pt x="7814" y="1121"/>
                    <a:pt x="7814" y="1085"/>
                  </a:cubicBezTo>
                  <a:cubicBezTo>
                    <a:pt x="7814" y="1063"/>
                    <a:pt x="7814" y="1045"/>
                    <a:pt x="7810" y="1024"/>
                  </a:cubicBezTo>
                  <a:lnTo>
                    <a:pt x="7810" y="1010"/>
                  </a:lnTo>
                  <a:cubicBezTo>
                    <a:pt x="7810" y="1002"/>
                    <a:pt x="7810" y="995"/>
                    <a:pt x="7814" y="988"/>
                  </a:cubicBezTo>
                  <a:lnTo>
                    <a:pt x="7814" y="966"/>
                  </a:lnTo>
                  <a:cubicBezTo>
                    <a:pt x="7814" y="963"/>
                    <a:pt x="7817" y="955"/>
                    <a:pt x="7817" y="948"/>
                  </a:cubicBezTo>
                  <a:cubicBezTo>
                    <a:pt x="7825" y="920"/>
                    <a:pt x="7842" y="890"/>
                    <a:pt x="7864" y="869"/>
                  </a:cubicBezTo>
                  <a:cubicBezTo>
                    <a:pt x="7890" y="847"/>
                    <a:pt x="7919" y="829"/>
                    <a:pt x="7947" y="822"/>
                  </a:cubicBezTo>
                  <a:cubicBezTo>
                    <a:pt x="7965" y="818"/>
                    <a:pt x="7983" y="816"/>
                    <a:pt x="8001" y="816"/>
                  </a:cubicBezTo>
                  <a:cubicBezTo>
                    <a:pt x="8016" y="816"/>
                    <a:pt x="8032" y="817"/>
                    <a:pt x="8048" y="822"/>
                  </a:cubicBezTo>
                  <a:cubicBezTo>
                    <a:pt x="8072" y="827"/>
                    <a:pt x="8096" y="836"/>
                    <a:pt x="8117" y="852"/>
                  </a:cubicBezTo>
                  <a:lnTo>
                    <a:pt x="8117" y="852"/>
                  </a:lnTo>
                  <a:cubicBezTo>
                    <a:pt x="8111" y="848"/>
                    <a:pt x="8105" y="843"/>
                    <a:pt x="8098" y="840"/>
                  </a:cubicBezTo>
                  <a:cubicBezTo>
                    <a:pt x="8088" y="833"/>
                    <a:pt x="8080" y="829"/>
                    <a:pt x="8070" y="826"/>
                  </a:cubicBezTo>
                  <a:cubicBezTo>
                    <a:pt x="8055" y="819"/>
                    <a:pt x="8048" y="815"/>
                    <a:pt x="8045" y="815"/>
                  </a:cubicBezTo>
                  <a:cubicBezTo>
                    <a:pt x="8041" y="812"/>
                    <a:pt x="8048" y="812"/>
                    <a:pt x="8063" y="812"/>
                  </a:cubicBezTo>
                  <a:cubicBezTo>
                    <a:pt x="8043" y="807"/>
                    <a:pt x="8022" y="804"/>
                    <a:pt x="8002" y="804"/>
                  </a:cubicBezTo>
                  <a:cubicBezTo>
                    <a:pt x="7984" y="804"/>
                    <a:pt x="7967" y="807"/>
                    <a:pt x="7951" y="812"/>
                  </a:cubicBezTo>
                  <a:cubicBezTo>
                    <a:pt x="7912" y="822"/>
                    <a:pt x="7872" y="844"/>
                    <a:pt x="7842" y="877"/>
                  </a:cubicBezTo>
                  <a:cubicBezTo>
                    <a:pt x="7817" y="912"/>
                    <a:pt x="7799" y="955"/>
                    <a:pt x="7804" y="995"/>
                  </a:cubicBezTo>
                  <a:lnTo>
                    <a:pt x="7804" y="1010"/>
                  </a:lnTo>
                  <a:lnTo>
                    <a:pt x="7804" y="1020"/>
                  </a:lnTo>
                  <a:lnTo>
                    <a:pt x="7804" y="1045"/>
                  </a:lnTo>
                  <a:lnTo>
                    <a:pt x="7807" y="1093"/>
                  </a:lnTo>
                  <a:cubicBezTo>
                    <a:pt x="7806" y="1092"/>
                    <a:pt x="7805" y="1092"/>
                    <a:pt x="7805" y="1092"/>
                  </a:cubicBezTo>
                  <a:cubicBezTo>
                    <a:pt x="7793" y="1092"/>
                    <a:pt x="7795" y="1177"/>
                    <a:pt x="7789" y="1266"/>
                  </a:cubicBezTo>
                  <a:cubicBezTo>
                    <a:pt x="7792" y="1259"/>
                    <a:pt x="7794" y="1256"/>
                    <a:pt x="7796" y="1256"/>
                  </a:cubicBezTo>
                  <a:cubicBezTo>
                    <a:pt x="7805" y="1256"/>
                    <a:pt x="7807" y="1316"/>
                    <a:pt x="7807" y="1395"/>
                  </a:cubicBezTo>
                  <a:cubicBezTo>
                    <a:pt x="7807" y="1492"/>
                    <a:pt x="7799" y="1618"/>
                    <a:pt x="7799" y="1694"/>
                  </a:cubicBezTo>
                  <a:cubicBezTo>
                    <a:pt x="7798" y="1695"/>
                    <a:pt x="7797" y="1695"/>
                    <a:pt x="7796" y="1695"/>
                  </a:cubicBezTo>
                  <a:cubicBezTo>
                    <a:pt x="7788" y="1695"/>
                    <a:pt x="7786" y="1647"/>
                    <a:pt x="7792" y="1482"/>
                  </a:cubicBezTo>
                  <a:lnTo>
                    <a:pt x="7792" y="1482"/>
                  </a:lnTo>
                  <a:cubicBezTo>
                    <a:pt x="7764" y="1683"/>
                    <a:pt x="7814" y="1748"/>
                    <a:pt x="7778" y="1946"/>
                  </a:cubicBezTo>
                  <a:cubicBezTo>
                    <a:pt x="7772" y="2046"/>
                    <a:pt x="7755" y="2168"/>
                    <a:pt x="7748" y="2168"/>
                  </a:cubicBezTo>
                  <a:cubicBezTo>
                    <a:pt x="7747" y="2168"/>
                    <a:pt x="7746" y="2166"/>
                    <a:pt x="7746" y="2162"/>
                  </a:cubicBezTo>
                  <a:lnTo>
                    <a:pt x="7746" y="2162"/>
                  </a:lnTo>
                  <a:cubicBezTo>
                    <a:pt x="7737" y="2227"/>
                    <a:pt x="7728" y="2302"/>
                    <a:pt x="7717" y="2378"/>
                  </a:cubicBezTo>
                  <a:cubicBezTo>
                    <a:pt x="7702" y="2480"/>
                    <a:pt x="7684" y="2580"/>
                    <a:pt x="7663" y="2674"/>
                  </a:cubicBezTo>
                  <a:cubicBezTo>
                    <a:pt x="7623" y="2865"/>
                    <a:pt x="7576" y="3023"/>
                    <a:pt x="7580" y="3045"/>
                  </a:cubicBezTo>
                  <a:cubicBezTo>
                    <a:pt x="7580" y="3045"/>
                    <a:pt x="7579" y="3045"/>
                    <a:pt x="7579" y="3045"/>
                  </a:cubicBezTo>
                  <a:cubicBezTo>
                    <a:pt x="7575" y="3045"/>
                    <a:pt x="7566" y="3001"/>
                    <a:pt x="7566" y="2984"/>
                  </a:cubicBezTo>
                  <a:cubicBezTo>
                    <a:pt x="7551" y="3070"/>
                    <a:pt x="7533" y="3157"/>
                    <a:pt x="7508" y="3243"/>
                  </a:cubicBezTo>
                  <a:cubicBezTo>
                    <a:pt x="7501" y="3276"/>
                    <a:pt x="7490" y="3308"/>
                    <a:pt x="7475" y="3344"/>
                  </a:cubicBezTo>
                  <a:cubicBezTo>
                    <a:pt x="7446" y="3394"/>
                    <a:pt x="7418" y="3441"/>
                    <a:pt x="7385" y="3481"/>
                  </a:cubicBezTo>
                  <a:lnTo>
                    <a:pt x="7360" y="3481"/>
                  </a:lnTo>
                  <a:cubicBezTo>
                    <a:pt x="7353" y="3477"/>
                    <a:pt x="7350" y="3470"/>
                    <a:pt x="7353" y="3452"/>
                  </a:cubicBezTo>
                  <a:cubicBezTo>
                    <a:pt x="7357" y="3444"/>
                    <a:pt x="7363" y="3434"/>
                    <a:pt x="7371" y="3416"/>
                  </a:cubicBezTo>
                  <a:cubicBezTo>
                    <a:pt x="7375" y="3409"/>
                    <a:pt x="7378" y="3401"/>
                    <a:pt x="7385" y="3391"/>
                  </a:cubicBezTo>
                  <a:cubicBezTo>
                    <a:pt x="7389" y="3380"/>
                    <a:pt x="7396" y="3369"/>
                    <a:pt x="7403" y="3355"/>
                  </a:cubicBezTo>
                  <a:lnTo>
                    <a:pt x="7403" y="3355"/>
                  </a:lnTo>
                  <a:cubicBezTo>
                    <a:pt x="7385" y="3384"/>
                    <a:pt x="7363" y="3412"/>
                    <a:pt x="7335" y="3449"/>
                  </a:cubicBezTo>
                  <a:cubicBezTo>
                    <a:pt x="7306" y="3481"/>
                    <a:pt x="7270" y="3524"/>
                    <a:pt x="7216" y="3549"/>
                  </a:cubicBezTo>
                  <a:cubicBezTo>
                    <a:pt x="7234" y="3546"/>
                    <a:pt x="7259" y="3539"/>
                    <a:pt x="7274" y="3535"/>
                  </a:cubicBezTo>
                  <a:cubicBezTo>
                    <a:pt x="7285" y="3535"/>
                    <a:pt x="7288" y="3535"/>
                    <a:pt x="7288" y="3539"/>
                  </a:cubicBezTo>
                  <a:cubicBezTo>
                    <a:pt x="7288" y="3539"/>
                    <a:pt x="7285" y="3546"/>
                    <a:pt x="7274" y="3557"/>
                  </a:cubicBezTo>
                  <a:cubicBezTo>
                    <a:pt x="7263" y="3560"/>
                    <a:pt x="7255" y="3564"/>
                    <a:pt x="7245" y="3567"/>
                  </a:cubicBezTo>
                  <a:cubicBezTo>
                    <a:pt x="7237" y="3571"/>
                    <a:pt x="7230" y="3571"/>
                    <a:pt x="7223" y="3574"/>
                  </a:cubicBezTo>
                  <a:cubicBezTo>
                    <a:pt x="7220" y="3574"/>
                    <a:pt x="7216" y="3578"/>
                    <a:pt x="7212" y="3578"/>
                  </a:cubicBezTo>
                  <a:lnTo>
                    <a:pt x="7205" y="3578"/>
                  </a:lnTo>
                  <a:cubicBezTo>
                    <a:pt x="7198" y="3578"/>
                    <a:pt x="7191" y="3578"/>
                    <a:pt x="7187" y="3582"/>
                  </a:cubicBezTo>
                  <a:lnTo>
                    <a:pt x="7162" y="3582"/>
                  </a:lnTo>
                  <a:cubicBezTo>
                    <a:pt x="7159" y="3580"/>
                    <a:pt x="7155" y="3580"/>
                    <a:pt x="7151" y="3580"/>
                  </a:cubicBezTo>
                  <a:cubicBezTo>
                    <a:pt x="7147" y="3580"/>
                    <a:pt x="7142" y="3580"/>
                    <a:pt x="7137" y="3578"/>
                  </a:cubicBezTo>
                  <a:cubicBezTo>
                    <a:pt x="7129" y="3574"/>
                    <a:pt x="7122" y="3574"/>
                    <a:pt x="7115" y="3574"/>
                  </a:cubicBezTo>
                  <a:cubicBezTo>
                    <a:pt x="7108" y="3571"/>
                    <a:pt x="7097" y="3564"/>
                    <a:pt x="7086" y="3560"/>
                  </a:cubicBezTo>
                  <a:cubicBezTo>
                    <a:pt x="7076" y="3557"/>
                    <a:pt x="7064" y="3546"/>
                    <a:pt x="7050" y="3539"/>
                  </a:cubicBezTo>
                  <a:cubicBezTo>
                    <a:pt x="7043" y="3531"/>
                    <a:pt x="7036" y="3524"/>
                    <a:pt x="7025" y="3521"/>
                  </a:cubicBezTo>
                  <a:cubicBezTo>
                    <a:pt x="7021" y="3514"/>
                    <a:pt x="7016" y="3510"/>
                    <a:pt x="7011" y="3505"/>
                  </a:cubicBezTo>
                  <a:lnTo>
                    <a:pt x="7011" y="3505"/>
                  </a:lnTo>
                  <a:cubicBezTo>
                    <a:pt x="7016" y="3511"/>
                    <a:pt x="7016" y="3515"/>
                    <a:pt x="7014" y="3517"/>
                  </a:cubicBezTo>
                  <a:cubicBezTo>
                    <a:pt x="7014" y="3519"/>
                    <a:pt x="7012" y="3520"/>
                    <a:pt x="7009" y="3520"/>
                  </a:cubicBezTo>
                  <a:cubicBezTo>
                    <a:pt x="7006" y="3520"/>
                    <a:pt x="7002" y="3519"/>
                    <a:pt x="6996" y="3517"/>
                  </a:cubicBezTo>
                  <a:cubicBezTo>
                    <a:pt x="6982" y="3509"/>
                    <a:pt x="6967" y="3502"/>
                    <a:pt x="6949" y="3488"/>
                  </a:cubicBezTo>
                  <a:cubicBezTo>
                    <a:pt x="6931" y="3474"/>
                    <a:pt x="6913" y="3456"/>
                    <a:pt x="6896" y="3434"/>
                  </a:cubicBezTo>
                  <a:lnTo>
                    <a:pt x="6896" y="3434"/>
                  </a:lnTo>
                  <a:cubicBezTo>
                    <a:pt x="6898" y="3435"/>
                    <a:pt x="6899" y="3436"/>
                    <a:pt x="6901" y="3436"/>
                  </a:cubicBezTo>
                  <a:cubicBezTo>
                    <a:pt x="6907" y="3436"/>
                    <a:pt x="6912" y="3426"/>
                    <a:pt x="6922" y="3426"/>
                  </a:cubicBezTo>
                  <a:cubicBezTo>
                    <a:pt x="6927" y="3426"/>
                    <a:pt x="6934" y="3429"/>
                    <a:pt x="6942" y="3438"/>
                  </a:cubicBezTo>
                  <a:cubicBezTo>
                    <a:pt x="6881" y="3376"/>
                    <a:pt x="6823" y="3308"/>
                    <a:pt x="6769" y="3233"/>
                  </a:cubicBezTo>
                  <a:lnTo>
                    <a:pt x="6769" y="3233"/>
                  </a:lnTo>
                  <a:cubicBezTo>
                    <a:pt x="6776" y="3242"/>
                    <a:pt x="6781" y="3245"/>
                    <a:pt x="6783" y="3245"/>
                  </a:cubicBezTo>
                  <a:cubicBezTo>
                    <a:pt x="6793" y="3245"/>
                    <a:pt x="6783" y="3202"/>
                    <a:pt x="6766" y="3160"/>
                  </a:cubicBezTo>
                  <a:lnTo>
                    <a:pt x="6766" y="3160"/>
                  </a:lnTo>
                  <a:cubicBezTo>
                    <a:pt x="6766" y="3162"/>
                    <a:pt x="6766" y="3162"/>
                    <a:pt x="6766" y="3162"/>
                  </a:cubicBezTo>
                  <a:cubicBezTo>
                    <a:pt x="6759" y="3162"/>
                    <a:pt x="6648" y="2940"/>
                    <a:pt x="6618" y="2876"/>
                  </a:cubicBezTo>
                  <a:lnTo>
                    <a:pt x="6618" y="2876"/>
                  </a:lnTo>
                  <a:lnTo>
                    <a:pt x="6640" y="2933"/>
                  </a:lnTo>
                  <a:cubicBezTo>
                    <a:pt x="6647" y="2952"/>
                    <a:pt x="6658" y="2969"/>
                    <a:pt x="6665" y="2987"/>
                  </a:cubicBezTo>
                  <a:cubicBezTo>
                    <a:pt x="6654" y="2969"/>
                    <a:pt x="6647" y="2955"/>
                    <a:pt x="6640" y="2937"/>
                  </a:cubicBezTo>
                  <a:cubicBezTo>
                    <a:pt x="6632" y="2922"/>
                    <a:pt x="6625" y="2908"/>
                    <a:pt x="6618" y="2894"/>
                  </a:cubicBezTo>
                  <a:cubicBezTo>
                    <a:pt x="6603" y="2865"/>
                    <a:pt x="6593" y="2839"/>
                    <a:pt x="6578" y="2818"/>
                  </a:cubicBezTo>
                  <a:cubicBezTo>
                    <a:pt x="6553" y="2774"/>
                    <a:pt x="6535" y="2739"/>
                    <a:pt x="6514" y="2706"/>
                  </a:cubicBezTo>
                  <a:cubicBezTo>
                    <a:pt x="6495" y="2671"/>
                    <a:pt x="6474" y="2638"/>
                    <a:pt x="6452" y="2591"/>
                  </a:cubicBezTo>
                  <a:cubicBezTo>
                    <a:pt x="6431" y="2548"/>
                    <a:pt x="6405" y="2490"/>
                    <a:pt x="6380" y="2415"/>
                  </a:cubicBezTo>
                  <a:lnTo>
                    <a:pt x="6380" y="2415"/>
                  </a:lnTo>
                  <a:cubicBezTo>
                    <a:pt x="6389" y="2431"/>
                    <a:pt x="6404" y="2449"/>
                    <a:pt x="6413" y="2449"/>
                  </a:cubicBezTo>
                  <a:cubicBezTo>
                    <a:pt x="6423" y="2449"/>
                    <a:pt x="6426" y="2423"/>
                    <a:pt x="6399" y="2339"/>
                  </a:cubicBezTo>
                  <a:cubicBezTo>
                    <a:pt x="6380" y="2303"/>
                    <a:pt x="6329" y="2220"/>
                    <a:pt x="6272" y="2109"/>
                  </a:cubicBezTo>
                  <a:cubicBezTo>
                    <a:pt x="6239" y="1993"/>
                    <a:pt x="6207" y="1878"/>
                    <a:pt x="6178" y="1763"/>
                  </a:cubicBezTo>
                  <a:lnTo>
                    <a:pt x="6178" y="1763"/>
                  </a:lnTo>
                  <a:cubicBezTo>
                    <a:pt x="6186" y="1780"/>
                    <a:pt x="6193" y="1802"/>
                    <a:pt x="6204" y="1820"/>
                  </a:cubicBezTo>
                  <a:cubicBezTo>
                    <a:pt x="6229" y="1885"/>
                    <a:pt x="6258" y="1950"/>
                    <a:pt x="6283" y="2014"/>
                  </a:cubicBezTo>
                  <a:cubicBezTo>
                    <a:pt x="6308" y="2076"/>
                    <a:pt x="6334" y="2134"/>
                    <a:pt x="6351" y="2180"/>
                  </a:cubicBezTo>
                  <a:cubicBezTo>
                    <a:pt x="6326" y="2065"/>
                    <a:pt x="6355" y="2148"/>
                    <a:pt x="6301" y="1975"/>
                  </a:cubicBezTo>
                  <a:cubicBezTo>
                    <a:pt x="6300" y="1964"/>
                    <a:pt x="6300" y="1959"/>
                    <a:pt x="6302" y="1959"/>
                  </a:cubicBezTo>
                  <a:cubicBezTo>
                    <a:pt x="6309" y="1959"/>
                    <a:pt x="6344" y="2074"/>
                    <a:pt x="6359" y="2116"/>
                  </a:cubicBezTo>
                  <a:cubicBezTo>
                    <a:pt x="6319" y="1982"/>
                    <a:pt x="6283" y="1845"/>
                    <a:pt x="6254" y="1708"/>
                  </a:cubicBezTo>
                  <a:cubicBezTo>
                    <a:pt x="6254" y="1709"/>
                    <a:pt x="6253" y="1709"/>
                    <a:pt x="6253" y="1709"/>
                  </a:cubicBezTo>
                  <a:cubicBezTo>
                    <a:pt x="6244" y="1709"/>
                    <a:pt x="6220" y="1638"/>
                    <a:pt x="6196" y="1568"/>
                  </a:cubicBezTo>
                  <a:cubicBezTo>
                    <a:pt x="6176" y="1494"/>
                    <a:pt x="6156" y="1419"/>
                    <a:pt x="6150" y="1419"/>
                  </a:cubicBezTo>
                  <a:cubicBezTo>
                    <a:pt x="6150" y="1419"/>
                    <a:pt x="6150" y="1420"/>
                    <a:pt x="6150" y="1420"/>
                  </a:cubicBezTo>
                  <a:cubicBezTo>
                    <a:pt x="6189" y="1568"/>
                    <a:pt x="6229" y="1715"/>
                    <a:pt x="6276" y="1860"/>
                  </a:cubicBezTo>
                  <a:cubicBezTo>
                    <a:pt x="6275" y="1860"/>
                    <a:pt x="6275" y="1861"/>
                    <a:pt x="6274" y="1861"/>
                  </a:cubicBezTo>
                  <a:cubicBezTo>
                    <a:pt x="6253" y="1861"/>
                    <a:pt x="6151" y="1607"/>
                    <a:pt x="6096" y="1323"/>
                  </a:cubicBezTo>
                  <a:cubicBezTo>
                    <a:pt x="6094" y="1305"/>
                    <a:pt x="6096" y="1298"/>
                    <a:pt x="6099" y="1298"/>
                  </a:cubicBezTo>
                  <a:cubicBezTo>
                    <a:pt x="6111" y="1298"/>
                    <a:pt x="6141" y="1363"/>
                    <a:pt x="6146" y="1363"/>
                  </a:cubicBezTo>
                  <a:cubicBezTo>
                    <a:pt x="6146" y="1363"/>
                    <a:pt x="6146" y="1363"/>
                    <a:pt x="6146" y="1362"/>
                  </a:cubicBezTo>
                  <a:cubicBezTo>
                    <a:pt x="6131" y="1326"/>
                    <a:pt x="6074" y="1088"/>
                    <a:pt x="6074" y="1060"/>
                  </a:cubicBezTo>
                  <a:lnTo>
                    <a:pt x="6074" y="1060"/>
                  </a:lnTo>
                  <a:lnTo>
                    <a:pt x="6110" y="1183"/>
                  </a:lnTo>
                  <a:cubicBezTo>
                    <a:pt x="6085" y="1017"/>
                    <a:pt x="6035" y="920"/>
                    <a:pt x="6016" y="721"/>
                  </a:cubicBezTo>
                  <a:cubicBezTo>
                    <a:pt x="6005" y="653"/>
                    <a:pt x="6005" y="513"/>
                    <a:pt x="5991" y="501"/>
                  </a:cubicBezTo>
                  <a:cubicBezTo>
                    <a:pt x="5991" y="574"/>
                    <a:pt x="5966" y="609"/>
                    <a:pt x="5940" y="617"/>
                  </a:cubicBezTo>
                  <a:cubicBezTo>
                    <a:pt x="5930" y="538"/>
                    <a:pt x="5915" y="462"/>
                    <a:pt x="5901" y="383"/>
                  </a:cubicBezTo>
                  <a:lnTo>
                    <a:pt x="5901" y="383"/>
                  </a:lnTo>
                  <a:lnTo>
                    <a:pt x="5912" y="393"/>
                  </a:lnTo>
                  <a:lnTo>
                    <a:pt x="5905" y="347"/>
                  </a:lnTo>
                  <a:lnTo>
                    <a:pt x="5897" y="350"/>
                  </a:lnTo>
                  <a:cubicBezTo>
                    <a:pt x="5887" y="293"/>
                    <a:pt x="5875" y="235"/>
                    <a:pt x="5869" y="177"/>
                  </a:cubicBezTo>
                  <a:cubicBezTo>
                    <a:pt x="5862" y="152"/>
                    <a:pt x="5854" y="134"/>
                    <a:pt x="5843" y="116"/>
                  </a:cubicBezTo>
                  <a:cubicBezTo>
                    <a:pt x="5843" y="112"/>
                    <a:pt x="5847" y="112"/>
                    <a:pt x="5850" y="112"/>
                  </a:cubicBezTo>
                  <a:cubicBezTo>
                    <a:pt x="5858" y="120"/>
                    <a:pt x="5875" y="137"/>
                    <a:pt x="5887" y="163"/>
                  </a:cubicBezTo>
                  <a:cubicBezTo>
                    <a:pt x="5899" y="193"/>
                    <a:pt x="5912" y="223"/>
                    <a:pt x="5917" y="223"/>
                  </a:cubicBezTo>
                  <a:cubicBezTo>
                    <a:pt x="5919" y="223"/>
                    <a:pt x="5920" y="217"/>
                    <a:pt x="5919" y="202"/>
                  </a:cubicBezTo>
                  <a:cubicBezTo>
                    <a:pt x="5919" y="199"/>
                    <a:pt x="5912" y="185"/>
                    <a:pt x="5905" y="163"/>
                  </a:cubicBezTo>
                  <a:cubicBezTo>
                    <a:pt x="5901" y="152"/>
                    <a:pt x="5897" y="142"/>
                    <a:pt x="5894" y="130"/>
                  </a:cubicBezTo>
                  <a:cubicBezTo>
                    <a:pt x="5887" y="120"/>
                    <a:pt x="5880" y="109"/>
                    <a:pt x="5875" y="102"/>
                  </a:cubicBezTo>
                  <a:cubicBezTo>
                    <a:pt x="5854" y="66"/>
                    <a:pt x="5862" y="69"/>
                    <a:pt x="5862" y="66"/>
                  </a:cubicBezTo>
                  <a:cubicBezTo>
                    <a:pt x="5862" y="62"/>
                    <a:pt x="5858" y="59"/>
                    <a:pt x="5843" y="44"/>
                  </a:cubicBezTo>
                  <a:cubicBezTo>
                    <a:pt x="5832" y="34"/>
                    <a:pt x="5807" y="12"/>
                    <a:pt x="57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5047325" y="3708325"/>
              <a:ext cx="950" cy="125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37" y="1"/>
                  </a:moveTo>
                  <a:cubicBezTo>
                    <a:pt x="26" y="4"/>
                    <a:pt x="11" y="4"/>
                    <a:pt x="1" y="4"/>
                  </a:cubicBezTo>
                  <a:cubicBezTo>
                    <a:pt x="15" y="4"/>
                    <a:pt x="26" y="4"/>
                    <a:pt x="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5136125" y="3652225"/>
              <a:ext cx="300" cy="825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2" y="0"/>
                  </a:moveTo>
                  <a:cubicBezTo>
                    <a:pt x="8" y="15"/>
                    <a:pt x="4" y="18"/>
                    <a:pt x="1" y="18"/>
                  </a:cubicBezTo>
                  <a:cubicBezTo>
                    <a:pt x="2" y="28"/>
                    <a:pt x="3" y="33"/>
                    <a:pt x="4" y="33"/>
                  </a:cubicBezTo>
                  <a:cubicBezTo>
                    <a:pt x="6" y="33"/>
                    <a:pt x="7" y="23"/>
                    <a:pt x="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5070200" y="3690850"/>
              <a:ext cx="100" cy="475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0"/>
                  </a:moveTo>
                  <a:lnTo>
                    <a:pt x="1" y="8"/>
                  </a:lnTo>
                  <a:lnTo>
                    <a:pt x="1" y="1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5080025" y="3609800"/>
              <a:ext cx="675" cy="2725"/>
            </a:xfrm>
            <a:custGeom>
              <a:avLst/>
              <a:gdLst/>
              <a:ahLst/>
              <a:cxnLst/>
              <a:rect l="l" t="t" r="r" b="b"/>
              <a:pathLst>
                <a:path w="27" h="109" extrusionOk="0">
                  <a:moveTo>
                    <a:pt x="0" y="0"/>
                  </a:moveTo>
                  <a:cubicBezTo>
                    <a:pt x="2" y="4"/>
                    <a:pt x="4" y="9"/>
                    <a:pt x="6" y="13"/>
                  </a:cubicBezTo>
                  <a:lnTo>
                    <a:pt x="6" y="13"/>
                  </a:lnTo>
                  <a:cubicBezTo>
                    <a:pt x="4" y="9"/>
                    <a:pt x="2" y="4"/>
                    <a:pt x="0" y="0"/>
                  </a:cubicBezTo>
                  <a:close/>
                  <a:moveTo>
                    <a:pt x="6" y="13"/>
                  </a:moveTo>
                  <a:cubicBezTo>
                    <a:pt x="12" y="27"/>
                    <a:pt x="15" y="39"/>
                    <a:pt x="17" y="50"/>
                  </a:cubicBezTo>
                  <a:lnTo>
                    <a:pt x="17" y="50"/>
                  </a:lnTo>
                  <a:cubicBezTo>
                    <a:pt x="16" y="44"/>
                    <a:pt x="15" y="38"/>
                    <a:pt x="15" y="33"/>
                  </a:cubicBezTo>
                  <a:cubicBezTo>
                    <a:pt x="13" y="26"/>
                    <a:pt x="9" y="19"/>
                    <a:pt x="6" y="13"/>
                  </a:cubicBezTo>
                  <a:close/>
                  <a:moveTo>
                    <a:pt x="17" y="50"/>
                  </a:moveTo>
                  <a:cubicBezTo>
                    <a:pt x="18" y="53"/>
                    <a:pt x="18" y="56"/>
                    <a:pt x="18" y="58"/>
                  </a:cubicBezTo>
                  <a:cubicBezTo>
                    <a:pt x="19" y="59"/>
                    <a:pt x="19" y="60"/>
                    <a:pt x="20" y="61"/>
                  </a:cubicBezTo>
                  <a:lnTo>
                    <a:pt x="20" y="61"/>
                  </a:lnTo>
                  <a:cubicBezTo>
                    <a:pt x="19" y="58"/>
                    <a:pt x="18" y="54"/>
                    <a:pt x="17" y="50"/>
                  </a:cubicBezTo>
                  <a:close/>
                  <a:moveTo>
                    <a:pt x="20" y="61"/>
                  </a:moveTo>
                  <a:lnTo>
                    <a:pt x="20" y="61"/>
                  </a:lnTo>
                  <a:cubicBezTo>
                    <a:pt x="20" y="65"/>
                    <a:pt x="21" y="69"/>
                    <a:pt x="22" y="73"/>
                  </a:cubicBezTo>
                  <a:lnTo>
                    <a:pt x="22" y="108"/>
                  </a:lnTo>
                  <a:cubicBezTo>
                    <a:pt x="26" y="108"/>
                    <a:pt x="26" y="105"/>
                    <a:pt x="26" y="91"/>
                  </a:cubicBezTo>
                  <a:cubicBezTo>
                    <a:pt x="26" y="84"/>
                    <a:pt x="26" y="77"/>
                    <a:pt x="20" y="6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5036975" y="3691575"/>
              <a:ext cx="2650" cy="3200"/>
            </a:xfrm>
            <a:custGeom>
              <a:avLst/>
              <a:gdLst/>
              <a:ahLst/>
              <a:cxnLst/>
              <a:rect l="l" t="t" r="r" b="b"/>
              <a:pathLst>
                <a:path w="106" h="128" extrusionOk="0">
                  <a:moveTo>
                    <a:pt x="1" y="1"/>
                  </a:moveTo>
                  <a:cubicBezTo>
                    <a:pt x="8" y="15"/>
                    <a:pt x="19" y="29"/>
                    <a:pt x="29" y="41"/>
                  </a:cubicBezTo>
                  <a:cubicBezTo>
                    <a:pt x="51" y="73"/>
                    <a:pt x="79" y="101"/>
                    <a:pt x="105" y="127"/>
                  </a:cubicBezTo>
                  <a:cubicBezTo>
                    <a:pt x="65" y="87"/>
                    <a:pt x="33" y="47"/>
                    <a:pt x="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5065875" y="3673475"/>
              <a:ext cx="750" cy="2000"/>
            </a:xfrm>
            <a:custGeom>
              <a:avLst/>
              <a:gdLst/>
              <a:ahLst/>
              <a:cxnLst/>
              <a:rect l="l" t="t" r="r" b="b"/>
              <a:pathLst>
                <a:path w="30" h="80" extrusionOk="0">
                  <a:moveTo>
                    <a:pt x="15" y="0"/>
                  </a:moveTo>
                  <a:lnTo>
                    <a:pt x="1" y="80"/>
                  </a:lnTo>
                  <a:cubicBezTo>
                    <a:pt x="15" y="37"/>
                    <a:pt x="19" y="33"/>
                    <a:pt x="30" y="8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5067925" y="3659575"/>
              <a:ext cx="600" cy="4900"/>
            </a:xfrm>
            <a:custGeom>
              <a:avLst/>
              <a:gdLst/>
              <a:ahLst/>
              <a:cxnLst/>
              <a:rect l="l" t="t" r="r" b="b"/>
              <a:pathLst>
                <a:path w="24" h="196" extrusionOk="0">
                  <a:moveTo>
                    <a:pt x="21" y="0"/>
                  </a:moveTo>
                  <a:cubicBezTo>
                    <a:pt x="20" y="0"/>
                    <a:pt x="17" y="25"/>
                    <a:pt x="9" y="95"/>
                  </a:cubicBezTo>
                  <a:cubicBezTo>
                    <a:pt x="12" y="108"/>
                    <a:pt x="0" y="196"/>
                    <a:pt x="2" y="196"/>
                  </a:cubicBezTo>
                  <a:cubicBezTo>
                    <a:pt x="3" y="196"/>
                    <a:pt x="7" y="178"/>
                    <a:pt x="16" y="127"/>
                  </a:cubicBezTo>
                  <a:cubicBezTo>
                    <a:pt x="14" y="116"/>
                    <a:pt x="23" y="0"/>
                    <a:pt x="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5093700" y="3668350"/>
              <a:ext cx="2675" cy="6300"/>
            </a:xfrm>
            <a:custGeom>
              <a:avLst/>
              <a:gdLst/>
              <a:ahLst/>
              <a:cxnLst/>
              <a:rect l="l" t="t" r="r" b="b"/>
              <a:pathLst>
                <a:path w="107" h="252" extrusionOk="0">
                  <a:moveTo>
                    <a:pt x="7" y="1"/>
                  </a:moveTo>
                  <a:cubicBezTo>
                    <a:pt x="1" y="1"/>
                    <a:pt x="43" y="119"/>
                    <a:pt x="38" y="119"/>
                  </a:cubicBezTo>
                  <a:cubicBezTo>
                    <a:pt x="38" y="119"/>
                    <a:pt x="36" y="117"/>
                    <a:pt x="33" y="112"/>
                  </a:cubicBezTo>
                  <a:lnTo>
                    <a:pt x="33" y="112"/>
                  </a:lnTo>
                  <a:cubicBezTo>
                    <a:pt x="73" y="196"/>
                    <a:pt x="95" y="251"/>
                    <a:pt x="103" y="251"/>
                  </a:cubicBezTo>
                  <a:cubicBezTo>
                    <a:pt x="106" y="251"/>
                    <a:pt x="107" y="243"/>
                    <a:pt x="106" y="227"/>
                  </a:cubicBezTo>
                  <a:cubicBezTo>
                    <a:pt x="70" y="130"/>
                    <a:pt x="58" y="119"/>
                    <a:pt x="51" y="112"/>
                  </a:cubicBezTo>
                  <a:cubicBezTo>
                    <a:pt x="44" y="105"/>
                    <a:pt x="41" y="101"/>
                    <a:pt x="12" y="7"/>
                  </a:cubicBezTo>
                  <a:cubicBezTo>
                    <a:pt x="9" y="3"/>
                    <a:pt x="8" y="1"/>
                    <a:pt x="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5093900" y="3669600"/>
              <a:ext cx="650" cy="1550"/>
            </a:xfrm>
            <a:custGeom>
              <a:avLst/>
              <a:gdLst/>
              <a:ahLst/>
              <a:cxnLst/>
              <a:rect l="l" t="t" r="r" b="b"/>
              <a:pathLst>
                <a:path w="26" h="62" extrusionOk="0">
                  <a:moveTo>
                    <a:pt x="0" y="0"/>
                  </a:moveTo>
                  <a:cubicBezTo>
                    <a:pt x="10" y="25"/>
                    <a:pt x="16" y="39"/>
                    <a:pt x="21" y="49"/>
                  </a:cubicBezTo>
                  <a:lnTo>
                    <a:pt x="21" y="49"/>
                  </a:lnTo>
                  <a:cubicBezTo>
                    <a:pt x="15" y="34"/>
                    <a:pt x="9" y="17"/>
                    <a:pt x="0" y="0"/>
                  </a:cubicBezTo>
                  <a:close/>
                  <a:moveTo>
                    <a:pt x="21" y="49"/>
                  </a:moveTo>
                  <a:cubicBezTo>
                    <a:pt x="22" y="54"/>
                    <a:pt x="24" y="58"/>
                    <a:pt x="25" y="62"/>
                  </a:cubicBezTo>
                  <a:cubicBezTo>
                    <a:pt x="24" y="58"/>
                    <a:pt x="23" y="54"/>
                    <a:pt x="21" y="49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5097425" y="3700675"/>
              <a:ext cx="2075" cy="2375"/>
            </a:xfrm>
            <a:custGeom>
              <a:avLst/>
              <a:gdLst/>
              <a:ahLst/>
              <a:cxnLst/>
              <a:rect l="l" t="t" r="r" b="b"/>
              <a:pathLst>
                <a:path w="83" h="95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3"/>
                    <a:pt x="47" y="61"/>
                    <a:pt x="72" y="91"/>
                  </a:cubicBezTo>
                  <a:lnTo>
                    <a:pt x="82" y="94"/>
                  </a:lnTo>
                  <a:cubicBezTo>
                    <a:pt x="75" y="83"/>
                    <a:pt x="68" y="73"/>
                    <a:pt x="54" y="58"/>
                  </a:cubicBezTo>
                  <a:cubicBezTo>
                    <a:pt x="39" y="44"/>
                    <a:pt x="22" y="26"/>
                    <a:pt x="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5080550" y="3659075"/>
              <a:ext cx="225" cy="1525"/>
            </a:xfrm>
            <a:custGeom>
              <a:avLst/>
              <a:gdLst/>
              <a:ahLst/>
              <a:cxnLst/>
              <a:rect l="l" t="t" r="r" b="b"/>
              <a:pathLst>
                <a:path w="9" h="61" extrusionOk="0">
                  <a:moveTo>
                    <a:pt x="8" y="0"/>
                  </a:moveTo>
                  <a:lnTo>
                    <a:pt x="1" y="29"/>
                  </a:lnTo>
                  <a:lnTo>
                    <a:pt x="8" y="6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5078925" y="3658700"/>
              <a:ext cx="150" cy="1275"/>
            </a:xfrm>
            <a:custGeom>
              <a:avLst/>
              <a:gdLst/>
              <a:ahLst/>
              <a:cxnLst/>
              <a:rect l="l" t="t" r="r" b="b"/>
              <a:pathLst>
                <a:path w="6" h="51" extrusionOk="0">
                  <a:moveTo>
                    <a:pt x="1" y="51"/>
                  </a:moveTo>
                  <a:cubicBezTo>
                    <a:pt x="1" y="33"/>
                    <a:pt x="5" y="19"/>
                    <a:pt x="5" y="1"/>
                  </a:cubicBezTo>
                  <a:cubicBezTo>
                    <a:pt x="5" y="19"/>
                    <a:pt x="1" y="33"/>
                    <a:pt x="1" y="5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5077975" y="3659950"/>
              <a:ext cx="975" cy="3875"/>
            </a:xfrm>
            <a:custGeom>
              <a:avLst/>
              <a:gdLst/>
              <a:ahLst/>
              <a:cxnLst/>
              <a:rect l="l" t="t" r="r" b="b"/>
              <a:pathLst>
                <a:path w="39" h="155" extrusionOk="0">
                  <a:moveTo>
                    <a:pt x="39" y="1"/>
                  </a:moveTo>
                  <a:cubicBezTo>
                    <a:pt x="23" y="95"/>
                    <a:pt x="1" y="154"/>
                    <a:pt x="12" y="154"/>
                  </a:cubicBezTo>
                  <a:cubicBezTo>
                    <a:pt x="13" y="154"/>
                    <a:pt x="15" y="154"/>
                    <a:pt x="17" y="152"/>
                  </a:cubicBezTo>
                  <a:cubicBezTo>
                    <a:pt x="25" y="105"/>
                    <a:pt x="32" y="52"/>
                    <a:pt x="3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" name="Google Shape;546;p27"/>
          <p:cNvGrpSpPr/>
          <p:nvPr/>
        </p:nvGrpSpPr>
        <p:grpSpPr>
          <a:xfrm rot="5400000" flipH="1">
            <a:off x="626356" y="770761"/>
            <a:ext cx="656979" cy="649183"/>
            <a:chOff x="4221175" y="746750"/>
            <a:chExt cx="1040677" cy="1028328"/>
          </a:xfrm>
        </p:grpSpPr>
        <p:sp>
          <p:nvSpPr>
            <p:cNvPr id="547" name="Google Shape;547;p27"/>
            <p:cNvSpPr/>
            <p:nvPr/>
          </p:nvSpPr>
          <p:spPr>
            <a:xfrm>
              <a:off x="4729810" y="1732760"/>
              <a:ext cx="128635" cy="27587"/>
            </a:xfrm>
            <a:custGeom>
              <a:avLst/>
              <a:gdLst/>
              <a:ahLst/>
              <a:cxnLst/>
              <a:rect l="l" t="t" r="r" b="b"/>
              <a:pathLst>
                <a:path w="3292" h="706" extrusionOk="0">
                  <a:moveTo>
                    <a:pt x="342" y="0"/>
                  </a:moveTo>
                  <a:cubicBezTo>
                    <a:pt x="0" y="0"/>
                    <a:pt x="0" y="534"/>
                    <a:pt x="342" y="534"/>
                  </a:cubicBezTo>
                  <a:cubicBezTo>
                    <a:pt x="1240" y="620"/>
                    <a:pt x="2031" y="705"/>
                    <a:pt x="2928" y="705"/>
                  </a:cubicBezTo>
                  <a:cubicBezTo>
                    <a:pt x="3292" y="705"/>
                    <a:pt x="3292" y="171"/>
                    <a:pt x="2928" y="171"/>
                  </a:cubicBezTo>
                  <a:cubicBezTo>
                    <a:pt x="2031" y="171"/>
                    <a:pt x="1240" y="86"/>
                    <a:pt x="34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4493877" y="1746397"/>
              <a:ext cx="131566" cy="28681"/>
            </a:xfrm>
            <a:custGeom>
              <a:avLst/>
              <a:gdLst/>
              <a:ahLst/>
              <a:cxnLst/>
              <a:rect l="l" t="t" r="r" b="b"/>
              <a:pathLst>
                <a:path w="3367" h="734" extrusionOk="0">
                  <a:moveTo>
                    <a:pt x="349" y="0"/>
                  </a:moveTo>
                  <a:cubicBezTo>
                    <a:pt x="130" y="0"/>
                    <a:pt x="1" y="452"/>
                    <a:pt x="331" y="549"/>
                  </a:cubicBezTo>
                  <a:cubicBezTo>
                    <a:pt x="870" y="703"/>
                    <a:pt x="1401" y="733"/>
                    <a:pt x="1933" y="733"/>
                  </a:cubicBezTo>
                  <a:cubicBezTo>
                    <a:pt x="2288" y="733"/>
                    <a:pt x="2644" y="720"/>
                    <a:pt x="3003" y="720"/>
                  </a:cubicBezTo>
                  <a:cubicBezTo>
                    <a:pt x="3366" y="720"/>
                    <a:pt x="3366" y="185"/>
                    <a:pt x="3003" y="185"/>
                  </a:cubicBezTo>
                  <a:cubicBezTo>
                    <a:pt x="2644" y="185"/>
                    <a:pt x="2302" y="199"/>
                    <a:pt x="1963" y="199"/>
                  </a:cubicBezTo>
                  <a:cubicBezTo>
                    <a:pt x="1456" y="199"/>
                    <a:pt x="955" y="168"/>
                    <a:pt x="417" y="14"/>
                  </a:cubicBezTo>
                  <a:cubicBezTo>
                    <a:pt x="394" y="5"/>
                    <a:pt x="371" y="0"/>
                    <a:pt x="3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4951949" y="1673444"/>
              <a:ext cx="103471" cy="35480"/>
            </a:xfrm>
            <a:custGeom>
              <a:avLst/>
              <a:gdLst/>
              <a:ahLst/>
              <a:cxnLst/>
              <a:rect l="l" t="t" r="r" b="b"/>
              <a:pathLst>
                <a:path w="2648" h="908" extrusionOk="0">
                  <a:moveTo>
                    <a:pt x="535" y="0"/>
                  </a:moveTo>
                  <a:cubicBezTo>
                    <a:pt x="193" y="0"/>
                    <a:pt x="1" y="449"/>
                    <a:pt x="364" y="535"/>
                  </a:cubicBezTo>
                  <a:cubicBezTo>
                    <a:pt x="984" y="620"/>
                    <a:pt x="1604" y="813"/>
                    <a:pt x="2138" y="898"/>
                  </a:cubicBezTo>
                  <a:cubicBezTo>
                    <a:pt x="2165" y="904"/>
                    <a:pt x="2191" y="907"/>
                    <a:pt x="2215" y="907"/>
                  </a:cubicBezTo>
                  <a:cubicBezTo>
                    <a:pt x="2524" y="907"/>
                    <a:pt x="2647" y="443"/>
                    <a:pt x="2330" y="364"/>
                  </a:cubicBezTo>
                  <a:cubicBezTo>
                    <a:pt x="1689" y="278"/>
                    <a:pt x="1155" y="171"/>
                    <a:pt x="5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4649628" y="1624992"/>
              <a:ext cx="130628" cy="43139"/>
            </a:xfrm>
            <a:custGeom>
              <a:avLst/>
              <a:gdLst/>
              <a:ahLst/>
              <a:cxnLst/>
              <a:rect l="l" t="t" r="r" b="b"/>
              <a:pathLst>
                <a:path w="3343" h="1104" extrusionOk="0">
                  <a:moveTo>
                    <a:pt x="342" y="1"/>
                  </a:moveTo>
                  <a:cubicBezTo>
                    <a:pt x="0" y="1"/>
                    <a:pt x="0" y="535"/>
                    <a:pt x="342" y="535"/>
                  </a:cubicBezTo>
                  <a:cubicBezTo>
                    <a:pt x="1154" y="621"/>
                    <a:pt x="2052" y="706"/>
                    <a:pt x="2843" y="1070"/>
                  </a:cubicBezTo>
                  <a:cubicBezTo>
                    <a:pt x="2881" y="1093"/>
                    <a:pt x="2918" y="1103"/>
                    <a:pt x="2954" y="1103"/>
                  </a:cubicBezTo>
                  <a:cubicBezTo>
                    <a:pt x="3181" y="1103"/>
                    <a:pt x="3342" y="694"/>
                    <a:pt x="3121" y="621"/>
                  </a:cubicBezTo>
                  <a:cubicBezTo>
                    <a:pt x="2223" y="172"/>
                    <a:pt x="1240" y="86"/>
                    <a:pt x="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4434366" y="1589551"/>
              <a:ext cx="114216" cy="29658"/>
            </a:xfrm>
            <a:custGeom>
              <a:avLst/>
              <a:gdLst/>
              <a:ahLst/>
              <a:cxnLst/>
              <a:rect l="l" t="t" r="r" b="b"/>
              <a:pathLst>
                <a:path w="2923" h="759" extrusionOk="0">
                  <a:moveTo>
                    <a:pt x="435" y="1"/>
                  </a:moveTo>
                  <a:cubicBezTo>
                    <a:pt x="140" y="1"/>
                    <a:pt x="0" y="465"/>
                    <a:pt x="337" y="544"/>
                  </a:cubicBezTo>
                  <a:cubicBezTo>
                    <a:pt x="847" y="668"/>
                    <a:pt x="1413" y="758"/>
                    <a:pt x="1986" y="758"/>
                  </a:cubicBezTo>
                  <a:cubicBezTo>
                    <a:pt x="2206" y="758"/>
                    <a:pt x="2426" y="745"/>
                    <a:pt x="2645" y="715"/>
                  </a:cubicBezTo>
                  <a:cubicBezTo>
                    <a:pt x="2923" y="715"/>
                    <a:pt x="2923" y="181"/>
                    <a:pt x="2645" y="181"/>
                  </a:cubicBezTo>
                  <a:cubicBezTo>
                    <a:pt x="2342" y="222"/>
                    <a:pt x="2052" y="247"/>
                    <a:pt x="1773" y="247"/>
                  </a:cubicBezTo>
                  <a:cubicBezTo>
                    <a:pt x="1324" y="247"/>
                    <a:pt x="903" y="182"/>
                    <a:pt x="508" y="10"/>
                  </a:cubicBezTo>
                  <a:cubicBezTo>
                    <a:pt x="483" y="4"/>
                    <a:pt x="458" y="1"/>
                    <a:pt x="4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4804091" y="1536527"/>
              <a:ext cx="224759" cy="64278"/>
            </a:xfrm>
            <a:custGeom>
              <a:avLst/>
              <a:gdLst/>
              <a:ahLst/>
              <a:cxnLst/>
              <a:rect l="l" t="t" r="r" b="b"/>
              <a:pathLst>
                <a:path w="5752" h="1645" extrusionOk="0">
                  <a:moveTo>
                    <a:pt x="262" y="0"/>
                  </a:moveTo>
                  <a:cubicBezTo>
                    <a:pt x="27" y="0"/>
                    <a:pt x="1" y="397"/>
                    <a:pt x="237" y="469"/>
                  </a:cubicBezTo>
                  <a:cubicBezTo>
                    <a:pt x="1925" y="1111"/>
                    <a:pt x="3614" y="1367"/>
                    <a:pt x="5302" y="1645"/>
                  </a:cubicBezTo>
                  <a:cubicBezTo>
                    <a:pt x="5666" y="1645"/>
                    <a:pt x="5751" y="1196"/>
                    <a:pt x="5473" y="1111"/>
                  </a:cubicBezTo>
                  <a:cubicBezTo>
                    <a:pt x="3785" y="833"/>
                    <a:pt x="2096" y="576"/>
                    <a:pt x="408" y="42"/>
                  </a:cubicBezTo>
                  <a:cubicBezTo>
                    <a:pt x="353" y="13"/>
                    <a:pt x="304" y="0"/>
                    <a:pt x="2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4600355" y="1478853"/>
              <a:ext cx="124180" cy="42201"/>
            </a:xfrm>
            <a:custGeom>
              <a:avLst/>
              <a:gdLst/>
              <a:ahLst/>
              <a:cxnLst/>
              <a:rect l="l" t="t" r="r" b="b"/>
              <a:pathLst>
                <a:path w="3178" h="1080" extrusionOk="0">
                  <a:moveTo>
                    <a:pt x="278" y="0"/>
                  </a:moveTo>
                  <a:cubicBezTo>
                    <a:pt x="0" y="0"/>
                    <a:pt x="0" y="535"/>
                    <a:pt x="278" y="535"/>
                  </a:cubicBezTo>
                  <a:cubicBezTo>
                    <a:pt x="1069" y="535"/>
                    <a:pt x="1881" y="706"/>
                    <a:pt x="2586" y="1069"/>
                  </a:cubicBezTo>
                  <a:cubicBezTo>
                    <a:pt x="2610" y="1076"/>
                    <a:pt x="2634" y="1080"/>
                    <a:pt x="2659" y="1080"/>
                  </a:cubicBezTo>
                  <a:cubicBezTo>
                    <a:pt x="2918" y="1080"/>
                    <a:pt x="3177" y="691"/>
                    <a:pt x="2864" y="535"/>
                  </a:cubicBezTo>
                  <a:cubicBezTo>
                    <a:pt x="2052" y="171"/>
                    <a:pt x="1176" y="0"/>
                    <a:pt x="2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4433428" y="1471311"/>
              <a:ext cx="93077" cy="28876"/>
            </a:xfrm>
            <a:custGeom>
              <a:avLst/>
              <a:gdLst/>
              <a:ahLst/>
              <a:cxnLst/>
              <a:rect l="l" t="t" r="r" b="b"/>
              <a:pathLst>
                <a:path w="2382" h="739" extrusionOk="0">
                  <a:moveTo>
                    <a:pt x="361" y="1"/>
                  </a:moveTo>
                  <a:cubicBezTo>
                    <a:pt x="30" y="98"/>
                    <a:pt x="0" y="549"/>
                    <a:pt x="271" y="549"/>
                  </a:cubicBezTo>
                  <a:cubicBezTo>
                    <a:pt x="298" y="549"/>
                    <a:pt x="328" y="545"/>
                    <a:pt x="361" y="535"/>
                  </a:cubicBezTo>
                  <a:cubicBezTo>
                    <a:pt x="895" y="535"/>
                    <a:pt x="1429" y="642"/>
                    <a:pt x="1878" y="728"/>
                  </a:cubicBezTo>
                  <a:cubicBezTo>
                    <a:pt x="1909" y="735"/>
                    <a:pt x="1939" y="738"/>
                    <a:pt x="1967" y="738"/>
                  </a:cubicBezTo>
                  <a:cubicBezTo>
                    <a:pt x="2267" y="738"/>
                    <a:pt x="2382" y="350"/>
                    <a:pt x="2049" y="193"/>
                  </a:cubicBezTo>
                  <a:cubicBezTo>
                    <a:pt x="1515" y="108"/>
                    <a:pt x="895" y="1"/>
                    <a:pt x="3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4974104" y="1454079"/>
              <a:ext cx="101087" cy="50524"/>
            </a:xfrm>
            <a:custGeom>
              <a:avLst/>
              <a:gdLst/>
              <a:ahLst/>
              <a:cxnLst/>
              <a:rect l="l" t="t" r="r" b="b"/>
              <a:pathLst>
                <a:path w="2587" h="1293" extrusionOk="0">
                  <a:moveTo>
                    <a:pt x="326" y="0"/>
                  </a:moveTo>
                  <a:cubicBezTo>
                    <a:pt x="42" y="0"/>
                    <a:pt x="1" y="452"/>
                    <a:pt x="331" y="549"/>
                  </a:cubicBezTo>
                  <a:cubicBezTo>
                    <a:pt x="866" y="720"/>
                    <a:pt x="1486" y="976"/>
                    <a:pt x="2020" y="1254"/>
                  </a:cubicBezTo>
                  <a:cubicBezTo>
                    <a:pt x="2076" y="1281"/>
                    <a:pt x="2130" y="1292"/>
                    <a:pt x="2180" y="1292"/>
                  </a:cubicBezTo>
                  <a:cubicBezTo>
                    <a:pt x="2449" y="1292"/>
                    <a:pt x="2587" y="950"/>
                    <a:pt x="2298" y="805"/>
                  </a:cubicBezTo>
                  <a:cubicBezTo>
                    <a:pt x="1763" y="442"/>
                    <a:pt x="1037" y="185"/>
                    <a:pt x="417" y="14"/>
                  </a:cubicBezTo>
                  <a:cubicBezTo>
                    <a:pt x="384" y="5"/>
                    <a:pt x="354" y="0"/>
                    <a:pt x="32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4781584" y="1401993"/>
              <a:ext cx="126837" cy="43139"/>
            </a:xfrm>
            <a:custGeom>
              <a:avLst/>
              <a:gdLst/>
              <a:ahLst/>
              <a:cxnLst/>
              <a:rect l="l" t="t" r="r" b="b"/>
              <a:pathLst>
                <a:path w="3246" h="1104" extrusionOk="0">
                  <a:moveTo>
                    <a:pt x="535" y="1"/>
                  </a:moveTo>
                  <a:cubicBezTo>
                    <a:pt x="171" y="1"/>
                    <a:pt x="0" y="535"/>
                    <a:pt x="364" y="535"/>
                  </a:cubicBezTo>
                  <a:cubicBezTo>
                    <a:pt x="1155" y="706"/>
                    <a:pt x="2052" y="813"/>
                    <a:pt x="2758" y="1070"/>
                  </a:cubicBezTo>
                  <a:cubicBezTo>
                    <a:pt x="2807" y="1093"/>
                    <a:pt x="2853" y="1103"/>
                    <a:pt x="2895" y="1103"/>
                  </a:cubicBezTo>
                  <a:cubicBezTo>
                    <a:pt x="3158" y="1103"/>
                    <a:pt x="3245" y="695"/>
                    <a:pt x="2950" y="621"/>
                  </a:cubicBezTo>
                  <a:cubicBezTo>
                    <a:pt x="2138" y="279"/>
                    <a:pt x="1347" y="172"/>
                    <a:pt x="5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4635405" y="1336035"/>
              <a:ext cx="75493" cy="43569"/>
            </a:xfrm>
            <a:custGeom>
              <a:avLst/>
              <a:gdLst/>
              <a:ahLst/>
              <a:cxnLst/>
              <a:rect l="l" t="t" r="r" b="b"/>
              <a:pathLst>
                <a:path w="1932" h="1115" extrusionOk="0">
                  <a:moveTo>
                    <a:pt x="364" y="0"/>
                  </a:moveTo>
                  <a:cubicBezTo>
                    <a:pt x="1" y="0"/>
                    <a:pt x="1" y="535"/>
                    <a:pt x="364" y="535"/>
                  </a:cubicBezTo>
                  <a:cubicBezTo>
                    <a:pt x="706" y="620"/>
                    <a:pt x="1070" y="706"/>
                    <a:pt x="1347" y="1069"/>
                  </a:cubicBezTo>
                  <a:cubicBezTo>
                    <a:pt x="1395" y="1101"/>
                    <a:pt x="1447" y="1115"/>
                    <a:pt x="1498" y="1115"/>
                  </a:cubicBezTo>
                  <a:cubicBezTo>
                    <a:pt x="1720" y="1115"/>
                    <a:pt x="1932" y="846"/>
                    <a:pt x="1775" y="620"/>
                  </a:cubicBezTo>
                  <a:cubicBezTo>
                    <a:pt x="1347" y="257"/>
                    <a:pt x="899" y="86"/>
                    <a:pt x="36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4492587" y="1276719"/>
              <a:ext cx="100071" cy="35480"/>
            </a:xfrm>
            <a:custGeom>
              <a:avLst/>
              <a:gdLst/>
              <a:ahLst/>
              <a:cxnLst/>
              <a:rect l="l" t="t" r="r" b="b"/>
              <a:pathLst>
                <a:path w="2561" h="908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984" y="535"/>
                    <a:pt x="1518" y="621"/>
                    <a:pt x="2053" y="899"/>
                  </a:cubicBezTo>
                  <a:cubicBezTo>
                    <a:pt x="2080" y="905"/>
                    <a:pt x="2105" y="908"/>
                    <a:pt x="2130" y="908"/>
                  </a:cubicBezTo>
                  <a:cubicBezTo>
                    <a:pt x="2438" y="908"/>
                    <a:pt x="2560" y="443"/>
                    <a:pt x="2224" y="364"/>
                  </a:cubicBezTo>
                  <a:cubicBezTo>
                    <a:pt x="1604" y="86"/>
                    <a:pt x="984" y="1"/>
                    <a:pt x="3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4287211" y="1255854"/>
              <a:ext cx="93077" cy="28134"/>
            </a:xfrm>
            <a:custGeom>
              <a:avLst/>
              <a:gdLst/>
              <a:ahLst/>
              <a:cxnLst/>
              <a:rect l="l" t="t" r="r" b="b"/>
              <a:pathLst>
                <a:path w="2382" h="720" extrusionOk="0">
                  <a:moveTo>
                    <a:pt x="362" y="0"/>
                  </a:moveTo>
                  <a:cubicBezTo>
                    <a:pt x="26" y="80"/>
                    <a:pt x="1" y="544"/>
                    <a:pt x="288" y="544"/>
                  </a:cubicBezTo>
                  <a:cubicBezTo>
                    <a:pt x="311" y="544"/>
                    <a:pt x="336" y="541"/>
                    <a:pt x="362" y="535"/>
                  </a:cubicBezTo>
                  <a:cubicBezTo>
                    <a:pt x="897" y="535"/>
                    <a:pt x="1431" y="535"/>
                    <a:pt x="1880" y="706"/>
                  </a:cubicBezTo>
                  <a:cubicBezTo>
                    <a:pt x="1913" y="715"/>
                    <a:pt x="1944" y="720"/>
                    <a:pt x="1973" y="720"/>
                  </a:cubicBezTo>
                  <a:cubicBezTo>
                    <a:pt x="2270" y="720"/>
                    <a:pt x="2381" y="269"/>
                    <a:pt x="2051" y="171"/>
                  </a:cubicBezTo>
                  <a:cubicBezTo>
                    <a:pt x="1516" y="86"/>
                    <a:pt x="982" y="0"/>
                    <a:pt x="3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4296667" y="1327712"/>
              <a:ext cx="91592" cy="35910"/>
            </a:xfrm>
            <a:custGeom>
              <a:avLst/>
              <a:gdLst/>
              <a:ahLst/>
              <a:cxnLst/>
              <a:rect l="l" t="t" r="r" b="b"/>
              <a:pathLst>
                <a:path w="2344" h="919" extrusionOk="0">
                  <a:moveTo>
                    <a:pt x="334" y="1"/>
                  </a:moveTo>
                  <a:cubicBezTo>
                    <a:pt x="80" y="1"/>
                    <a:pt x="1" y="397"/>
                    <a:pt x="291" y="470"/>
                  </a:cubicBezTo>
                  <a:cubicBezTo>
                    <a:pt x="826" y="748"/>
                    <a:pt x="1467" y="833"/>
                    <a:pt x="2001" y="919"/>
                  </a:cubicBezTo>
                  <a:cubicBezTo>
                    <a:pt x="2343" y="919"/>
                    <a:pt x="2343" y="384"/>
                    <a:pt x="2001" y="384"/>
                  </a:cubicBezTo>
                  <a:cubicBezTo>
                    <a:pt x="1467" y="299"/>
                    <a:pt x="932" y="213"/>
                    <a:pt x="484" y="42"/>
                  </a:cubicBezTo>
                  <a:cubicBezTo>
                    <a:pt x="429" y="13"/>
                    <a:pt x="378" y="1"/>
                    <a:pt x="3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4915453" y="1313840"/>
              <a:ext cx="132777" cy="58613"/>
            </a:xfrm>
            <a:custGeom>
              <a:avLst/>
              <a:gdLst/>
              <a:ahLst/>
              <a:cxnLst/>
              <a:rect l="l" t="t" r="r" b="b"/>
              <a:pathLst>
                <a:path w="3398" h="1500" extrusionOk="0">
                  <a:moveTo>
                    <a:pt x="356" y="1"/>
                  </a:moveTo>
                  <a:cubicBezTo>
                    <a:pt x="102" y="1"/>
                    <a:pt x="1" y="420"/>
                    <a:pt x="315" y="568"/>
                  </a:cubicBezTo>
                  <a:cubicBezTo>
                    <a:pt x="1127" y="825"/>
                    <a:pt x="2003" y="1103"/>
                    <a:pt x="2901" y="1466"/>
                  </a:cubicBezTo>
                  <a:cubicBezTo>
                    <a:pt x="2936" y="1489"/>
                    <a:pt x="2971" y="1500"/>
                    <a:pt x="3006" y="1500"/>
                  </a:cubicBezTo>
                  <a:cubicBezTo>
                    <a:pt x="3223" y="1500"/>
                    <a:pt x="3398" y="1091"/>
                    <a:pt x="3158" y="1017"/>
                  </a:cubicBezTo>
                  <a:cubicBezTo>
                    <a:pt x="2281" y="654"/>
                    <a:pt x="1384" y="397"/>
                    <a:pt x="486" y="34"/>
                  </a:cubicBezTo>
                  <a:cubicBezTo>
                    <a:pt x="440" y="11"/>
                    <a:pt x="396" y="1"/>
                    <a:pt x="35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4654239" y="1224398"/>
              <a:ext cx="138247" cy="35715"/>
            </a:xfrm>
            <a:custGeom>
              <a:avLst/>
              <a:gdLst/>
              <a:ahLst/>
              <a:cxnLst/>
              <a:rect l="l" t="t" r="r" b="b"/>
              <a:pathLst>
                <a:path w="3538" h="914" extrusionOk="0">
                  <a:moveTo>
                    <a:pt x="409" y="1"/>
                  </a:moveTo>
                  <a:cubicBezTo>
                    <a:pt x="112" y="1"/>
                    <a:pt x="0" y="452"/>
                    <a:pt x="331" y="549"/>
                  </a:cubicBezTo>
                  <a:cubicBezTo>
                    <a:pt x="1123" y="760"/>
                    <a:pt x="1871" y="913"/>
                    <a:pt x="2706" y="913"/>
                  </a:cubicBezTo>
                  <a:cubicBezTo>
                    <a:pt x="2886" y="913"/>
                    <a:pt x="3070" y="906"/>
                    <a:pt x="3259" y="891"/>
                  </a:cubicBezTo>
                  <a:cubicBezTo>
                    <a:pt x="3537" y="891"/>
                    <a:pt x="3537" y="357"/>
                    <a:pt x="3259" y="357"/>
                  </a:cubicBezTo>
                  <a:cubicBezTo>
                    <a:pt x="3085" y="372"/>
                    <a:pt x="2914" y="379"/>
                    <a:pt x="2746" y="379"/>
                  </a:cubicBezTo>
                  <a:cubicBezTo>
                    <a:pt x="1965" y="379"/>
                    <a:pt x="1241" y="226"/>
                    <a:pt x="502" y="15"/>
                  </a:cubicBezTo>
                  <a:cubicBezTo>
                    <a:pt x="469" y="5"/>
                    <a:pt x="438" y="1"/>
                    <a:pt x="4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4794244" y="1174383"/>
              <a:ext cx="91787" cy="37278"/>
            </a:xfrm>
            <a:custGeom>
              <a:avLst/>
              <a:gdLst/>
              <a:ahLst/>
              <a:cxnLst/>
              <a:rect l="l" t="t" r="r" b="b"/>
              <a:pathLst>
                <a:path w="2349" h="954" extrusionOk="0">
                  <a:moveTo>
                    <a:pt x="434" y="0"/>
                  </a:moveTo>
                  <a:cubicBezTo>
                    <a:pt x="152" y="0"/>
                    <a:pt x="0" y="420"/>
                    <a:pt x="296" y="568"/>
                  </a:cubicBezTo>
                  <a:cubicBezTo>
                    <a:pt x="737" y="797"/>
                    <a:pt x="1177" y="953"/>
                    <a:pt x="1666" y="953"/>
                  </a:cubicBezTo>
                  <a:cubicBezTo>
                    <a:pt x="1770" y="953"/>
                    <a:pt x="1876" y="946"/>
                    <a:pt x="1985" y="931"/>
                  </a:cubicBezTo>
                  <a:cubicBezTo>
                    <a:pt x="2348" y="931"/>
                    <a:pt x="2348" y="397"/>
                    <a:pt x="1985" y="397"/>
                  </a:cubicBezTo>
                  <a:cubicBezTo>
                    <a:pt x="1891" y="412"/>
                    <a:pt x="1800" y="419"/>
                    <a:pt x="1712" y="419"/>
                  </a:cubicBezTo>
                  <a:cubicBezTo>
                    <a:pt x="1300" y="419"/>
                    <a:pt x="944" y="263"/>
                    <a:pt x="574" y="34"/>
                  </a:cubicBezTo>
                  <a:cubicBezTo>
                    <a:pt x="525" y="10"/>
                    <a:pt x="478" y="0"/>
                    <a:pt x="4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4596995" y="1053720"/>
              <a:ext cx="180019" cy="42357"/>
            </a:xfrm>
            <a:custGeom>
              <a:avLst/>
              <a:gdLst/>
              <a:ahLst/>
              <a:cxnLst/>
              <a:rect l="l" t="t" r="r" b="b"/>
              <a:pathLst>
                <a:path w="4607" h="1084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1604" y="535"/>
                    <a:pt x="2865" y="813"/>
                    <a:pt x="4105" y="1070"/>
                  </a:cubicBezTo>
                  <a:cubicBezTo>
                    <a:pt x="4137" y="1079"/>
                    <a:pt x="4168" y="1084"/>
                    <a:pt x="4198" y="1084"/>
                  </a:cubicBezTo>
                  <a:cubicBezTo>
                    <a:pt x="4494" y="1084"/>
                    <a:pt x="4606" y="633"/>
                    <a:pt x="4276" y="535"/>
                  </a:cubicBezTo>
                  <a:cubicBezTo>
                    <a:pt x="2950" y="279"/>
                    <a:pt x="1689" y="1"/>
                    <a:pt x="3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4500168" y="1151094"/>
              <a:ext cx="128596" cy="35480"/>
            </a:xfrm>
            <a:custGeom>
              <a:avLst/>
              <a:gdLst/>
              <a:ahLst/>
              <a:cxnLst/>
              <a:rect l="l" t="t" r="r" b="b"/>
              <a:pathLst>
                <a:path w="3291" h="908" extrusionOk="0">
                  <a:moveTo>
                    <a:pt x="203" y="0"/>
                  </a:moveTo>
                  <a:cubicBezTo>
                    <a:pt x="1" y="0"/>
                    <a:pt x="18" y="465"/>
                    <a:pt x="256" y="544"/>
                  </a:cubicBezTo>
                  <a:cubicBezTo>
                    <a:pt x="1153" y="630"/>
                    <a:pt x="2030" y="822"/>
                    <a:pt x="2928" y="907"/>
                  </a:cubicBezTo>
                  <a:cubicBezTo>
                    <a:pt x="3291" y="907"/>
                    <a:pt x="3291" y="373"/>
                    <a:pt x="2928" y="373"/>
                  </a:cubicBezTo>
                  <a:cubicBezTo>
                    <a:pt x="2030" y="288"/>
                    <a:pt x="1153" y="95"/>
                    <a:pt x="256" y="10"/>
                  </a:cubicBezTo>
                  <a:cubicBezTo>
                    <a:pt x="237" y="3"/>
                    <a:pt x="219" y="0"/>
                    <a:pt x="2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4353951" y="1088809"/>
              <a:ext cx="107808" cy="31768"/>
            </a:xfrm>
            <a:custGeom>
              <a:avLst/>
              <a:gdLst/>
              <a:ahLst/>
              <a:cxnLst/>
              <a:rect l="l" t="t" r="r" b="b"/>
              <a:pathLst>
                <a:path w="2759" h="813" extrusionOk="0">
                  <a:moveTo>
                    <a:pt x="2395" y="1"/>
                  </a:moveTo>
                  <a:cubicBezTo>
                    <a:pt x="1689" y="86"/>
                    <a:pt x="963" y="172"/>
                    <a:pt x="343" y="279"/>
                  </a:cubicBezTo>
                  <a:cubicBezTo>
                    <a:pt x="1" y="364"/>
                    <a:pt x="172" y="813"/>
                    <a:pt x="428" y="813"/>
                  </a:cubicBezTo>
                  <a:cubicBezTo>
                    <a:pt x="1155" y="706"/>
                    <a:pt x="1775" y="621"/>
                    <a:pt x="2395" y="535"/>
                  </a:cubicBezTo>
                  <a:cubicBezTo>
                    <a:pt x="2758" y="535"/>
                    <a:pt x="2758" y="1"/>
                    <a:pt x="23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4221175" y="1043717"/>
              <a:ext cx="91084" cy="24266"/>
            </a:xfrm>
            <a:custGeom>
              <a:avLst/>
              <a:gdLst/>
              <a:ahLst/>
              <a:cxnLst/>
              <a:rect l="l" t="t" r="r" b="b"/>
              <a:pathLst>
                <a:path w="2331" h="621" extrusionOk="0">
                  <a:moveTo>
                    <a:pt x="1967" y="0"/>
                  </a:moveTo>
                  <a:cubicBezTo>
                    <a:pt x="1432" y="86"/>
                    <a:pt x="898" y="86"/>
                    <a:pt x="364" y="86"/>
                  </a:cubicBezTo>
                  <a:cubicBezTo>
                    <a:pt x="0" y="86"/>
                    <a:pt x="0" y="620"/>
                    <a:pt x="364" y="620"/>
                  </a:cubicBezTo>
                  <a:cubicBezTo>
                    <a:pt x="898" y="620"/>
                    <a:pt x="1432" y="620"/>
                    <a:pt x="1967" y="535"/>
                  </a:cubicBezTo>
                  <a:cubicBezTo>
                    <a:pt x="2330" y="535"/>
                    <a:pt x="2330" y="0"/>
                    <a:pt x="19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4378177" y="1008628"/>
              <a:ext cx="104447" cy="24266"/>
            </a:xfrm>
            <a:custGeom>
              <a:avLst/>
              <a:gdLst/>
              <a:ahLst/>
              <a:cxnLst/>
              <a:rect l="l" t="t" r="r" b="b"/>
              <a:pathLst>
                <a:path w="2673" h="621" extrusionOk="0">
                  <a:moveTo>
                    <a:pt x="2309" y="1"/>
                  </a:moveTo>
                  <a:cubicBezTo>
                    <a:pt x="1689" y="86"/>
                    <a:pt x="984" y="86"/>
                    <a:pt x="343" y="86"/>
                  </a:cubicBezTo>
                  <a:cubicBezTo>
                    <a:pt x="1" y="86"/>
                    <a:pt x="1" y="621"/>
                    <a:pt x="343" y="621"/>
                  </a:cubicBezTo>
                  <a:cubicBezTo>
                    <a:pt x="984" y="621"/>
                    <a:pt x="1689" y="621"/>
                    <a:pt x="2309" y="535"/>
                  </a:cubicBezTo>
                  <a:cubicBezTo>
                    <a:pt x="2672" y="535"/>
                    <a:pt x="2672" y="1"/>
                    <a:pt x="23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4525098" y="928447"/>
              <a:ext cx="96164" cy="32159"/>
            </a:xfrm>
            <a:custGeom>
              <a:avLst/>
              <a:gdLst/>
              <a:ahLst/>
              <a:cxnLst/>
              <a:rect l="l" t="t" r="r" b="b"/>
              <a:pathLst>
                <a:path w="2461" h="823" extrusionOk="0">
                  <a:moveTo>
                    <a:pt x="2119" y="1"/>
                  </a:moveTo>
                  <a:cubicBezTo>
                    <a:pt x="1499" y="1"/>
                    <a:pt x="857" y="108"/>
                    <a:pt x="238" y="279"/>
                  </a:cubicBezTo>
                  <a:cubicBezTo>
                    <a:pt x="0" y="358"/>
                    <a:pt x="56" y="822"/>
                    <a:pt x="354" y="822"/>
                  </a:cubicBezTo>
                  <a:cubicBezTo>
                    <a:pt x="378" y="822"/>
                    <a:pt x="403" y="819"/>
                    <a:pt x="430" y="813"/>
                  </a:cubicBezTo>
                  <a:cubicBezTo>
                    <a:pt x="964" y="642"/>
                    <a:pt x="1584" y="535"/>
                    <a:pt x="2119" y="535"/>
                  </a:cubicBezTo>
                  <a:cubicBezTo>
                    <a:pt x="2461" y="535"/>
                    <a:pt x="2461" y="1"/>
                    <a:pt x="21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4280451" y="876673"/>
              <a:ext cx="160403" cy="24266"/>
            </a:xfrm>
            <a:custGeom>
              <a:avLst/>
              <a:gdLst/>
              <a:ahLst/>
              <a:cxnLst/>
              <a:rect l="l" t="t" r="r" b="b"/>
              <a:pathLst>
                <a:path w="4105" h="621" extrusionOk="0">
                  <a:moveTo>
                    <a:pt x="3741" y="1"/>
                  </a:moveTo>
                  <a:cubicBezTo>
                    <a:pt x="2587" y="86"/>
                    <a:pt x="1518" y="86"/>
                    <a:pt x="364" y="86"/>
                  </a:cubicBezTo>
                  <a:cubicBezTo>
                    <a:pt x="1" y="86"/>
                    <a:pt x="1" y="620"/>
                    <a:pt x="364" y="620"/>
                  </a:cubicBezTo>
                  <a:cubicBezTo>
                    <a:pt x="1518" y="620"/>
                    <a:pt x="2587" y="620"/>
                    <a:pt x="3741" y="535"/>
                  </a:cubicBezTo>
                  <a:cubicBezTo>
                    <a:pt x="4105" y="535"/>
                    <a:pt x="4105" y="1"/>
                    <a:pt x="374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4473011" y="806808"/>
              <a:ext cx="106479" cy="34816"/>
            </a:xfrm>
            <a:custGeom>
              <a:avLst/>
              <a:gdLst/>
              <a:ahLst/>
              <a:cxnLst/>
              <a:rect l="l" t="t" r="r" b="b"/>
              <a:pathLst>
                <a:path w="2725" h="891" extrusionOk="0">
                  <a:moveTo>
                    <a:pt x="413" y="1"/>
                  </a:moveTo>
                  <a:cubicBezTo>
                    <a:pt x="130" y="1"/>
                    <a:pt x="0" y="452"/>
                    <a:pt x="331" y="549"/>
                  </a:cubicBezTo>
                  <a:cubicBezTo>
                    <a:pt x="1036" y="720"/>
                    <a:pt x="1763" y="805"/>
                    <a:pt x="2383" y="891"/>
                  </a:cubicBezTo>
                  <a:cubicBezTo>
                    <a:pt x="2725" y="891"/>
                    <a:pt x="2725" y="357"/>
                    <a:pt x="2383" y="357"/>
                  </a:cubicBezTo>
                  <a:cubicBezTo>
                    <a:pt x="1763" y="271"/>
                    <a:pt x="1122" y="186"/>
                    <a:pt x="502" y="15"/>
                  </a:cubicBezTo>
                  <a:cubicBezTo>
                    <a:pt x="471" y="5"/>
                    <a:pt x="442" y="1"/>
                    <a:pt x="4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4261500" y="746750"/>
              <a:ext cx="99172" cy="30205"/>
            </a:xfrm>
            <a:custGeom>
              <a:avLst/>
              <a:gdLst/>
              <a:ahLst/>
              <a:cxnLst/>
              <a:rect l="l" t="t" r="r" b="b"/>
              <a:pathLst>
                <a:path w="2538" h="773" extrusionOk="0">
                  <a:moveTo>
                    <a:pt x="1676" y="0"/>
                  </a:moveTo>
                  <a:cubicBezTo>
                    <a:pt x="1222" y="0"/>
                    <a:pt x="769" y="80"/>
                    <a:pt x="315" y="205"/>
                  </a:cubicBezTo>
                  <a:cubicBezTo>
                    <a:pt x="1" y="353"/>
                    <a:pt x="86" y="773"/>
                    <a:pt x="295" y="773"/>
                  </a:cubicBezTo>
                  <a:cubicBezTo>
                    <a:pt x="327" y="773"/>
                    <a:pt x="363" y="762"/>
                    <a:pt x="400" y="739"/>
                  </a:cubicBezTo>
                  <a:cubicBezTo>
                    <a:pt x="854" y="614"/>
                    <a:pt x="1262" y="535"/>
                    <a:pt x="1691" y="535"/>
                  </a:cubicBezTo>
                  <a:cubicBezTo>
                    <a:pt x="1848" y="535"/>
                    <a:pt x="2008" y="545"/>
                    <a:pt x="2174" y="568"/>
                  </a:cubicBezTo>
                  <a:cubicBezTo>
                    <a:pt x="2538" y="568"/>
                    <a:pt x="2538" y="34"/>
                    <a:pt x="2174" y="34"/>
                  </a:cubicBezTo>
                  <a:cubicBezTo>
                    <a:pt x="2008" y="11"/>
                    <a:pt x="1842" y="0"/>
                    <a:pt x="16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5093634" y="1612644"/>
              <a:ext cx="168218" cy="42983"/>
            </a:xfrm>
            <a:custGeom>
              <a:avLst/>
              <a:gdLst/>
              <a:ahLst/>
              <a:cxnLst/>
              <a:rect l="l" t="t" r="r" b="b"/>
              <a:pathLst>
                <a:path w="4305" h="1100" extrusionOk="0">
                  <a:moveTo>
                    <a:pt x="404" y="1"/>
                  </a:moveTo>
                  <a:cubicBezTo>
                    <a:pt x="136" y="1"/>
                    <a:pt x="1" y="343"/>
                    <a:pt x="308" y="488"/>
                  </a:cubicBezTo>
                  <a:cubicBezTo>
                    <a:pt x="1068" y="929"/>
                    <a:pt x="1959" y="1099"/>
                    <a:pt x="2856" y="1099"/>
                  </a:cubicBezTo>
                  <a:cubicBezTo>
                    <a:pt x="3219" y="1099"/>
                    <a:pt x="3584" y="1071"/>
                    <a:pt x="3941" y="1022"/>
                  </a:cubicBezTo>
                  <a:cubicBezTo>
                    <a:pt x="4304" y="937"/>
                    <a:pt x="4133" y="488"/>
                    <a:pt x="3770" y="488"/>
                  </a:cubicBezTo>
                  <a:cubicBezTo>
                    <a:pt x="3450" y="539"/>
                    <a:pt x="3114" y="567"/>
                    <a:pt x="2777" y="567"/>
                  </a:cubicBezTo>
                  <a:cubicBezTo>
                    <a:pt x="1989" y="567"/>
                    <a:pt x="1193" y="413"/>
                    <a:pt x="564" y="39"/>
                  </a:cubicBezTo>
                  <a:cubicBezTo>
                    <a:pt x="508" y="12"/>
                    <a:pt x="454" y="1"/>
                    <a:pt x="4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Google Shape;574;p27"/>
          <p:cNvSpPr/>
          <p:nvPr/>
        </p:nvSpPr>
        <p:spPr>
          <a:xfrm rot="-1091548" flipH="1">
            <a:off x="7636144" y="-401303"/>
            <a:ext cx="1879502" cy="1172608"/>
          </a:xfrm>
          <a:custGeom>
            <a:avLst/>
            <a:gdLst/>
            <a:ahLst/>
            <a:cxnLst/>
            <a:rect l="l" t="t" r="r" b="b"/>
            <a:pathLst>
              <a:path w="38848" h="24237" extrusionOk="0">
                <a:moveTo>
                  <a:pt x="13257" y="16088"/>
                </a:moveTo>
                <a:cubicBezTo>
                  <a:pt x="13411" y="16088"/>
                  <a:pt x="13573" y="16108"/>
                  <a:pt x="13746" y="16152"/>
                </a:cubicBezTo>
                <a:lnTo>
                  <a:pt x="13746" y="16152"/>
                </a:lnTo>
                <a:cubicBezTo>
                  <a:pt x="13062" y="16442"/>
                  <a:pt x="12360" y="16630"/>
                  <a:pt x="11679" y="16818"/>
                </a:cubicBezTo>
                <a:cubicBezTo>
                  <a:pt x="12157" y="16416"/>
                  <a:pt x="12635" y="16088"/>
                  <a:pt x="13257" y="16088"/>
                </a:cubicBezTo>
                <a:close/>
                <a:moveTo>
                  <a:pt x="23910" y="17770"/>
                </a:moveTo>
                <a:cubicBezTo>
                  <a:pt x="23384" y="18071"/>
                  <a:pt x="22857" y="18296"/>
                  <a:pt x="22331" y="18597"/>
                </a:cubicBezTo>
                <a:cubicBezTo>
                  <a:pt x="22657" y="17870"/>
                  <a:pt x="22757" y="17770"/>
                  <a:pt x="23910" y="17770"/>
                </a:cubicBezTo>
                <a:close/>
                <a:moveTo>
                  <a:pt x="24496" y="19535"/>
                </a:moveTo>
                <a:lnTo>
                  <a:pt x="24496" y="19535"/>
                </a:lnTo>
                <a:cubicBezTo>
                  <a:pt x="24476" y="19540"/>
                  <a:pt x="24456" y="19545"/>
                  <a:pt x="24436" y="19549"/>
                </a:cubicBezTo>
                <a:lnTo>
                  <a:pt x="24537" y="19549"/>
                </a:lnTo>
                <a:cubicBezTo>
                  <a:pt x="24521" y="19549"/>
                  <a:pt x="24508" y="19544"/>
                  <a:pt x="24496" y="19535"/>
                </a:cubicBezTo>
                <a:close/>
                <a:moveTo>
                  <a:pt x="33935" y="1"/>
                </a:moveTo>
                <a:cubicBezTo>
                  <a:pt x="33709" y="226"/>
                  <a:pt x="33509" y="427"/>
                  <a:pt x="33409" y="627"/>
                </a:cubicBezTo>
                <a:cubicBezTo>
                  <a:pt x="33208" y="527"/>
                  <a:pt x="33083" y="427"/>
                  <a:pt x="32882" y="326"/>
                </a:cubicBezTo>
                <a:lnTo>
                  <a:pt x="31003" y="1254"/>
                </a:lnTo>
                <a:cubicBezTo>
                  <a:pt x="29449" y="1880"/>
                  <a:pt x="27870" y="2507"/>
                  <a:pt x="26191" y="3133"/>
                </a:cubicBezTo>
                <a:cubicBezTo>
                  <a:pt x="26090" y="3133"/>
                  <a:pt x="26090" y="3459"/>
                  <a:pt x="26090" y="3559"/>
                </a:cubicBezTo>
                <a:cubicBezTo>
                  <a:pt x="26191" y="3559"/>
                  <a:pt x="26316" y="3459"/>
                  <a:pt x="26416" y="3459"/>
                </a:cubicBezTo>
                <a:lnTo>
                  <a:pt x="26416" y="3559"/>
                </a:lnTo>
                <a:lnTo>
                  <a:pt x="26090" y="3559"/>
                </a:lnTo>
                <a:cubicBezTo>
                  <a:pt x="25990" y="3660"/>
                  <a:pt x="25890" y="3760"/>
                  <a:pt x="25790" y="3760"/>
                </a:cubicBezTo>
                <a:cubicBezTo>
                  <a:pt x="24637" y="3985"/>
                  <a:pt x="23584" y="4186"/>
                  <a:pt x="22557" y="4386"/>
                </a:cubicBezTo>
                <a:lnTo>
                  <a:pt x="22557" y="4512"/>
                </a:lnTo>
                <a:cubicBezTo>
                  <a:pt x="21604" y="5239"/>
                  <a:pt x="20552" y="5239"/>
                  <a:pt x="19524" y="5339"/>
                </a:cubicBezTo>
                <a:cubicBezTo>
                  <a:pt x="19925" y="5138"/>
                  <a:pt x="20351" y="4913"/>
                  <a:pt x="20777" y="4813"/>
                </a:cubicBezTo>
                <a:lnTo>
                  <a:pt x="20777" y="4813"/>
                </a:lnTo>
                <a:cubicBezTo>
                  <a:pt x="19298" y="5013"/>
                  <a:pt x="18797" y="5239"/>
                  <a:pt x="18371" y="5640"/>
                </a:cubicBezTo>
                <a:cubicBezTo>
                  <a:pt x="18297" y="5619"/>
                  <a:pt x="18206" y="5609"/>
                  <a:pt x="18100" y="5609"/>
                </a:cubicBezTo>
                <a:cubicBezTo>
                  <a:pt x="17161" y="5609"/>
                  <a:pt x="15047" y="6373"/>
                  <a:pt x="13359" y="7319"/>
                </a:cubicBezTo>
                <a:lnTo>
                  <a:pt x="13785" y="7319"/>
                </a:lnTo>
                <a:lnTo>
                  <a:pt x="13785" y="7419"/>
                </a:lnTo>
                <a:cubicBezTo>
                  <a:pt x="13659" y="7419"/>
                  <a:pt x="13459" y="7319"/>
                  <a:pt x="13359" y="7319"/>
                </a:cubicBezTo>
                <a:cubicBezTo>
                  <a:pt x="12306" y="7745"/>
                  <a:pt x="11278" y="8046"/>
                  <a:pt x="10226" y="8371"/>
                </a:cubicBezTo>
                <a:cubicBezTo>
                  <a:pt x="7820" y="9299"/>
                  <a:pt x="5639" y="10151"/>
                  <a:pt x="3233" y="10978"/>
                </a:cubicBezTo>
                <a:cubicBezTo>
                  <a:pt x="2281" y="11404"/>
                  <a:pt x="1353" y="11805"/>
                  <a:pt x="727" y="12657"/>
                </a:cubicBezTo>
                <a:cubicBezTo>
                  <a:pt x="501" y="12958"/>
                  <a:pt x="201" y="13058"/>
                  <a:pt x="0" y="13284"/>
                </a:cubicBezTo>
                <a:cubicBezTo>
                  <a:pt x="501" y="13585"/>
                  <a:pt x="927" y="14011"/>
                  <a:pt x="1454" y="14412"/>
                </a:cubicBezTo>
                <a:cubicBezTo>
                  <a:pt x="1554" y="14537"/>
                  <a:pt x="1654" y="14637"/>
                  <a:pt x="1754" y="14637"/>
                </a:cubicBezTo>
                <a:cubicBezTo>
                  <a:pt x="3233" y="15264"/>
                  <a:pt x="4587" y="15890"/>
                  <a:pt x="5940" y="16517"/>
                </a:cubicBezTo>
                <a:cubicBezTo>
                  <a:pt x="6140" y="16818"/>
                  <a:pt x="6266" y="17244"/>
                  <a:pt x="6466" y="17544"/>
                </a:cubicBezTo>
                <a:cubicBezTo>
                  <a:pt x="6566" y="17444"/>
                  <a:pt x="6566" y="17344"/>
                  <a:pt x="6667" y="17344"/>
                </a:cubicBezTo>
                <a:cubicBezTo>
                  <a:pt x="6667" y="17344"/>
                  <a:pt x="6667" y="17444"/>
                  <a:pt x="6767" y="17544"/>
                </a:cubicBezTo>
                <a:lnTo>
                  <a:pt x="6466" y="17544"/>
                </a:lnTo>
                <a:cubicBezTo>
                  <a:pt x="6566" y="17670"/>
                  <a:pt x="6767" y="17770"/>
                  <a:pt x="6892" y="17870"/>
                </a:cubicBezTo>
                <a:lnTo>
                  <a:pt x="7820" y="17870"/>
                </a:lnTo>
                <a:cubicBezTo>
                  <a:pt x="7619" y="18171"/>
                  <a:pt x="7519" y="18397"/>
                  <a:pt x="7293" y="18697"/>
                </a:cubicBezTo>
                <a:cubicBezTo>
                  <a:pt x="7548" y="18697"/>
                  <a:pt x="7727" y="18835"/>
                  <a:pt x="7840" y="18835"/>
                </a:cubicBezTo>
                <a:cubicBezTo>
                  <a:pt x="7872" y="18835"/>
                  <a:pt x="7898" y="18825"/>
                  <a:pt x="7920" y="18798"/>
                </a:cubicBezTo>
                <a:cubicBezTo>
                  <a:pt x="8647" y="18697"/>
                  <a:pt x="9273" y="18397"/>
                  <a:pt x="9900" y="18171"/>
                </a:cubicBezTo>
                <a:cubicBezTo>
                  <a:pt x="10226" y="18296"/>
                  <a:pt x="10526" y="18497"/>
                  <a:pt x="10952" y="18697"/>
                </a:cubicBezTo>
                <a:cubicBezTo>
                  <a:pt x="10852" y="18296"/>
                  <a:pt x="10752" y="18071"/>
                  <a:pt x="10652" y="17770"/>
                </a:cubicBezTo>
                <a:cubicBezTo>
                  <a:pt x="10940" y="17770"/>
                  <a:pt x="11136" y="17770"/>
                  <a:pt x="11438" y="17682"/>
                </a:cubicBezTo>
                <a:lnTo>
                  <a:pt x="11438" y="17682"/>
                </a:lnTo>
                <a:cubicBezTo>
                  <a:pt x="11449" y="17710"/>
                  <a:pt x="11463" y="17739"/>
                  <a:pt x="11479" y="17770"/>
                </a:cubicBezTo>
                <a:lnTo>
                  <a:pt x="11479" y="17670"/>
                </a:lnTo>
                <a:cubicBezTo>
                  <a:pt x="11465" y="17674"/>
                  <a:pt x="11451" y="17678"/>
                  <a:pt x="11438" y="17682"/>
                </a:cubicBezTo>
                <a:lnTo>
                  <a:pt x="11438" y="17682"/>
                </a:lnTo>
                <a:cubicBezTo>
                  <a:pt x="11214" y="17143"/>
                  <a:pt x="11791" y="17139"/>
                  <a:pt x="12005" y="17043"/>
                </a:cubicBezTo>
                <a:cubicBezTo>
                  <a:pt x="13033" y="16617"/>
                  <a:pt x="14186" y="16291"/>
                  <a:pt x="15238" y="15991"/>
                </a:cubicBezTo>
                <a:cubicBezTo>
                  <a:pt x="15965" y="15790"/>
                  <a:pt x="16792" y="15665"/>
                  <a:pt x="17644" y="15564"/>
                </a:cubicBezTo>
                <a:lnTo>
                  <a:pt x="17644" y="15564"/>
                </a:lnTo>
                <a:cubicBezTo>
                  <a:pt x="17218" y="15991"/>
                  <a:pt x="16692" y="15991"/>
                  <a:pt x="16391" y="16291"/>
                </a:cubicBezTo>
                <a:cubicBezTo>
                  <a:pt x="15664" y="17244"/>
                  <a:pt x="14511" y="17244"/>
                  <a:pt x="13459" y="17670"/>
                </a:cubicBezTo>
                <a:cubicBezTo>
                  <a:pt x="12832" y="17971"/>
                  <a:pt x="12105" y="18071"/>
                  <a:pt x="11379" y="18171"/>
                </a:cubicBezTo>
                <a:cubicBezTo>
                  <a:pt x="11379" y="18296"/>
                  <a:pt x="11479" y="18397"/>
                  <a:pt x="11479" y="18397"/>
                </a:cubicBezTo>
                <a:cubicBezTo>
                  <a:pt x="11278" y="18923"/>
                  <a:pt x="10952" y="19424"/>
                  <a:pt x="10652" y="20176"/>
                </a:cubicBezTo>
                <a:lnTo>
                  <a:pt x="10652" y="20577"/>
                </a:lnTo>
                <a:cubicBezTo>
                  <a:pt x="10952" y="20677"/>
                  <a:pt x="11053" y="20677"/>
                  <a:pt x="11278" y="20677"/>
                </a:cubicBezTo>
                <a:cubicBezTo>
                  <a:pt x="11278" y="21003"/>
                  <a:pt x="11278" y="21304"/>
                  <a:pt x="11379" y="21529"/>
                </a:cubicBezTo>
                <a:cubicBezTo>
                  <a:pt x="11379" y="21630"/>
                  <a:pt x="11379" y="21730"/>
                  <a:pt x="11479" y="21830"/>
                </a:cubicBezTo>
                <a:cubicBezTo>
                  <a:pt x="11579" y="21830"/>
                  <a:pt x="11679" y="21930"/>
                  <a:pt x="11780" y="21930"/>
                </a:cubicBezTo>
                <a:cubicBezTo>
                  <a:pt x="12306" y="21830"/>
                  <a:pt x="12732" y="21730"/>
                  <a:pt x="13258" y="21630"/>
                </a:cubicBezTo>
                <a:lnTo>
                  <a:pt x="13258" y="21630"/>
                </a:lnTo>
                <a:cubicBezTo>
                  <a:pt x="13033" y="22056"/>
                  <a:pt x="13033" y="22256"/>
                  <a:pt x="12932" y="22457"/>
                </a:cubicBezTo>
                <a:lnTo>
                  <a:pt x="12832" y="22457"/>
                </a:lnTo>
                <a:cubicBezTo>
                  <a:pt x="13033" y="22557"/>
                  <a:pt x="13258" y="22557"/>
                  <a:pt x="13459" y="22557"/>
                </a:cubicBezTo>
                <a:cubicBezTo>
                  <a:pt x="13359" y="22783"/>
                  <a:pt x="13359" y="22883"/>
                  <a:pt x="13258" y="23083"/>
                </a:cubicBezTo>
                <a:cubicBezTo>
                  <a:pt x="13559" y="23184"/>
                  <a:pt x="13985" y="23309"/>
                  <a:pt x="14286" y="23309"/>
                </a:cubicBezTo>
                <a:cubicBezTo>
                  <a:pt x="14085" y="23610"/>
                  <a:pt x="13985" y="23810"/>
                  <a:pt x="13885" y="24036"/>
                </a:cubicBezTo>
                <a:cubicBezTo>
                  <a:pt x="13885" y="24136"/>
                  <a:pt x="13885" y="24136"/>
                  <a:pt x="13985" y="24236"/>
                </a:cubicBezTo>
                <a:cubicBezTo>
                  <a:pt x="14812" y="23935"/>
                  <a:pt x="15664" y="23610"/>
                  <a:pt x="16491" y="23309"/>
                </a:cubicBezTo>
                <a:cubicBezTo>
                  <a:pt x="16391" y="23184"/>
                  <a:pt x="16391" y="23184"/>
                  <a:pt x="16391" y="23083"/>
                </a:cubicBezTo>
                <a:cubicBezTo>
                  <a:pt x="16792" y="22557"/>
                  <a:pt x="17218" y="22056"/>
                  <a:pt x="17544" y="21529"/>
                </a:cubicBezTo>
                <a:cubicBezTo>
                  <a:pt x="18045" y="20903"/>
                  <a:pt x="18572" y="20477"/>
                  <a:pt x="19424" y="20276"/>
                </a:cubicBezTo>
                <a:cubicBezTo>
                  <a:pt x="20351" y="20051"/>
                  <a:pt x="21404" y="19850"/>
                  <a:pt x="22431" y="19650"/>
                </a:cubicBezTo>
                <a:cubicBezTo>
                  <a:pt x="23058" y="19424"/>
                  <a:pt x="23684" y="19424"/>
                  <a:pt x="24311" y="19324"/>
                </a:cubicBezTo>
                <a:cubicBezTo>
                  <a:pt x="24417" y="19324"/>
                  <a:pt x="24433" y="19484"/>
                  <a:pt x="24496" y="19535"/>
                </a:cubicBezTo>
                <a:lnTo>
                  <a:pt x="24496" y="19535"/>
                </a:lnTo>
                <a:cubicBezTo>
                  <a:pt x="26982" y="18913"/>
                  <a:pt x="29468" y="18291"/>
                  <a:pt x="31830" y="17670"/>
                </a:cubicBezTo>
                <a:cubicBezTo>
                  <a:pt x="32156" y="17544"/>
                  <a:pt x="32356" y="17344"/>
                  <a:pt x="32582" y="17244"/>
                </a:cubicBezTo>
                <a:cubicBezTo>
                  <a:pt x="32055" y="17143"/>
                  <a:pt x="31429" y="17043"/>
                  <a:pt x="30802" y="16818"/>
                </a:cubicBezTo>
                <a:lnTo>
                  <a:pt x="30802" y="16617"/>
                </a:lnTo>
                <a:cubicBezTo>
                  <a:pt x="31429" y="16417"/>
                  <a:pt x="32055" y="16191"/>
                  <a:pt x="32782" y="15991"/>
                </a:cubicBezTo>
                <a:cubicBezTo>
                  <a:pt x="32682" y="15564"/>
                  <a:pt x="32682" y="15163"/>
                  <a:pt x="32582" y="14737"/>
                </a:cubicBezTo>
                <a:cubicBezTo>
                  <a:pt x="32256" y="14637"/>
                  <a:pt x="31830" y="14537"/>
                  <a:pt x="31529" y="14537"/>
                </a:cubicBezTo>
                <a:lnTo>
                  <a:pt x="31529" y="14311"/>
                </a:lnTo>
                <a:cubicBezTo>
                  <a:pt x="32582" y="14011"/>
                  <a:pt x="33609" y="13685"/>
                  <a:pt x="34662" y="13484"/>
                </a:cubicBezTo>
                <a:cubicBezTo>
                  <a:pt x="34562" y="13058"/>
                  <a:pt x="34562" y="12757"/>
                  <a:pt x="34562" y="12532"/>
                </a:cubicBezTo>
                <a:cubicBezTo>
                  <a:pt x="34336" y="12231"/>
                  <a:pt x="34136" y="12031"/>
                  <a:pt x="34035" y="11905"/>
                </a:cubicBezTo>
                <a:cubicBezTo>
                  <a:pt x="33709" y="11805"/>
                  <a:pt x="33509" y="11705"/>
                  <a:pt x="33208" y="11605"/>
                </a:cubicBezTo>
                <a:cubicBezTo>
                  <a:pt x="33609" y="11404"/>
                  <a:pt x="34136" y="11279"/>
                  <a:pt x="34562" y="11179"/>
                </a:cubicBezTo>
                <a:cubicBezTo>
                  <a:pt x="34862" y="11078"/>
                  <a:pt x="35288" y="10878"/>
                  <a:pt x="35715" y="10778"/>
                </a:cubicBezTo>
                <a:lnTo>
                  <a:pt x="35589" y="10652"/>
                </a:lnTo>
                <a:cubicBezTo>
                  <a:pt x="35188" y="10652"/>
                  <a:pt x="34662" y="10778"/>
                  <a:pt x="34236" y="10878"/>
                </a:cubicBezTo>
                <a:lnTo>
                  <a:pt x="34236" y="10652"/>
                </a:lnTo>
                <a:cubicBezTo>
                  <a:pt x="35288" y="10452"/>
                  <a:pt x="36341" y="10251"/>
                  <a:pt x="37369" y="9925"/>
                </a:cubicBezTo>
                <a:cubicBezTo>
                  <a:pt x="37895" y="9299"/>
                  <a:pt x="38421" y="8772"/>
                  <a:pt x="38847" y="8271"/>
                </a:cubicBezTo>
                <a:cubicBezTo>
                  <a:pt x="38421" y="7745"/>
                  <a:pt x="38095" y="7519"/>
                  <a:pt x="37594" y="7519"/>
                </a:cubicBezTo>
                <a:cubicBezTo>
                  <a:pt x="36842" y="7745"/>
                  <a:pt x="36216" y="7845"/>
                  <a:pt x="35489" y="7945"/>
                </a:cubicBezTo>
                <a:cubicBezTo>
                  <a:pt x="35354" y="7997"/>
                  <a:pt x="35206" y="8022"/>
                  <a:pt x="35054" y="8022"/>
                </a:cubicBezTo>
                <a:cubicBezTo>
                  <a:pt x="34612" y="8022"/>
                  <a:pt x="34133" y="7811"/>
                  <a:pt x="33835" y="7419"/>
                </a:cubicBezTo>
                <a:cubicBezTo>
                  <a:pt x="32632" y="7766"/>
                  <a:pt x="31511" y="8378"/>
                  <a:pt x="30298" y="8378"/>
                </a:cubicBezTo>
                <a:cubicBezTo>
                  <a:pt x="30021" y="8378"/>
                  <a:pt x="29738" y="8346"/>
                  <a:pt x="29449" y="8271"/>
                </a:cubicBezTo>
                <a:cubicBezTo>
                  <a:pt x="28697" y="7845"/>
                  <a:pt x="28070" y="7519"/>
                  <a:pt x="27344" y="7219"/>
                </a:cubicBezTo>
                <a:lnTo>
                  <a:pt x="27344" y="6893"/>
                </a:lnTo>
                <a:cubicBezTo>
                  <a:pt x="28693" y="6527"/>
                  <a:pt x="29583" y="5097"/>
                  <a:pt x="31233" y="5097"/>
                </a:cubicBezTo>
                <a:cubicBezTo>
                  <a:pt x="31391" y="5097"/>
                  <a:pt x="31556" y="5110"/>
                  <a:pt x="31730" y="5138"/>
                </a:cubicBezTo>
                <a:cubicBezTo>
                  <a:pt x="31203" y="5539"/>
                  <a:pt x="30902" y="5765"/>
                  <a:pt x="30577" y="6066"/>
                </a:cubicBezTo>
                <a:cubicBezTo>
                  <a:pt x="31003" y="6066"/>
                  <a:pt x="31529" y="6166"/>
                  <a:pt x="32156" y="6392"/>
                </a:cubicBezTo>
                <a:cubicBezTo>
                  <a:pt x="32456" y="5965"/>
                  <a:pt x="32882" y="5539"/>
                  <a:pt x="33308" y="5138"/>
                </a:cubicBezTo>
                <a:cubicBezTo>
                  <a:pt x="32882" y="5138"/>
                  <a:pt x="32582" y="5239"/>
                  <a:pt x="32256" y="5239"/>
                </a:cubicBezTo>
                <a:cubicBezTo>
                  <a:pt x="32256" y="5138"/>
                  <a:pt x="32156" y="5138"/>
                  <a:pt x="32156" y="5013"/>
                </a:cubicBezTo>
                <a:cubicBezTo>
                  <a:pt x="32934" y="4865"/>
                  <a:pt x="33643" y="4593"/>
                  <a:pt x="34385" y="4593"/>
                </a:cubicBezTo>
                <a:cubicBezTo>
                  <a:pt x="34647" y="4593"/>
                  <a:pt x="34914" y="4627"/>
                  <a:pt x="35188" y="4712"/>
                </a:cubicBezTo>
                <a:lnTo>
                  <a:pt x="35715" y="4712"/>
                </a:lnTo>
                <a:cubicBezTo>
                  <a:pt x="36842" y="3760"/>
                  <a:pt x="37594" y="2632"/>
                  <a:pt x="37995" y="1153"/>
                </a:cubicBezTo>
                <a:cubicBezTo>
                  <a:pt x="37774" y="988"/>
                  <a:pt x="37546" y="913"/>
                  <a:pt x="37298" y="913"/>
                </a:cubicBezTo>
                <a:cubicBezTo>
                  <a:pt x="37095" y="913"/>
                  <a:pt x="36878" y="963"/>
                  <a:pt x="36642" y="1053"/>
                </a:cubicBezTo>
                <a:cubicBezTo>
                  <a:pt x="35815" y="1379"/>
                  <a:pt x="34963" y="1579"/>
                  <a:pt x="34035" y="1880"/>
                </a:cubicBezTo>
                <a:cubicBezTo>
                  <a:pt x="34461" y="1479"/>
                  <a:pt x="34762" y="1254"/>
                  <a:pt x="34963" y="1053"/>
                </a:cubicBezTo>
                <a:cubicBezTo>
                  <a:pt x="34562" y="627"/>
                  <a:pt x="34236" y="326"/>
                  <a:pt x="33935" y="1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5" name="Google Shape;575;p27"/>
          <p:cNvGrpSpPr/>
          <p:nvPr/>
        </p:nvGrpSpPr>
        <p:grpSpPr>
          <a:xfrm flipH="1">
            <a:off x="8295288" y="464124"/>
            <a:ext cx="304056" cy="249939"/>
            <a:chOff x="3496102" y="1562976"/>
            <a:chExt cx="350902" cy="288447"/>
          </a:xfrm>
        </p:grpSpPr>
        <p:sp>
          <p:nvSpPr>
            <p:cNvPr id="576" name="Google Shape;576;p27"/>
            <p:cNvSpPr/>
            <p:nvPr/>
          </p:nvSpPr>
          <p:spPr>
            <a:xfrm>
              <a:off x="3843103" y="1635561"/>
              <a:ext cx="3901" cy="3901"/>
            </a:xfrm>
            <a:custGeom>
              <a:avLst/>
              <a:gdLst/>
              <a:ahLst/>
              <a:cxnLst/>
              <a:rect l="l" t="t" r="r" b="b"/>
              <a:pathLst>
                <a:path w="202" h="202" extrusionOk="0">
                  <a:moveTo>
                    <a:pt x="201" y="1"/>
                  </a:moveTo>
                  <a:cubicBezTo>
                    <a:pt x="101" y="101"/>
                    <a:pt x="101" y="101"/>
                    <a:pt x="1" y="101"/>
                  </a:cubicBezTo>
                  <a:cubicBezTo>
                    <a:pt x="1" y="201"/>
                    <a:pt x="1" y="201"/>
                    <a:pt x="101" y="201"/>
                  </a:cubicBezTo>
                  <a:lnTo>
                    <a:pt x="201" y="10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3502404" y="1597328"/>
              <a:ext cx="3901" cy="7763"/>
            </a:xfrm>
            <a:custGeom>
              <a:avLst/>
              <a:gdLst/>
              <a:ahLst/>
              <a:cxnLst/>
              <a:rect l="l" t="t" r="r" b="b"/>
              <a:pathLst>
                <a:path w="202" h="402" extrusionOk="0">
                  <a:moveTo>
                    <a:pt x="1" y="1"/>
                  </a:moveTo>
                  <a:lnTo>
                    <a:pt x="1" y="101"/>
                  </a:lnTo>
                  <a:cubicBezTo>
                    <a:pt x="1" y="194"/>
                    <a:pt x="88" y="287"/>
                    <a:pt x="180" y="300"/>
                  </a:cubicBezTo>
                  <a:lnTo>
                    <a:pt x="180" y="300"/>
                  </a:lnTo>
                  <a:cubicBezTo>
                    <a:pt x="146" y="198"/>
                    <a:pt x="73" y="73"/>
                    <a:pt x="1" y="1"/>
                  </a:cubicBezTo>
                  <a:close/>
                  <a:moveTo>
                    <a:pt x="180" y="300"/>
                  </a:moveTo>
                  <a:cubicBezTo>
                    <a:pt x="194" y="339"/>
                    <a:pt x="201" y="374"/>
                    <a:pt x="201" y="402"/>
                  </a:cubicBezTo>
                  <a:lnTo>
                    <a:pt x="201" y="301"/>
                  </a:lnTo>
                  <a:cubicBezTo>
                    <a:pt x="194" y="301"/>
                    <a:pt x="187" y="301"/>
                    <a:pt x="180" y="30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7"/>
            <p:cNvSpPr/>
            <p:nvPr/>
          </p:nvSpPr>
          <p:spPr>
            <a:xfrm>
              <a:off x="3629210" y="1687832"/>
              <a:ext cx="6295" cy="1950"/>
            </a:xfrm>
            <a:custGeom>
              <a:avLst/>
              <a:gdLst/>
              <a:ahLst/>
              <a:cxnLst/>
              <a:rect l="l" t="t" r="r" b="b"/>
              <a:pathLst>
                <a:path w="326" h="101" extrusionOk="0">
                  <a:moveTo>
                    <a:pt x="0" y="0"/>
                  </a:moveTo>
                  <a:cubicBezTo>
                    <a:pt x="100" y="101"/>
                    <a:pt x="201" y="101"/>
                    <a:pt x="326" y="101"/>
                  </a:cubicBezTo>
                  <a:cubicBezTo>
                    <a:pt x="201" y="101"/>
                    <a:pt x="100" y="0"/>
                    <a:pt x="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3649524" y="1712027"/>
              <a:ext cx="3901" cy="1950"/>
            </a:xfrm>
            <a:custGeom>
              <a:avLst/>
              <a:gdLst/>
              <a:ahLst/>
              <a:cxnLst/>
              <a:rect l="l" t="t" r="r" b="b"/>
              <a:pathLst>
                <a:path w="202" h="101" extrusionOk="0">
                  <a:moveTo>
                    <a:pt x="101" y="0"/>
                  </a:moveTo>
                  <a:lnTo>
                    <a:pt x="1" y="101"/>
                  </a:lnTo>
                  <a:lnTo>
                    <a:pt x="201" y="101"/>
                  </a:lnTo>
                  <a:cubicBezTo>
                    <a:pt x="201" y="0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3496109" y="1578945"/>
              <a:ext cx="19" cy="1950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10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7"/>
            <p:cNvSpPr/>
            <p:nvPr/>
          </p:nvSpPr>
          <p:spPr>
            <a:xfrm>
              <a:off x="3635486" y="1688913"/>
              <a:ext cx="1970" cy="869"/>
            </a:xfrm>
            <a:custGeom>
              <a:avLst/>
              <a:gdLst/>
              <a:ahLst/>
              <a:cxnLst/>
              <a:rect l="l" t="t" r="r" b="b"/>
              <a:pathLst>
                <a:path w="102" h="45" extrusionOk="0">
                  <a:moveTo>
                    <a:pt x="98" y="0"/>
                  </a:moveTo>
                  <a:cubicBezTo>
                    <a:pt x="90" y="0"/>
                    <a:pt x="68" y="45"/>
                    <a:pt x="1" y="45"/>
                  </a:cubicBezTo>
                  <a:lnTo>
                    <a:pt x="101" y="45"/>
                  </a:lnTo>
                  <a:cubicBezTo>
                    <a:pt x="101" y="11"/>
                    <a:pt x="101" y="0"/>
                    <a:pt x="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7"/>
            <p:cNvSpPr/>
            <p:nvPr/>
          </p:nvSpPr>
          <p:spPr>
            <a:xfrm>
              <a:off x="3671788" y="1667982"/>
              <a:ext cx="1950" cy="1950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" y="101"/>
                  </a:moveTo>
                  <a:cubicBezTo>
                    <a:pt x="1" y="101"/>
                    <a:pt x="1" y="1"/>
                    <a:pt x="101" y="1"/>
                  </a:cubicBezTo>
                  <a:cubicBezTo>
                    <a:pt x="1" y="1"/>
                    <a:pt x="1" y="101"/>
                    <a:pt x="1" y="10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3687757" y="1722184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3687757" y="1722184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3526599" y="1645718"/>
              <a:ext cx="19" cy="1970"/>
            </a:xfrm>
            <a:custGeom>
              <a:avLst/>
              <a:gdLst/>
              <a:ahLst/>
              <a:cxnLst/>
              <a:rect l="l" t="t" r="r" b="b"/>
              <a:pathLst>
                <a:path w="1" h="102" extrusionOk="0">
                  <a:moveTo>
                    <a:pt x="1" y="101"/>
                  </a:moveTo>
                  <a:lnTo>
                    <a:pt x="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3556606" y="1677656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3496102" y="1694413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3576939" y="1677656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3754066" y="1603333"/>
              <a:ext cx="34372" cy="38060"/>
            </a:xfrm>
            <a:custGeom>
              <a:avLst/>
              <a:gdLst/>
              <a:ahLst/>
              <a:cxnLst/>
              <a:rect l="l" t="t" r="r" b="b"/>
              <a:pathLst>
                <a:path w="1780" h="1971" extrusionOk="0">
                  <a:moveTo>
                    <a:pt x="899" y="1"/>
                  </a:moveTo>
                  <a:cubicBezTo>
                    <a:pt x="500" y="1"/>
                    <a:pt x="258" y="379"/>
                    <a:pt x="0" y="617"/>
                  </a:cubicBezTo>
                  <a:cubicBezTo>
                    <a:pt x="126" y="1870"/>
                    <a:pt x="226" y="1970"/>
                    <a:pt x="953" y="1970"/>
                  </a:cubicBezTo>
                  <a:cubicBezTo>
                    <a:pt x="1053" y="1770"/>
                    <a:pt x="1153" y="1670"/>
                    <a:pt x="1379" y="1344"/>
                  </a:cubicBezTo>
                  <a:cubicBezTo>
                    <a:pt x="1479" y="943"/>
                    <a:pt x="1780" y="416"/>
                    <a:pt x="1254" y="91"/>
                  </a:cubicBezTo>
                  <a:cubicBezTo>
                    <a:pt x="1122" y="27"/>
                    <a:pt x="1005" y="1"/>
                    <a:pt x="8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3556606" y="1623454"/>
              <a:ext cx="32441" cy="42134"/>
            </a:xfrm>
            <a:custGeom>
              <a:avLst/>
              <a:gdLst/>
              <a:ahLst/>
              <a:cxnLst/>
              <a:rect l="l" t="t" r="r" b="b"/>
              <a:pathLst>
                <a:path w="1680" h="2182" extrusionOk="0">
                  <a:moveTo>
                    <a:pt x="1154" y="1"/>
                  </a:moveTo>
                  <a:cubicBezTo>
                    <a:pt x="828" y="201"/>
                    <a:pt x="427" y="427"/>
                    <a:pt x="1" y="628"/>
                  </a:cubicBezTo>
                  <a:cubicBezTo>
                    <a:pt x="101" y="1354"/>
                    <a:pt x="101" y="1981"/>
                    <a:pt x="953" y="2181"/>
                  </a:cubicBezTo>
                  <a:cubicBezTo>
                    <a:pt x="1154" y="1981"/>
                    <a:pt x="1354" y="1680"/>
                    <a:pt x="1580" y="1555"/>
                  </a:cubicBezTo>
                  <a:cubicBezTo>
                    <a:pt x="1680" y="928"/>
                    <a:pt x="1580" y="527"/>
                    <a:pt x="11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3620985" y="1622199"/>
              <a:ext cx="32441" cy="37577"/>
            </a:xfrm>
            <a:custGeom>
              <a:avLst/>
              <a:gdLst/>
              <a:ahLst/>
              <a:cxnLst/>
              <a:rect l="l" t="t" r="r" b="b"/>
              <a:pathLst>
                <a:path w="1680" h="1946" extrusionOk="0">
                  <a:moveTo>
                    <a:pt x="1026" y="0"/>
                  </a:moveTo>
                  <a:cubicBezTo>
                    <a:pt x="834" y="0"/>
                    <a:pt x="617" y="49"/>
                    <a:pt x="426" y="166"/>
                  </a:cubicBezTo>
                  <a:cubicBezTo>
                    <a:pt x="0" y="492"/>
                    <a:pt x="226" y="1520"/>
                    <a:pt x="1053" y="1946"/>
                  </a:cubicBezTo>
                  <a:cubicBezTo>
                    <a:pt x="1153" y="1745"/>
                    <a:pt x="1253" y="1520"/>
                    <a:pt x="1479" y="1319"/>
                  </a:cubicBezTo>
                  <a:cubicBezTo>
                    <a:pt x="1679" y="993"/>
                    <a:pt x="1679" y="266"/>
                    <a:pt x="1379" y="66"/>
                  </a:cubicBezTo>
                  <a:cubicBezTo>
                    <a:pt x="1285" y="24"/>
                    <a:pt x="1162" y="0"/>
                    <a:pt x="102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3629210" y="1754604"/>
              <a:ext cx="32441" cy="36322"/>
            </a:xfrm>
            <a:custGeom>
              <a:avLst/>
              <a:gdLst/>
              <a:ahLst/>
              <a:cxnLst/>
              <a:rect l="l" t="t" r="r" b="b"/>
              <a:pathLst>
                <a:path w="1680" h="1881" extrusionOk="0">
                  <a:moveTo>
                    <a:pt x="1253" y="1"/>
                  </a:moveTo>
                  <a:cubicBezTo>
                    <a:pt x="827" y="101"/>
                    <a:pt x="526" y="201"/>
                    <a:pt x="201" y="302"/>
                  </a:cubicBezTo>
                  <a:cubicBezTo>
                    <a:pt x="326" y="928"/>
                    <a:pt x="0" y="1555"/>
                    <a:pt x="827" y="1881"/>
                  </a:cubicBezTo>
                  <a:cubicBezTo>
                    <a:pt x="1354" y="1555"/>
                    <a:pt x="1679" y="1254"/>
                    <a:pt x="1579" y="527"/>
                  </a:cubicBezTo>
                  <a:cubicBezTo>
                    <a:pt x="1579" y="402"/>
                    <a:pt x="1354" y="302"/>
                    <a:pt x="12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3699864" y="1736222"/>
              <a:ext cx="32441" cy="36322"/>
            </a:xfrm>
            <a:custGeom>
              <a:avLst/>
              <a:gdLst/>
              <a:ahLst/>
              <a:cxnLst/>
              <a:rect l="l" t="t" r="r" b="b"/>
              <a:pathLst>
                <a:path w="1680" h="1881" extrusionOk="0">
                  <a:moveTo>
                    <a:pt x="1053" y="1"/>
                  </a:moveTo>
                  <a:cubicBezTo>
                    <a:pt x="827" y="101"/>
                    <a:pt x="527" y="226"/>
                    <a:pt x="201" y="326"/>
                  </a:cubicBezTo>
                  <a:cubicBezTo>
                    <a:pt x="201" y="853"/>
                    <a:pt x="0" y="1479"/>
                    <a:pt x="527" y="1880"/>
                  </a:cubicBezTo>
                  <a:cubicBezTo>
                    <a:pt x="1053" y="1780"/>
                    <a:pt x="1354" y="1354"/>
                    <a:pt x="1454" y="953"/>
                  </a:cubicBezTo>
                  <a:cubicBezTo>
                    <a:pt x="1680" y="527"/>
                    <a:pt x="1454" y="326"/>
                    <a:pt x="10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3725990" y="1667653"/>
              <a:ext cx="28096" cy="34237"/>
            </a:xfrm>
            <a:custGeom>
              <a:avLst/>
              <a:gdLst/>
              <a:ahLst/>
              <a:cxnLst/>
              <a:rect l="l" t="t" r="r" b="b"/>
              <a:pathLst>
                <a:path w="1455" h="1773" extrusionOk="0">
                  <a:moveTo>
                    <a:pt x="833" y="1"/>
                  </a:moveTo>
                  <a:cubicBezTo>
                    <a:pt x="473" y="1"/>
                    <a:pt x="244" y="295"/>
                    <a:pt x="1" y="519"/>
                  </a:cubicBezTo>
                  <a:cubicBezTo>
                    <a:pt x="1" y="1471"/>
                    <a:pt x="1" y="1471"/>
                    <a:pt x="427" y="1772"/>
                  </a:cubicBezTo>
                  <a:cubicBezTo>
                    <a:pt x="1254" y="1471"/>
                    <a:pt x="1454" y="1045"/>
                    <a:pt x="1254" y="118"/>
                  </a:cubicBezTo>
                  <a:cubicBezTo>
                    <a:pt x="1094" y="35"/>
                    <a:pt x="956" y="1"/>
                    <a:pt x="8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3575008" y="1768739"/>
              <a:ext cx="30027" cy="32190"/>
            </a:xfrm>
            <a:custGeom>
              <a:avLst/>
              <a:gdLst/>
              <a:ahLst/>
              <a:cxnLst/>
              <a:rect l="l" t="t" r="r" b="b"/>
              <a:pathLst>
                <a:path w="1555" h="1667" extrusionOk="0">
                  <a:moveTo>
                    <a:pt x="782" y="0"/>
                  </a:moveTo>
                  <a:cubicBezTo>
                    <a:pt x="531" y="0"/>
                    <a:pt x="296" y="152"/>
                    <a:pt x="0" y="522"/>
                  </a:cubicBezTo>
                  <a:cubicBezTo>
                    <a:pt x="0" y="723"/>
                    <a:pt x="100" y="923"/>
                    <a:pt x="100" y="1149"/>
                  </a:cubicBezTo>
                  <a:lnTo>
                    <a:pt x="100" y="1249"/>
                  </a:lnTo>
                  <a:cubicBezTo>
                    <a:pt x="231" y="1528"/>
                    <a:pt x="416" y="1667"/>
                    <a:pt x="612" y="1667"/>
                  </a:cubicBezTo>
                  <a:cubicBezTo>
                    <a:pt x="716" y="1667"/>
                    <a:pt x="823" y="1628"/>
                    <a:pt x="927" y="1550"/>
                  </a:cubicBezTo>
                  <a:cubicBezTo>
                    <a:pt x="1454" y="1249"/>
                    <a:pt x="1554" y="823"/>
                    <a:pt x="1354" y="196"/>
                  </a:cubicBezTo>
                  <a:cubicBezTo>
                    <a:pt x="1138" y="73"/>
                    <a:pt x="956" y="0"/>
                    <a:pt x="78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3604034" y="1690002"/>
              <a:ext cx="28096" cy="34372"/>
            </a:xfrm>
            <a:custGeom>
              <a:avLst/>
              <a:gdLst/>
              <a:ahLst/>
              <a:cxnLst/>
              <a:rect l="l" t="t" r="r" b="b"/>
              <a:pathLst>
                <a:path w="1455" h="1780" extrusionOk="0">
                  <a:moveTo>
                    <a:pt x="1254" y="0"/>
                  </a:moveTo>
                  <a:cubicBezTo>
                    <a:pt x="627" y="0"/>
                    <a:pt x="301" y="100"/>
                    <a:pt x="1" y="526"/>
                  </a:cubicBezTo>
                  <a:cubicBezTo>
                    <a:pt x="201" y="927"/>
                    <a:pt x="101" y="1554"/>
                    <a:pt x="727" y="1780"/>
                  </a:cubicBezTo>
                  <a:cubicBezTo>
                    <a:pt x="1254" y="1454"/>
                    <a:pt x="1354" y="1028"/>
                    <a:pt x="1454" y="526"/>
                  </a:cubicBezTo>
                  <a:cubicBezTo>
                    <a:pt x="1454" y="401"/>
                    <a:pt x="1354" y="301"/>
                    <a:pt x="1354" y="201"/>
                  </a:cubicBezTo>
                  <a:cubicBezTo>
                    <a:pt x="1354" y="201"/>
                    <a:pt x="1254" y="100"/>
                    <a:pt x="12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3740028" y="1790907"/>
              <a:ext cx="34372" cy="28849"/>
            </a:xfrm>
            <a:custGeom>
              <a:avLst/>
              <a:gdLst/>
              <a:ahLst/>
              <a:cxnLst/>
              <a:rect l="l" t="t" r="r" b="b"/>
              <a:pathLst>
                <a:path w="1780" h="1494" extrusionOk="0">
                  <a:moveTo>
                    <a:pt x="527" y="1"/>
                  </a:moveTo>
                  <a:cubicBezTo>
                    <a:pt x="427" y="101"/>
                    <a:pt x="226" y="301"/>
                    <a:pt x="1" y="402"/>
                  </a:cubicBezTo>
                  <a:cubicBezTo>
                    <a:pt x="101" y="728"/>
                    <a:pt x="226" y="1028"/>
                    <a:pt x="226" y="1354"/>
                  </a:cubicBezTo>
                  <a:cubicBezTo>
                    <a:pt x="451" y="1444"/>
                    <a:pt x="641" y="1494"/>
                    <a:pt x="809" y="1494"/>
                  </a:cubicBezTo>
                  <a:cubicBezTo>
                    <a:pt x="1015" y="1494"/>
                    <a:pt x="1188" y="1419"/>
                    <a:pt x="1354" y="1254"/>
                  </a:cubicBezTo>
                  <a:cubicBezTo>
                    <a:pt x="1680" y="928"/>
                    <a:pt x="1780" y="627"/>
                    <a:pt x="1479" y="101"/>
                  </a:cubicBezTo>
                  <a:cubicBezTo>
                    <a:pt x="1254" y="101"/>
                    <a:pt x="953" y="1"/>
                    <a:pt x="5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3772449" y="1716391"/>
              <a:ext cx="30027" cy="31958"/>
            </a:xfrm>
            <a:custGeom>
              <a:avLst/>
              <a:gdLst/>
              <a:ahLst/>
              <a:cxnLst/>
              <a:rect l="l" t="t" r="r" b="b"/>
              <a:pathLst>
                <a:path w="1555" h="1655" extrusionOk="0">
                  <a:moveTo>
                    <a:pt x="527" y="0"/>
                  </a:moveTo>
                  <a:cubicBezTo>
                    <a:pt x="427" y="201"/>
                    <a:pt x="201" y="401"/>
                    <a:pt x="1" y="627"/>
                  </a:cubicBezTo>
                  <a:cubicBezTo>
                    <a:pt x="101" y="1128"/>
                    <a:pt x="201" y="1554"/>
                    <a:pt x="828" y="1654"/>
                  </a:cubicBezTo>
                  <a:cubicBezTo>
                    <a:pt x="1053" y="1353"/>
                    <a:pt x="1354" y="1028"/>
                    <a:pt x="1555" y="827"/>
                  </a:cubicBezTo>
                  <a:cubicBezTo>
                    <a:pt x="1354" y="100"/>
                    <a:pt x="1354" y="0"/>
                    <a:pt x="5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3665493" y="1562976"/>
              <a:ext cx="28096" cy="32441"/>
            </a:xfrm>
            <a:custGeom>
              <a:avLst/>
              <a:gdLst/>
              <a:ahLst/>
              <a:cxnLst/>
              <a:rect l="l" t="t" r="r" b="b"/>
              <a:pathLst>
                <a:path w="1455" h="1680" extrusionOk="0">
                  <a:moveTo>
                    <a:pt x="627" y="0"/>
                  </a:moveTo>
                  <a:cubicBezTo>
                    <a:pt x="327" y="0"/>
                    <a:pt x="1" y="301"/>
                    <a:pt x="101" y="827"/>
                  </a:cubicBezTo>
                  <a:cubicBezTo>
                    <a:pt x="101" y="1153"/>
                    <a:pt x="201" y="1554"/>
                    <a:pt x="728" y="1679"/>
                  </a:cubicBezTo>
                  <a:cubicBezTo>
                    <a:pt x="953" y="1554"/>
                    <a:pt x="1054" y="1454"/>
                    <a:pt x="1254" y="1253"/>
                  </a:cubicBezTo>
                  <a:cubicBezTo>
                    <a:pt x="1254" y="1153"/>
                    <a:pt x="1354" y="927"/>
                    <a:pt x="1354" y="827"/>
                  </a:cubicBezTo>
                  <a:cubicBezTo>
                    <a:pt x="1455" y="426"/>
                    <a:pt x="1054" y="0"/>
                    <a:pt x="6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3661631" y="1679722"/>
              <a:ext cx="30027" cy="30394"/>
            </a:xfrm>
            <a:custGeom>
              <a:avLst/>
              <a:gdLst/>
              <a:ahLst/>
              <a:cxnLst/>
              <a:rect l="l" t="t" r="r" b="b"/>
              <a:pathLst>
                <a:path w="1555" h="1574" extrusionOk="0">
                  <a:moveTo>
                    <a:pt x="702" y="1"/>
                  </a:moveTo>
                  <a:cubicBezTo>
                    <a:pt x="520" y="1"/>
                    <a:pt x="364" y="107"/>
                    <a:pt x="101" y="320"/>
                  </a:cubicBezTo>
                  <a:cubicBezTo>
                    <a:pt x="0" y="846"/>
                    <a:pt x="301" y="1272"/>
                    <a:pt x="627" y="1573"/>
                  </a:cubicBezTo>
                  <a:cubicBezTo>
                    <a:pt x="1354" y="1373"/>
                    <a:pt x="1554" y="1047"/>
                    <a:pt x="1454" y="320"/>
                  </a:cubicBezTo>
                  <a:cubicBezTo>
                    <a:pt x="1091" y="107"/>
                    <a:pt x="884" y="1"/>
                    <a:pt x="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3691638" y="1615228"/>
              <a:ext cx="30510" cy="34391"/>
            </a:xfrm>
            <a:custGeom>
              <a:avLst/>
              <a:gdLst/>
              <a:ahLst/>
              <a:cxnLst/>
              <a:rect l="l" t="t" r="r" b="b"/>
              <a:pathLst>
                <a:path w="1580" h="1781" extrusionOk="0">
                  <a:moveTo>
                    <a:pt x="953" y="1"/>
                  </a:moveTo>
                  <a:lnTo>
                    <a:pt x="953" y="1"/>
                  </a:lnTo>
                  <a:cubicBezTo>
                    <a:pt x="627" y="101"/>
                    <a:pt x="326" y="226"/>
                    <a:pt x="101" y="327"/>
                  </a:cubicBezTo>
                  <a:cubicBezTo>
                    <a:pt x="0" y="1254"/>
                    <a:pt x="0" y="1480"/>
                    <a:pt x="527" y="1780"/>
                  </a:cubicBezTo>
                  <a:cubicBezTo>
                    <a:pt x="1479" y="1154"/>
                    <a:pt x="1579" y="627"/>
                    <a:pt x="9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3677600" y="1813170"/>
              <a:ext cx="30510" cy="28096"/>
            </a:xfrm>
            <a:custGeom>
              <a:avLst/>
              <a:gdLst/>
              <a:ahLst/>
              <a:cxnLst/>
              <a:rect l="l" t="t" r="r" b="b"/>
              <a:pathLst>
                <a:path w="1580" h="1455" extrusionOk="0">
                  <a:moveTo>
                    <a:pt x="1053" y="1"/>
                  </a:moveTo>
                  <a:cubicBezTo>
                    <a:pt x="727" y="101"/>
                    <a:pt x="527" y="101"/>
                    <a:pt x="326" y="101"/>
                  </a:cubicBezTo>
                  <a:cubicBezTo>
                    <a:pt x="201" y="201"/>
                    <a:pt x="101" y="402"/>
                    <a:pt x="0" y="502"/>
                  </a:cubicBezTo>
                  <a:cubicBezTo>
                    <a:pt x="201" y="928"/>
                    <a:pt x="201" y="1354"/>
                    <a:pt x="828" y="1454"/>
                  </a:cubicBezTo>
                  <a:cubicBezTo>
                    <a:pt x="1053" y="1254"/>
                    <a:pt x="1254" y="928"/>
                    <a:pt x="1579" y="627"/>
                  </a:cubicBezTo>
                  <a:cubicBezTo>
                    <a:pt x="1354" y="402"/>
                    <a:pt x="1153" y="201"/>
                    <a:pt x="10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3589027" y="1582402"/>
              <a:ext cx="28096" cy="25103"/>
            </a:xfrm>
            <a:custGeom>
              <a:avLst/>
              <a:gdLst/>
              <a:ahLst/>
              <a:cxnLst/>
              <a:rect l="l" t="t" r="r" b="b"/>
              <a:pathLst>
                <a:path w="1455" h="1300" extrusionOk="0">
                  <a:moveTo>
                    <a:pt x="704" y="0"/>
                  </a:moveTo>
                  <a:cubicBezTo>
                    <a:pt x="283" y="0"/>
                    <a:pt x="227" y="146"/>
                    <a:pt x="1" y="448"/>
                  </a:cubicBezTo>
                  <a:cubicBezTo>
                    <a:pt x="302" y="1300"/>
                    <a:pt x="302" y="1300"/>
                    <a:pt x="928" y="1300"/>
                  </a:cubicBezTo>
                  <a:cubicBezTo>
                    <a:pt x="1029" y="1175"/>
                    <a:pt x="1154" y="1074"/>
                    <a:pt x="1455" y="874"/>
                  </a:cubicBezTo>
                  <a:cubicBezTo>
                    <a:pt x="1354" y="548"/>
                    <a:pt x="1354" y="247"/>
                    <a:pt x="1254" y="47"/>
                  </a:cubicBezTo>
                  <a:cubicBezTo>
                    <a:pt x="1019" y="16"/>
                    <a:pt x="842" y="0"/>
                    <a:pt x="7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3724059" y="1562976"/>
              <a:ext cx="26146" cy="28077"/>
            </a:xfrm>
            <a:custGeom>
              <a:avLst/>
              <a:gdLst/>
              <a:ahLst/>
              <a:cxnLst/>
              <a:rect l="l" t="t" r="r" b="b"/>
              <a:pathLst>
                <a:path w="1354" h="1454" extrusionOk="0">
                  <a:moveTo>
                    <a:pt x="1153" y="0"/>
                  </a:moveTo>
                  <a:cubicBezTo>
                    <a:pt x="727" y="0"/>
                    <a:pt x="527" y="100"/>
                    <a:pt x="201" y="100"/>
                  </a:cubicBezTo>
                  <a:cubicBezTo>
                    <a:pt x="0" y="927"/>
                    <a:pt x="101" y="1253"/>
                    <a:pt x="727" y="1454"/>
                  </a:cubicBezTo>
                  <a:cubicBezTo>
                    <a:pt x="928" y="1253"/>
                    <a:pt x="1153" y="1153"/>
                    <a:pt x="1354" y="927"/>
                  </a:cubicBezTo>
                  <a:cubicBezTo>
                    <a:pt x="1254" y="627"/>
                    <a:pt x="1254" y="301"/>
                    <a:pt x="11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3627260" y="1826127"/>
              <a:ext cx="24234" cy="25296"/>
            </a:xfrm>
            <a:custGeom>
              <a:avLst/>
              <a:gdLst/>
              <a:ahLst/>
              <a:cxnLst/>
              <a:rect l="l" t="t" r="r" b="b"/>
              <a:pathLst>
                <a:path w="1255" h="1310" extrusionOk="0">
                  <a:moveTo>
                    <a:pt x="732" y="1"/>
                  </a:moveTo>
                  <a:cubicBezTo>
                    <a:pt x="458" y="1"/>
                    <a:pt x="201" y="90"/>
                    <a:pt x="1" y="357"/>
                  </a:cubicBezTo>
                  <a:cubicBezTo>
                    <a:pt x="1" y="783"/>
                    <a:pt x="1" y="1084"/>
                    <a:pt x="527" y="1310"/>
                  </a:cubicBezTo>
                  <a:cubicBezTo>
                    <a:pt x="1154" y="883"/>
                    <a:pt x="1254" y="683"/>
                    <a:pt x="1154" y="56"/>
                  </a:cubicBezTo>
                  <a:cubicBezTo>
                    <a:pt x="1012" y="23"/>
                    <a:pt x="870" y="1"/>
                    <a:pt x="7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7"/>
          <p:cNvSpPr txBox="1">
            <a:spLocks noGrp="1"/>
          </p:cNvSpPr>
          <p:nvPr>
            <p:ph type="ctrTitle"/>
          </p:nvPr>
        </p:nvSpPr>
        <p:spPr>
          <a:xfrm>
            <a:off x="1724236" y="361484"/>
            <a:ext cx="48954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Уровень риска</a:t>
            </a:r>
            <a:r>
              <a:rPr lang="en-US" dirty="0"/>
              <a:t> </a:t>
            </a:r>
            <a:r>
              <a:rPr lang="ru-RU" dirty="0"/>
              <a:t>которые могут повлиять на разум человека</a:t>
            </a:r>
            <a:endParaRPr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9"/>
          <p:cNvSpPr/>
          <p:nvPr/>
        </p:nvSpPr>
        <p:spPr>
          <a:xfrm>
            <a:off x="1253737" y="523976"/>
            <a:ext cx="3148052" cy="3993073"/>
          </a:xfrm>
          <a:custGeom>
            <a:avLst/>
            <a:gdLst/>
            <a:ahLst/>
            <a:cxnLst/>
            <a:rect l="l" t="t" r="r" b="b"/>
            <a:pathLst>
              <a:path w="35492" h="45019" extrusionOk="0">
                <a:moveTo>
                  <a:pt x="21581" y="2155"/>
                </a:moveTo>
                <a:lnTo>
                  <a:pt x="21660" y="2355"/>
                </a:lnTo>
                <a:cubicBezTo>
                  <a:pt x="21637" y="2352"/>
                  <a:pt x="21614" y="2348"/>
                  <a:pt x="21588" y="2344"/>
                </a:cubicBezTo>
                <a:lnTo>
                  <a:pt x="21581" y="2155"/>
                </a:lnTo>
                <a:close/>
                <a:moveTo>
                  <a:pt x="6054" y="12685"/>
                </a:moveTo>
                <a:cubicBezTo>
                  <a:pt x="6081" y="12713"/>
                  <a:pt x="6103" y="12742"/>
                  <a:pt x="6130" y="12769"/>
                </a:cubicBezTo>
                <a:cubicBezTo>
                  <a:pt x="6070" y="12772"/>
                  <a:pt x="6013" y="12772"/>
                  <a:pt x="5953" y="12772"/>
                </a:cubicBezTo>
                <a:cubicBezTo>
                  <a:pt x="5987" y="12758"/>
                  <a:pt x="6021" y="12723"/>
                  <a:pt x="6054" y="12685"/>
                </a:cubicBezTo>
                <a:close/>
                <a:moveTo>
                  <a:pt x="7715" y="14414"/>
                </a:moveTo>
                <a:cubicBezTo>
                  <a:pt x="7738" y="14433"/>
                  <a:pt x="7760" y="14456"/>
                  <a:pt x="7783" y="14474"/>
                </a:cubicBezTo>
                <a:cubicBezTo>
                  <a:pt x="7768" y="14478"/>
                  <a:pt x="7757" y="14478"/>
                  <a:pt x="7745" y="14482"/>
                </a:cubicBezTo>
                <a:cubicBezTo>
                  <a:pt x="7764" y="14485"/>
                  <a:pt x="7779" y="14485"/>
                  <a:pt x="7797" y="14489"/>
                </a:cubicBezTo>
                <a:cubicBezTo>
                  <a:pt x="7809" y="14501"/>
                  <a:pt x="7816" y="14508"/>
                  <a:pt x="7828" y="14520"/>
                </a:cubicBezTo>
                <a:cubicBezTo>
                  <a:pt x="7832" y="14560"/>
                  <a:pt x="7832" y="14595"/>
                  <a:pt x="7835" y="14617"/>
                </a:cubicBezTo>
                <a:lnTo>
                  <a:pt x="7666" y="14527"/>
                </a:lnTo>
                <a:cubicBezTo>
                  <a:pt x="7662" y="14501"/>
                  <a:pt x="7696" y="14489"/>
                  <a:pt x="7745" y="14482"/>
                </a:cubicBezTo>
                <a:cubicBezTo>
                  <a:pt x="7734" y="14478"/>
                  <a:pt x="7719" y="14474"/>
                  <a:pt x="7707" y="14474"/>
                </a:cubicBezTo>
                <a:cubicBezTo>
                  <a:pt x="7696" y="14444"/>
                  <a:pt x="7700" y="14425"/>
                  <a:pt x="7715" y="14414"/>
                </a:cubicBezTo>
                <a:close/>
                <a:moveTo>
                  <a:pt x="822" y="29428"/>
                </a:moveTo>
                <a:lnTo>
                  <a:pt x="822" y="29428"/>
                </a:lnTo>
                <a:cubicBezTo>
                  <a:pt x="840" y="29578"/>
                  <a:pt x="829" y="29710"/>
                  <a:pt x="810" y="29857"/>
                </a:cubicBezTo>
                <a:cubicBezTo>
                  <a:pt x="799" y="29929"/>
                  <a:pt x="784" y="30007"/>
                  <a:pt x="765" y="30094"/>
                </a:cubicBezTo>
                <a:cubicBezTo>
                  <a:pt x="750" y="30181"/>
                  <a:pt x="732" y="30275"/>
                  <a:pt x="713" y="30384"/>
                </a:cubicBezTo>
                <a:cubicBezTo>
                  <a:pt x="720" y="30252"/>
                  <a:pt x="727" y="30061"/>
                  <a:pt x="742" y="29876"/>
                </a:cubicBezTo>
                <a:cubicBezTo>
                  <a:pt x="758" y="29691"/>
                  <a:pt x="784" y="29519"/>
                  <a:pt x="822" y="29428"/>
                </a:cubicBezTo>
                <a:close/>
                <a:moveTo>
                  <a:pt x="9969" y="41749"/>
                </a:moveTo>
                <a:lnTo>
                  <a:pt x="9969" y="41749"/>
                </a:lnTo>
                <a:cubicBezTo>
                  <a:pt x="9968" y="41749"/>
                  <a:pt x="9967" y="41750"/>
                  <a:pt x="9966" y="41750"/>
                </a:cubicBezTo>
                <a:cubicBezTo>
                  <a:pt x="9967" y="41750"/>
                  <a:pt x="9968" y="41749"/>
                  <a:pt x="9969" y="41749"/>
                </a:cubicBezTo>
                <a:close/>
                <a:moveTo>
                  <a:pt x="9323" y="42308"/>
                </a:moveTo>
                <a:lnTo>
                  <a:pt x="9323" y="42308"/>
                </a:lnTo>
                <a:cubicBezTo>
                  <a:pt x="9266" y="42349"/>
                  <a:pt x="9210" y="42394"/>
                  <a:pt x="9157" y="42435"/>
                </a:cubicBezTo>
                <a:cubicBezTo>
                  <a:pt x="8946" y="42548"/>
                  <a:pt x="8739" y="42669"/>
                  <a:pt x="8558" y="42782"/>
                </a:cubicBezTo>
                <a:cubicBezTo>
                  <a:pt x="8555" y="42778"/>
                  <a:pt x="8558" y="42770"/>
                  <a:pt x="8562" y="42759"/>
                </a:cubicBezTo>
                <a:cubicBezTo>
                  <a:pt x="8588" y="42714"/>
                  <a:pt x="8709" y="42608"/>
                  <a:pt x="8852" y="42495"/>
                </a:cubicBezTo>
                <a:cubicBezTo>
                  <a:pt x="9010" y="42428"/>
                  <a:pt x="9168" y="42364"/>
                  <a:pt x="9323" y="42308"/>
                </a:cubicBezTo>
                <a:close/>
                <a:moveTo>
                  <a:pt x="12752" y="42857"/>
                </a:moveTo>
                <a:lnTo>
                  <a:pt x="12749" y="42860"/>
                </a:lnTo>
                <a:lnTo>
                  <a:pt x="12744" y="42864"/>
                </a:lnTo>
                <a:lnTo>
                  <a:pt x="12741" y="42876"/>
                </a:lnTo>
                <a:cubicBezTo>
                  <a:pt x="12744" y="42869"/>
                  <a:pt x="12752" y="42860"/>
                  <a:pt x="12752" y="42857"/>
                </a:cubicBezTo>
                <a:close/>
                <a:moveTo>
                  <a:pt x="12741" y="42876"/>
                </a:moveTo>
                <a:lnTo>
                  <a:pt x="12741" y="42876"/>
                </a:lnTo>
                <a:cubicBezTo>
                  <a:pt x="12737" y="42880"/>
                  <a:pt x="12733" y="42887"/>
                  <a:pt x="12726" y="42891"/>
                </a:cubicBezTo>
                <a:cubicBezTo>
                  <a:pt x="12718" y="42902"/>
                  <a:pt x="12711" y="42914"/>
                  <a:pt x="12704" y="42925"/>
                </a:cubicBezTo>
                <a:cubicBezTo>
                  <a:pt x="12673" y="42966"/>
                  <a:pt x="12647" y="43004"/>
                  <a:pt x="12620" y="43034"/>
                </a:cubicBezTo>
                <a:cubicBezTo>
                  <a:pt x="12572" y="43094"/>
                  <a:pt x="12534" y="43140"/>
                  <a:pt x="12511" y="43185"/>
                </a:cubicBezTo>
                <a:cubicBezTo>
                  <a:pt x="12560" y="43124"/>
                  <a:pt x="12620" y="43049"/>
                  <a:pt x="12685" y="42963"/>
                </a:cubicBezTo>
                <a:cubicBezTo>
                  <a:pt x="12699" y="42940"/>
                  <a:pt x="12714" y="42917"/>
                  <a:pt x="12730" y="42895"/>
                </a:cubicBezTo>
                <a:cubicBezTo>
                  <a:pt x="12733" y="42887"/>
                  <a:pt x="12737" y="42880"/>
                  <a:pt x="12741" y="42876"/>
                </a:cubicBezTo>
                <a:close/>
                <a:moveTo>
                  <a:pt x="8430" y="42695"/>
                </a:moveTo>
                <a:lnTo>
                  <a:pt x="8430" y="42695"/>
                </a:lnTo>
                <a:cubicBezTo>
                  <a:pt x="8329" y="42767"/>
                  <a:pt x="8219" y="42838"/>
                  <a:pt x="8106" y="42928"/>
                </a:cubicBezTo>
                <a:cubicBezTo>
                  <a:pt x="8080" y="42951"/>
                  <a:pt x="8050" y="42977"/>
                  <a:pt x="8020" y="43004"/>
                </a:cubicBezTo>
                <a:cubicBezTo>
                  <a:pt x="7990" y="43030"/>
                  <a:pt x="7960" y="43060"/>
                  <a:pt x="7929" y="43102"/>
                </a:cubicBezTo>
                <a:lnTo>
                  <a:pt x="7918" y="43121"/>
                </a:lnTo>
                <a:lnTo>
                  <a:pt x="7910" y="43128"/>
                </a:lnTo>
                <a:lnTo>
                  <a:pt x="7910" y="43135"/>
                </a:lnTo>
                <a:lnTo>
                  <a:pt x="7907" y="43140"/>
                </a:lnTo>
                <a:cubicBezTo>
                  <a:pt x="7899" y="43154"/>
                  <a:pt x="7892" y="43169"/>
                  <a:pt x="7884" y="43188"/>
                </a:cubicBezTo>
                <a:cubicBezTo>
                  <a:pt x="7880" y="43199"/>
                  <a:pt x="7880" y="43207"/>
                  <a:pt x="7877" y="43222"/>
                </a:cubicBezTo>
                <a:cubicBezTo>
                  <a:pt x="7877" y="43234"/>
                  <a:pt x="7873" y="43248"/>
                  <a:pt x="7873" y="43260"/>
                </a:cubicBezTo>
                <a:lnTo>
                  <a:pt x="7873" y="43286"/>
                </a:lnTo>
                <a:cubicBezTo>
                  <a:pt x="7877" y="43298"/>
                  <a:pt x="7877" y="43305"/>
                  <a:pt x="7877" y="43316"/>
                </a:cubicBezTo>
                <a:cubicBezTo>
                  <a:pt x="7880" y="43328"/>
                  <a:pt x="7884" y="43338"/>
                  <a:pt x="7888" y="43350"/>
                </a:cubicBezTo>
                <a:cubicBezTo>
                  <a:pt x="7892" y="43357"/>
                  <a:pt x="7896" y="43369"/>
                  <a:pt x="7899" y="43380"/>
                </a:cubicBezTo>
                <a:cubicBezTo>
                  <a:pt x="7907" y="43392"/>
                  <a:pt x="7915" y="43403"/>
                  <a:pt x="7918" y="43414"/>
                </a:cubicBezTo>
                <a:cubicBezTo>
                  <a:pt x="7926" y="43422"/>
                  <a:pt x="7933" y="43433"/>
                  <a:pt x="7945" y="43441"/>
                </a:cubicBezTo>
                <a:cubicBezTo>
                  <a:pt x="7952" y="43448"/>
                  <a:pt x="7960" y="43456"/>
                  <a:pt x="7967" y="43463"/>
                </a:cubicBezTo>
                <a:lnTo>
                  <a:pt x="7983" y="43474"/>
                </a:lnTo>
                <a:lnTo>
                  <a:pt x="7990" y="43479"/>
                </a:lnTo>
                <a:lnTo>
                  <a:pt x="7993" y="43482"/>
                </a:lnTo>
                <a:lnTo>
                  <a:pt x="8009" y="43489"/>
                </a:lnTo>
                <a:lnTo>
                  <a:pt x="8020" y="43493"/>
                </a:lnTo>
                <a:lnTo>
                  <a:pt x="8005" y="43493"/>
                </a:lnTo>
                <a:lnTo>
                  <a:pt x="8005" y="43489"/>
                </a:lnTo>
                <a:cubicBezTo>
                  <a:pt x="8001" y="43489"/>
                  <a:pt x="7997" y="43486"/>
                  <a:pt x="7993" y="43486"/>
                </a:cubicBezTo>
                <a:lnTo>
                  <a:pt x="7990" y="43486"/>
                </a:lnTo>
                <a:lnTo>
                  <a:pt x="7986" y="43482"/>
                </a:lnTo>
                <a:lnTo>
                  <a:pt x="7974" y="43474"/>
                </a:lnTo>
                <a:cubicBezTo>
                  <a:pt x="7964" y="43467"/>
                  <a:pt x="7948" y="43460"/>
                  <a:pt x="7937" y="43448"/>
                </a:cubicBezTo>
                <a:cubicBezTo>
                  <a:pt x="7926" y="43437"/>
                  <a:pt x="7910" y="43422"/>
                  <a:pt x="7903" y="43406"/>
                </a:cubicBezTo>
                <a:cubicBezTo>
                  <a:pt x="7892" y="43392"/>
                  <a:pt x="7884" y="43376"/>
                  <a:pt x="7877" y="43357"/>
                </a:cubicBezTo>
                <a:cubicBezTo>
                  <a:pt x="7870" y="43343"/>
                  <a:pt x="7862" y="43324"/>
                  <a:pt x="7862" y="43309"/>
                </a:cubicBezTo>
                <a:cubicBezTo>
                  <a:pt x="7858" y="43290"/>
                  <a:pt x="7854" y="43275"/>
                  <a:pt x="7854" y="43260"/>
                </a:cubicBezTo>
                <a:lnTo>
                  <a:pt x="7854" y="43256"/>
                </a:lnTo>
                <a:lnTo>
                  <a:pt x="7854" y="43253"/>
                </a:lnTo>
                <a:lnTo>
                  <a:pt x="7854" y="43244"/>
                </a:lnTo>
                <a:cubicBezTo>
                  <a:pt x="7854" y="43241"/>
                  <a:pt x="7858" y="43234"/>
                  <a:pt x="7858" y="43230"/>
                </a:cubicBezTo>
                <a:cubicBezTo>
                  <a:pt x="7858" y="43218"/>
                  <a:pt x="7858" y="43203"/>
                  <a:pt x="7862" y="43196"/>
                </a:cubicBezTo>
                <a:cubicBezTo>
                  <a:pt x="7865" y="43180"/>
                  <a:pt x="7873" y="43162"/>
                  <a:pt x="7877" y="43147"/>
                </a:cubicBezTo>
                <a:cubicBezTo>
                  <a:pt x="7880" y="43143"/>
                  <a:pt x="7884" y="43135"/>
                  <a:pt x="7888" y="43128"/>
                </a:cubicBezTo>
                <a:cubicBezTo>
                  <a:pt x="7892" y="43121"/>
                  <a:pt x="7892" y="43117"/>
                  <a:pt x="7896" y="43109"/>
                </a:cubicBezTo>
                <a:cubicBezTo>
                  <a:pt x="7903" y="43098"/>
                  <a:pt x="7910" y="43086"/>
                  <a:pt x="7918" y="43079"/>
                </a:cubicBezTo>
                <a:cubicBezTo>
                  <a:pt x="7926" y="43072"/>
                  <a:pt x="7929" y="43060"/>
                  <a:pt x="7937" y="43053"/>
                </a:cubicBezTo>
                <a:cubicBezTo>
                  <a:pt x="7967" y="43015"/>
                  <a:pt x="7993" y="42989"/>
                  <a:pt x="8023" y="42963"/>
                </a:cubicBezTo>
                <a:cubicBezTo>
                  <a:pt x="8084" y="42909"/>
                  <a:pt x="8148" y="42864"/>
                  <a:pt x="8216" y="42819"/>
                </a:cubicBezTo>
                <a:cubicBezTo>
                  <a:pt x="8283" y="42778"/>
                  <a:pt x="8355" y="42737"/>
                  <a:pt x="8430" y="42695"/>
                </a:cubicBezTo>
                <a:close/>
                <a:moveTo>
                  <a:pt x="8159" y="44058"/>
                </a:moveTo>
                <a:cubicBezTo>
                  <a:pt x="8163" y="44069"/>
                  <a:pt x="8167" y="44080"/>
                  <a:pt x="8173" y="44088"/>
                </a:cubicBezTo>
                <a:lnTo>
                  <a:pt x="8173" y="44088"/>
                </a:lnTo>
                <a:cubicBezTo>
                  <a:pt x="8172" y="44085"/>
                  <a:pt x="8171" y="44083"/>
                  <a:pt x="8171" y="44080"/>
                </a:cubicBezTo>
                <a:cubicBezTo>
                  <a:pt x="8167" y="44073"/>
                  <a:pt x="8163" y="44066"/>
                  <a:pt x="8159" y="44058"/>
                </a:cubicBezTo>
                <a:close/>
                <a:moveTo>
                  <a:pt x="8173" y="44088"/>
                </a:moveTo>
                <a:cubicBezTo>
                  <a:pt x="8179" y="44100"/>
                  <a:pt x="8184" y="44111"/>
                  <a:pt x="8191" y="44121"/>
                </a:cubicBezTo>
                <a:lnTo>
                  <a:pt x="8191" y="44121"/>
                </a:lnTo>
                <a:cubicBezTo>
                  <a:pt x="8185" y="44111"/>
                  <a:pt x="8179" y="44098"/>
                  <a:pt x="8174" y="44088"/>
                </a:cubicBezTo>
                <a:cubicBezTo>
                  <a:pt x="8174" y="44088"/>
                  <a:pt x="8174" y="44088"/>
                  <a:pt x="8173" y="44088"/>
                </a:cubicBezTo>
                <a:close/>
                <a:moveTo>
                  <a:pt x="8191" y="44121"/>
                </a:moveTo>
                <a:lnTo>
                  <a:pt x="8191" y="44121"/>
                </a:lnTo>
                <a:cubicBezTo>
                  <a:pt x="8193" y="44124"/>
                  <a:pt x="8195" y="44127"/>
                  <a:pt x="8197" y="44130"/>
                </a:cubicBezTo>
                <a:lnTo>
                  <a:pt x="8197" y="44130"/>
                </a:lnTo>
                <a:cubicBezTo>
                  <a:pt x="8197" y="44130"/>
                  <a:pt x="8197" y="44129"/>
                  <a:pt x="8197" y="44129"/>
                </a:cubicBezTo>
                <a:cubicBezTo>
                  <a:pt x="8195" y="44126"/>
                  <a:pt x="8193" y="44124"/>
                  <a:pt x="8191" y="44121"/>
                </a:cubicBezTo>
                <a:close/>
                <a:moveTo>
                  <a:pt x="8197" y="44130"/>
                </a:moveTo>
                <a:cubicBezTo>
                  <a:pt x="8204" y="44142"/>
                  <a:pt x="8212" y="44157"/>
                  <a:pt x="8223" y="44171"/>
                </a:cubicBezTo>
                <a:cubicBezTo>
                  <a:pt x="8226" y="44174"/>
                  <a:pt x="8229" y="44177"/>
                  <a:pt x="8232" y="44181"/>
                </a:cubicBezTo>
                <a:lnTo>
                  <a:pt x="8232" y="44181"/>
                </a:lnTo>
                <a:cubicBezTo>
                  <a:pt x="8230" y="44178"/>
                  <a:pt x="8228" y="44176"/>
                  <a:pt x="8227" y="44174"/>
                </a:cubicBezTo>
                <a:cubicBezTo>
                  <a:pt x="8216" y="44160"/>
                  <a:pt x="8208" y="44148"/>
                  <a:pt x="8200" y="44134"/>
                </a:cubicBezTo>
                <a:cubicBezTo>
                  <a:pt x="8199" y="44132"/>
                  <a:pt x="8198" y="44131"/>
                  <a:pt x="8197" y="44130"/>
                </a:cubicBezTo>
                <a:close/>
                <a:moveTo>
                  <a:pt x="8558" y="44423"/>
                </a:moveTo>
                <a:cubicBezTo>
                  <a:pt x="8562" y="44423"/>
                  <a:pt x="8566" y="44423"/>
                  <a:pt x="8570" y="44423"/>
                </a:cubicBezTo>
                <a:lnTo>
                  <a:pt x="8570" y="44423"/>
                </a:lnTo>
                <a:cubicBezTo>
                  <a:pt x="8566" y="44423"/>
                  <a:pt x="8562" y="44423"/>
                  <a:pt x="8558" y="44423"/>
                </a:cubicBezTo>
                <a:close/>
                <a:moveTo>
                  <a:pt x="28253" y="1"/>
                </a:moveTo>
                <a:cubicBezTo>
                  <a:pt x="28227" y="1"/>
                  <a:pt x="28200" y="2"/>
                  <a:pt x="28172" y="6"/>
                </a:cubicBezTo>
                <a:cubicBezTo>
                  <a:pt x="28090" y="13"/>
                  <a:pt x="28007" y="36"/>
                  <a:pt x="27920" y="74"/>
                </a:cubicBezTo>
                <a:cubicBezTo>
                  <a:pt x="27909" y="77"/>
                  <a:pt x="27898" y="81"/>
                  <a:pt x="27887" y="89"/>
                </a:cubicBezTo>
                <a:cubicBezTo>
                  <a:pt x="27879" y="93"/>
                  <a:pt x="27868" y="96"/>
                  <a:pt x="27856" y="103"/>
                </a:cubicBezTo>
                <a:cubicBezTo>
                  <a:pt x="27834" y="115"/>
                  <a:pt x="27811" y="126"/>
                  <a:pt x="27793" y="138"/>
                </a:cubicBezTo>
                <a:cubicBezTo>
                  <a:pt x="27755" y="157"/>
                  <a:pt x="27721" y="183"/>
                  <a:pt x="27684" y="206"/>
                </a:cubicBezTo>
                <a:cubicBezTo>
                  <a:pt x="27612" y="254"/>
                  <a:pt x="27544" y="311"/>
                  <a:pt x="27472" y="371"/>
                </a:cubicBezTo>
                <a:cubicBezTo>
                  <a:pt x="27333" y="492"/>
                  <a:pt x="27194" y="635"/>
                  <a:pt x="27047" y="804"/>
                </a:cubicBezTo>
                <a:cubicBezTo>
                  <a:pt x="27066" y="774"/>
                  <a:pt x="27081" y="744"/>
                  <a:pt x="27100" y="718"/>
                </a:cubicBezTo>
                <a:lnTo>
                  <a:pt x="27100" y="718"/>
                </a:lnTo>
                <a:cubicBezTo>
                  <a:pt x="26881" y="974"/>
                  <a:pt x="26709" y="1226"/>
                  <a:pt x="26546" y="1463"/>
                </a:cubicBezTo>
                <a:cubicBezTo>
                  <a:pt x="26388" y="1704"/>
                  <a:pt x="26249" y="1930"/>
                  <a:pt x="26117" y="2152"/>
                </a:cubicBezTo>
                <a:cubicBezTo>
                  <a:pt x="25986" y="2374"/>
                  <a:pt x="25861" y="2588"/>
                  <a:pt x="25741" y="2803"/>
                </a:cubicBezTo>
                <a:cubicBezTo>
                  <a:pt x="25684" y="2909"/>
                  <a:pt x="25624" y="3014"/>
                  <a:pt x="25567" y="3123"/>
                </a:cubicBezTo>
                <a:cubicBezTo>
                  <a:pt x="25552" y="3153"/>
                  <a:pt x="25534" y="3187"/>
                  <a:pt x="25519" y="3217"/>
                </a:cubicBezTo>
                <a:cubicBezTo>
                  <a:pt x="25206" y="3078"/>
                  <a:pt x="24874" y="2939"/>
                  <a:pt x="24509" y="2800"/>
                </a:cubicBezTo>
                <a:cubicBezTo>
                  <a:pt x="24280" y="2713"/>
                  <a:pt x="24035" y="2623"/>
                  <a:pt x="23772" y="2539"/>
                </a:cubicBezTo>
                <a:cubicBezTo>
                  <a:pt x="23508" y="2453"/>
                  <a:pt x="23222" y="2362"/>
                  <a:pt x="22914" y="2280"/>
                </a:cubicBezTo>
                <a:lnTo>
                  <a:pt x="22914" y="2280"/>
                </a:lnTo>
                <a:lnTo>
                  <a:pt x="23094" y="2400"/>
                </a:lnTo>
                <a:cubicBezTo>
                  <a:pt x="22951" y="2362"/>
                  <a:pt x="22838" y="2329"/>
                  <a:pt x="22744" y="2303"/>
                </a:cubicBezTo>
                <a:cubicBezTo>
                  <a:pt x="22646" y="2277"/>
                  <a:pt x="22570" y="2254"/>
                  <a:pt x="22503" y="2235"/>
                </a:cubicBezTo>
                <a:cubicBezTo>
                  <a:pt x="22435" y="2212"/>
                  <a:pt x="22379" y="2197"/>
                  <a:pt x="22322" y="2178"/>
                </a:cubicBezTo>
                <a:cubicBezTo>
                  <a:pt x="22262" y="2164"/>
                  <a:pt x="22205" y="2145"/>
                  <a:pt x="22138" y="2129"/>
                </a:cubicBezTo>
                <a:cubicBezTo>
                  <a:pt x="22114" y="2128"/>
                  <a:pt x="22095" y="2128"/>
                  <a:pt x="22078" y="2128"/>
                </a:cubicBezTo>
                <a:cubicBezTo>
                  <a:pt x="22033" y="2128"/>
                  <a:pt x="22013" y="2131"/>
                  <a:pt x="22010" y="2136"/>
                </a:cubicBezTo>
                <a:cubicBezTo>
                  <a:pt x="22006" y="2141"/>
                  <a:pt x="22036" y="2152"/>
                  <a:pt x="22092" y="2167"/>
                </a:cubicBezTo>
                <a:cubicBezTo>
                  <a:pt x="22149" y="2182"/>
                  <a:pt x="22228" y="2201"/>
                  <a:pt x="22318" y="2220"/>
                </a:cubicBezTo>
                <a:cubicBezTo>
                  <a:pt x="22409" y="2242"/>
                  <a:pt x="22511" y="2265"/>
                  <a:pt x="22612" y="2291"/>
                </a:cubicBezTo>
                <a:cubicBezTo>
                  <a:pt x="22665" y="2303"/>
                  <a:pt x="22718" y="2317"/>
                  <a:pt x="22766" y="2329"/>
                </a:cubicBezTo>
                <a:cubicBezTo>
                  <a:pt x="22815" y="2340"/>
                  <a:pt x="22864" y="2352"/>
                  <a:pt x="22909" y="2367"/>
                </a:cubicBezTo>
                <a:cubicBezTo>
                  <a:pt x="23000" y="2393"/>
                  <a:pt x="23083" y="2416"/>
                  <a:pt x="23140" y="2435"/>
                </a:cubicBezTo>
                <a:cubicBezTo>
                  <a:pt x="23234" y="2468"/>
                  <a:pt x="23267" y="2490"/>
                  <a:pt x="23187" y="2490"/>
                </a:cubicBezTo>
                <a:cubicBezTo>
                  <a:pt x="23171" y="2490"/>
                  <a:pt x="23150" y="2489"/>
                  <a:pt x="23124" y="2487"/>
                </a:cubicBezTo>
                <a:cubicBezTo>
                  <a:pt x="23057" y="2457"/>
                  <a:pt x="22970" y="2423"/>
                  <a:pt x="22864" y="2385"/>
                </a:cubicBezTo>
                <a:cubicBezTo>
                  <a:pt x="22815" y="2370"/>
                  <a:pt x="22759" y="2352"/>
                  <a:pt x="22695" y="2333"/>
                </a:cubicBezTo>
                <a:cubicBezTo>
                  <a:pt x="22665" y="2325"/>
                  <a:pt x="22635" y="2314"/>
                  <a:pt x="22601" y="2306"/>
                </a:cubicBezTo>
                <a:cubicBezTo>
                  <a:pt x="22570" y="2295"/>
                  <a:pt x="22537" y="2287"/>
                  <a:pt x="22503" y="2280"/>
                </a:cubicBezTo>
                <a:cubicBezTo>
                  <a:pt x="22240" y="2209"/>
                  <a:pt x="21920" y="2136"/>
                  <a:pt x="21576" y="2080"/>
                </a:cubicBezTo>
                <a:lnTo>
                  <a:pt x="21576" y="2061"/>
                </a:lnTo>
                <a:cubicBezTo>
                  <a:pt x="21554" y="2058"/>
                  <a:pt x="21536" y="2054"/>
                  <a:pt x="21517" y="2051"/>
                </a:cubicBezTo>
                <a:cubicBezTo>
                  <a:pt x="21494" y="2046"/>
                  <a:pt x="21475" y="2043"/>
                  <a:pt x="21456" y="2039"/>
                </a:cubicBezTo>
                <a:cubicBezTo>
                  <a:pt x="21418" y="2032"/>
                  <a:pt x="21378" y="2024"/>
                  <a:pt x="21340" y="2020"/>
                </a:cubicBezTo>
                <a:cubicBezTo>
                  <a:pt x="21260" y="2005"/>
                  <a:pt x="21182" y="1994"/>
                  <a:pt x="21102" y="1983"/>
                </a:cubicBezTo>
                <a:cubicBezTo>
                  <a:pt x="20944" y="1960"/>
                  <a:pt x="20782" y="1941"/>
                  <a:pt x="20624" y="1926"/>
                </a:cubicBezTo>
                <a:cubicBezTo>
                  <a:pt x="20308" y="1893"/>
                  <a:pt x="19995" y="1874"/>
                  <a:pt x="19710" y="1865"/>
                </a:cubicBezTo>
                <a:cubicBezTo>
                  <a:pt x="19141" y="1847"/>
                  <a:pt x="18682" y="1870"/>
                  <a:pt x="18504" y="1839"/>
                </a:cubicBezTo>
                <a:cubicBezTo>
                  <a:pt x="18388" y="1855"/>
                  <a:pt x="18306" y="1865"/>
                  <a:pt x="18249" y="1877"/>
                </a:cubicBezTo>
                <a:cubicBezTo>
                  <a:pt x="18188" y="1888"/>
                  <a:pt x="18158" y="1896"/>
                  <a:pt x="18143" y="1903"/>
                </a:cubicBezTo>
                <a:cubicBezTo>
                  <a:pt x="18110" y="1919"/>
                  <a:pt x="18148" y="1922"/>
                  <a:pt x="18181" y="1926"/>
                </a:cubicBezTo>
                <a:cubicBezTo>
                  <a:pt x="18219" y="1930"/>
                  <a:pt x="18252" y="1938"/>
                  <a:pt x="18223" y="1949"/>
                </a:cubicBezTo>
                <a:cubicBezTo>
                  <a:pt x="18193" y="1964"/>
                  <a:pt x="18094" y="1978"/>
                  <a:pt x="17865" y="2028"/>
                </a:cubicBezTo>
                <a:cubicBezTo>
                  <a:pt x="17782" y="2028"/>
                  <a:pt x="17696" y="2035"/>
                  <a:pt x="17613" y="2043"/>
                </a:cubicBezTo>
                <a:cubicBezTo>
                  <a:pt x="17583" y="2058"/>
                  <a:pt x="17552" y="2073"/>
                  <a:pt x="17522" y="2091"/>
                </a:cubicBezTo>
                <a:lnTo>
                  <a:pt x="17481" y="2114"/>
                </a:lnTo>
                <a:lnTo>
                  <a:pt x="17458" y="2129"/>
                </a:lnTo>
                <a:lnTo>
                  <a:pt x="17447" y="2133"/>
                </a:lnTo>
                <a:lnTo>
                  <a:pt x="17443" y="2136"/>
                </a:lnTo>
                <a:cubicBezTo>
                  <a:pt x="17439" y="2141"/>
                  <a:pt x="17436" y="2145"/>
                  <a:pt x="17432" y="2145"/>
                </a:cubicBezTo>
                <a:lnTo>
                  <a:pt x="17425" y="2152"/>
                </a:lnTo>
                <a:cubicBezTo>
                  <a:pt x="17390" y="2155"/>
                  <a:pt x="17357" y="2164"/>
                  <a:pt x="17326" y="2167"/>
                </a:cubicBezTo>
                <a:cubicBezTo>
                  <a:pt x="17293" y="2171"/>
                  <a:pt x="17258" y="2178"/>
                  <a:pt x="17225" y="2182"/>
                </a:cubicBezTo>
                <a:cubicBezTo>
                  <a:pt x="17191" y="2186"/>
                  <a:pt x="17161" y="2190"/>
                  <a:pt x="17131" y="2193"/>
                </a:cubicBezTo>
                <a:cubicBezTo>
                  <a:pt x="17100" y="2197"/>
                  <a:pt x="17070" y="2201"/>
                  <a:pt x="17044" y="2204"/>
                </a:cubicBezTo>
                <a:cubicBezTo>
                  <a:pt x="16931" y="2220"/>
                  <a:pt x="16837" y="2227"/>
                  <a:pt x="16761" y="2235"/>
                </a:cubicBezTo>
                <a:cubicBezTo>
                  <a:pt x="16704" y="2239"/>
                  <a:pt x="16657" y="2241"/>
                  <a:pt x="16619" y="2241"/>
                </a:cubicBezTo>
                <a:cubicBezTo>
                  <a:pt x="16555" y="2241"/>
                  <a:pt x="16519" y="2235"/>
                  <a:pt x="16509" y="2223"/>
                </a:cubicBezTo>
                <a:cubicBezTo>
                  <a:pt x="16581" y="2212"/>
                  <a:pt x="16683" y="2186"/>
                  <a:pt x="16784" y="2164"/>
                </a:cubicBezTo>
                <a:cubicBezTo>
                  <a:pt x="16886" y="2136"/>
                  <a:pt x="16987" y="2114"/>
                  <a:pt x="17063" y="2096"/>
                </a:cubicBezTo>
                <a:lnTo>
                  <a:pt x="17063" y="2096"/>
                </a:lnTo>
                <a:cubicBezTo>
                  <a:pt x="16968" y="2110"/>
                  <a:pt x="16860" y="2126"/>
                  <a:pt x="16751" y="2145"/>
                </a:cubicBezTo>
                <a:cubicBezTo>
                  <a:pt x="16694" y="2155"/>
                  <a:pt x="16638" y="2167"/>
                  <a:pt x="16577" y="2178"/>
                </a:cubicBezTo>
                <a:cubicBezTo>
                  <a:pt x="16517" y="2190"/>
                  <a:pt x="16461" y="2201"/>
                  <a:pt x="16400" y="2216"/>
                </a:cubicBezTo>
                <a:cubicBezTo>
                  <a:pt x="16340" y="2231"/>
                  <a:pt x="16280" y="2242"/>
                  <a:pt x="16216" y="2258"/>
                </a:cubicBezTo>
                <a:cubicBezTo>
                  <a:pt x="16186" y="2265"/>
                  <a:pt x="16155" y="2272"/>
                  <a:pt x="16125" y="2280"/>
                </a:cubicBezTo>
                <a:lnTo>
                  <a:pt x="16035" y="2306"/>
                </a:lnTo>
                <a:cubicBezTo>
                  <a:pt x="15974" y="2322"/>
                  <a:pt x="15915" y="2336"/>
                  <a:pt x="15854" y="2355"/>
                </a:cubicBezTo>
                <a:cubicBezTo>
                  <a:pt x="15794" y="2370"/>
                  <a:pt x="15734" y="2389"/>
                  <a:pt x="15677" y="2404"/>
                </a:cubicBezTo>
                <a:cubicBezTo>
                  <a:pt x="15274" y="2525"/>
                  <a:pt x="14925" y="2652"/>
                  <a:pt x="14755" y="2706"/>
                </a:cubicBezTo>
                <a:lnTo>
                  <a:pt x="14902" y="2664"/>
                </a:lnTo>
                <a:cubicBezTo>
                  <a:pt x="14970" y="2642"/>
                  <a:pt x="15041" y="2623"/>
                  <a:pt x="15112" y="2600"/>
                </a:cubicBezTo>
                <a:lnTo>
                  <a:pt x="15218" y="2574"/>
                </a:lnTo>
                <a:lnTo>
                  <a:pt x="15324" y="2543"/>
                </a:lnTo>
                <a:lnTo>
                  <a:pt x="15534" y="2487"/>
                </a:lnTo>
                <a:lnTo>
                  <a:pt x="15534" y="2487"/>
                </a:lnTo>
                <a:cubicBezTo>
                  <a:pt x="15071" y="2630"/>
                  <a:pt x="14597" y="2792"/>
                  <a:pt x="14115" y="2980"/>
                </a:cubicBezTo>
                <a:cubicBezTo>
                  <a:pt x="14054" y="3003"/>
                  <a:pt x="13998" y="3029"/>
                  <a:pt x="13938" y="3052"/>
                </a:cubicBezTo>
                <a:cubicBezTo>
                  <a:pt x="13878" y="3078"/>
                  <a:pt x="13818" y="3101"/>
                  <a:pt x="13757" y="3127"/>
                </a:cubicBezTo>
                <a:cubicBezTo>
                  <a:pt x="13698" y="3149"/>
                  <a:pt x="13637" y="3176"/>
                  <a:pt x="13576" y="3203"/>
                </a:cubicBezTo>
                <a:cubicBezTo>
                  <a:pt x="13547" y="3214"/>
                  <a:pt x="13517" y="3229"/>
                  <a:pt x="13486" y="3240"/>
                </a:cubicBezTo>
                <a:cubicBezTo>
                  <a:pt x="13456" y="3255"/>
                  <a:pt x="13426" y="3266"/>
                  <a:pt x="13396" y="3281"/>
                </a:cubicBezTo>
                <a:cubicBezTo>
                  <a:pt x="13336" y="3307"/>
                  <a:pt x="13276" y="3334"/>
                  <a:pt x="13215" y="3361"/>
                </a:cubicBezTo>
                <a:cubicBezTo>
                  <a:pt x="13189" y="3372"/>
                  <a:pt x="13159" y="3387"/>
                  <a:pt x="13128" y="3401"/>
                </a:cubicBezTo>
                <a:lnTo>
                  <a:pt x="13083" y="3420"/>
                </a:lnTo>
                <a:lnTo>
                  <a:pt x="13046" y="3439"/>
                </a:lnTo>
                <a:lnTo>
                  <a:pt x="13008" y="3458"/>
                </a:lnTo>
                <a:lnTo>
                  <a:pt x="12989" y="3466"/>
                </a:lnTo>
                <a:lnTo>
                  <a:pt x="12978" y="3469"/>
                </a:lnTo>
                <a:lnTo>
                  <a:pt x="12975" y="3474"/>
                </a:lnTo>
                <a:lnTo>
                  <a:pt x="12970" y="3474"/>
                </a:lnTo>
                <a:cubicBezTo>
                  <a:pt x="12952" y="3436"/>
                  <a:pt x="12930" y="3394"/>
                  <a:pt x="12911" y="3353"/>
                </a:cubicBezTo>
                <a:lnTo>
                  <a:pt x="12876" y="3297"/>
                </a:lnTo>
                <a:lnTo>
                  <a:pt x="12827" y="3203"/>
                </a:lnTo>
                <a:cubicBezTo>
                  <a:pt x="12730" y="3017"/>
                  <a:pt x="12628" y="2837"/>
                  <a:pt x="12523" y="2656"/>
                </a:cubicBezTo>
                <a:cubicBezTo>
                  <a:pt x="12311" y="2295"/>
                  <a:pt x="12089" y="1941"/>
                  <a:pt x="11845" y="1602"/>
                </a:cubicBezTo>
                <a:cubicBezTo>
                  <a:pt x="11724" y="1436"/>
                  <a:pt x="11597" y="1271"/>
                  <a:pt x="11457" y="1113"/>
                </a:cubicBezTo>
                <a:cubicBezTo>
                  <a:pt x="11385" y="1034"/>
                  <a:pt x="11314" y="958"/>
                  <a:pt x="11239" y="883"/>
                </a:cubicBezTo>
                <a:cubicBezTo>
                  <a:pt x="11159" y="808"/>
                  <a:pt x="11081" y="736"/>
                  <a:pt x="10990" y="668"/>
                </a:cubicBezTo>
                <a:cubicBezTo>
                  <a:pt x="10945" y="635"/>
                  <a:pt x="10900" y="605"/>
                  <a:pt x="10847" y="571"/>
                </a:cubicBezTo>
                <a:cubicBezTo>
                  <a:pt x="10824" y="555"/>
                  <a:pt x="10798" y="541"/>
                  <a:pt x="10772" y="529"/>
                </a:cubicBezTo>
                <a:cubicBezTo>
                  <a:pt x="10756" y="522"/>
                  <a:pt x="10742" y="510"/>
                  <a:pt x="10727" y="503"/>
                </a:cubicBezTo>
                <a:cubicBezTo>
                  <a:pt x="10708" y="496"/>
                  <a:pt x="10693" y="487"/>
                  <a:pt x="10678" y="480"/>
                </a:cubicBezTo>
                <a:cubicBezTo>
                  <a:pt x="10610" y="454"/>
                  <a:pt x="10542" y="431"/>
                  <a:pt x="10475" y="416"/>
                </a:cubicBezTo>
                <a:cubicBezTo>
                  <a:pt x="10424" y="405"/>
                  <a:pt x="10370" y="400"/>
                  <a:pt x="10318" y="400"/>
                </a:cubicBezTo>
                <a:cubicBezTo>
                  <a:pt x="10301" y="400"/>
                  <a:pt x="10284" y="401"/>
                  <a:pt x="10268" y="402"/>
                </a:cubicBezTo>
                <a:cubicBezTo>
                  <a:pt x="10200" y="405"/>
                  <a:pt x="10132" y="420"/>
                  <a:pt x="10068" y="447"/>
                </a:cubicBezTo>
                <a:lnTo>
                  <a:pt x="10019" y="465"/>
                </a:lnTo>
                <a:cubicBezTo>
                  <a:pt x="10004" y="473"/>
                  <a:pt x="9988" y="480"/>
                  <a:pt x="9974" y="492"/>
                </a:cubicBezTo>
                <a:cubicBezTo>
                  <a:pt x="9943" y="506"/>
                  <a:pt x="9917" y="525"/>
                  <a:pt x="9891" y="544"/>
                </a:cubicBezTo>
                <a:cubicBezTo>
                  <a:pt x="9861" y="563"/>
                  <a:pt x="9835" y="586"/>
                  <a:pt x="9812" y="609"/>
                </a:cubicBezTo>
                <a:cubicBezTo>
                  <a:pt x="9785" y="631"/>
                  <a:pt x="9759" y="654"/>
                  <a:pt x="9736" y="680"/>
                </a:cubicBezTo>
                <a:cubicBezTo>
                  <a:pt x="9714" y="703"/>
                  <a:pt x="9695" y="722"/>
                  <a:pt x="9680" y="744"/>
                </a:cubicBezTo>
                <a:cubicBezTo>
                  <a:pt x="9661" y="767"/>
                  <a:pt x="9646" y="786"/>
                  <a:pt x="9627" y="808"/>
                </a:cubicBezTo>
                <a:cubicBezTo>
                  <a:pt x="9642" y="797"/>
                  <a:pt x="9658" y="786"/>
                  <a:pt x="9669" y="774"/>
                </a:cubicBezTo>
                <a:cubicBezTo>
                  <a:pt x="9684" y="759"/>
                  <a:pt x="9695" y="748"/>
                  <a:pt x="9710" y="736"/>
                </a:cubicBezTo>
                <a:lnTo>
                  <a:pt x="9733" y="722"/>
                </a:lnTo>
                <a:lnTo>
                  <a:pt x="9755" y="703"/>
                </a:lnTo>
                <a:cubicBezTo>
                  <a:pt x="9774" y="687"/>
                  <a:pt x="9793" y="676"/>
                  <a:pt x="9808" y="665"/>
                </a:cubicBezTo>
                <a:lnTo>
                  <a:pt x="9808" y="665"/>
                </a:lnTo>
                <a:cubicBezTo>
                  <a:pt x="9793" y="680"/>
                  <a:pt x="9782" y="691"/>
                  <a:pt x="9767" y="706"/>
                </a:cubicBezTo>
                <a:cubicBezTo>
                  <a:pt x="9755" y="718"/>
                  <a:pt x="9744" y="732"/>
                  <a:pt x="9733" y="744"/>
                </a:cubicBezTo>
                <a:cubicBezTo>
                  <a:pt x="9726" y="751"/>
                  <a:pt x="9722" y="759"/>
                  <a:pt x="9714" y="763"/>
                </a:cubicBezTo>
                <a:cubicBezTo>
                  <a:pt x="9710" y="770"/>
                  <a:pt x="9707" y="774"/>
                  <a:pt x="9699" y="781"/>
                </a:cubicBezTo>
                <a:cubicBezTo>
                  <a:pt x="9691" y="793"/>
                  <a:pt x="9680" y="804"/>
                  <a:pt x="9672" y="815"/>
                </a:cubicBezTo>
                <a:cubicBezTo>
                  <a:pt x="9654" y="842"/>
                  <a:pt x="9635" y="864"/>
                  <a:pt x="9620" y="887"/>
                </a:cubicBezTo>
                <a:cubicBezTo>
                  <a:pt x="9604" y="909"/>
                  <a:pt x="9590" y="932"/>
                  <a:pt x="9575" y="955"/>
                </a:cubicBezTo>
                <a:cubicBezTo>
                  <a:pt x="9514" y="1045"/>
                  <a:pt x="9469" y="1128"/>
                  <a:pt x="9428" y="1207"/>
                </a:cubicBezTo>
                <a:cubicBezTo>
                  <a:pt x="9345" y="1365"/>
                  <a:pt x="9285" y="1497"/>
                  <a:pt x="9232" y="1617"/>
                </a:cubicBezTo>
                <a:cubicBezTo>
                  <a:pt x="9180" y="1734"/>
                  <a:pt x="9138" y="1839"/>
                  <a:pt x="9097" y="1938"/>
                </a:cubicBezTo>
                <a:cubicBezTo>
                  <a:pt x="9059" y="2032"/>
                  <a:pt x="9022" y="2122"/>
                  <a:pt x="8987" y="2212"/>
                </a:cubicBezTo>
                <a:cubicBezTo>
                  <a:pt x="8920" y="2397"/>
                  <a:pt x="8852" y="2585"/>
                  <a:pt x="8773" y="2852"/>
                </a:cubicBezTo>
                <a:cubicBezTo>
                  <a:pt x="8735" y="2988"/>
                  <a:pt x="8694" y="3139"/>
                  <a:pt x="8648" y="3319"/>
                </a:cubicBezTo>
                <a:cubicBezTo>
                  <a:pt x="8607" y="3500"/>
                  <a:pt x="8562" y="3710"/>
                  <a:pt x="8520" y="3959"/>
                </a:cubicBezTo>
                <a:lnTo>
                  <a:pt x="8525" y="3884"/>
                </a:lnTo>
                <a:lnTo>
                  <a:pt x="8525" y="3884"/>
                </a:lnTo>
                <a:cubicBezTo>
                  <a:pt x="8483" y="4287"/>
                  <a:pt x="8412" y="4817"/>
                  <a:pt x="8370" y="5367"/>
                </a:cubicBezTo>
                <a:cubicBezTo>
                  <a:pt x="8370" y="5289"/>
                  <a:pt x="8367" y="5257"/>
                  <a:pt x="8361" y="5257"/>
                </a:cubicBezTo>
                <a:cubicBezTo>
                  <a:pt x="8358" y="5257"/>
                  <a:pt x="8353" y="5270"/>
                  <a:pt x="8348" y="5292"/>
                </a:cubicBezTo>
                <a:cubicBezTo>
                  <a:pt x="8332" y="5344"/>
                  <a:pt x="8317" y="5462"/>
                  <a:pt x="8302" y="5570"/>
                </a:cubicBezTo>
                <a:cubicBezTo>
                  <a:pt x="8287" y="5683"/>
                  <a:pt x="8276" y="5789"/>
                  <a:pt x="8264" y="5827"/>
                </a:cubicBezTo>
                <a:cubicBezTo>
                  <a:pt x="8263" y="5835"/>
                  <a:pt x="8260" y="5840"/>
                  <a:pt x="8258" y="5840"/>
                </a:cubicBezTo>
                <a:cubicBezTo>
                  <a:pt x="8255" y="5840"/>
                  <a:pt x="8252" y="5833"/>
                  <a:pt x="8249" y="5818"/>
                </a:cubicBezTo>
                <a:cubicBezTo>
                  <a:pt x="8246" y="5796"/>
                  <a:pt x="8238" y="5744"/>
                  <a:pt x="8238" y="5657"/>
                </a:cubicBezTo>
                <a:lnTo>
                  <a:pt x="8238" y="5657"/>
                </a:lnTo>
                <a:cubicBezTo>
                  <a:pt x="8238" y="5781"/>
                  <a:pt x="8242" y="5898"/>
                  <a:pt x="8249" y="5999"/>
                </a:cubicBezTo>
                <a:cubicBezTo>
                  <a:pt x="8254" y="6105"/>
                  <a:pt x="8264" y="6202"/>
                  <a:pt x="8276" y="6289"/>
                </a:cubicBezTo>
                <a:cubicBezTo>
                  <a:pt x="8283" y="6331"/>
                  <a:pt x="8291" y="6376"/>
                  <a:pt x="8294" y="6414"/>
                </a:cubicBezTo>
                <a:cubicBezTo>
                  <a:pt x="8299" y="6433"/>
                  <a:pt x="8306" y="6451"/>
                  <a:pt x="8310" y="6470"/>
                </a:cubicBezTo>
                <a:lnTo>
                  <a:pt x="8310" y="6485"/>
                </a:lnTo>
                <a:cubicBezTo>
                  <a:pt x="8313" y="6489"/>
                  <a:pt x="8313" y="6496"/>
                  <a:pt x="8313" y="6496"/>
                </a:cubicBezTo>
                <a:cubicBezTo>
                  <a:pt x="8313" y="6504"/>
                  <a:pt x="8317" y="6508"/>
                  <a:pt x="8317" y="6511"/>
                </a:cubicBezTo>
                <a:cubicBezTo>
                  <a:pt x="8321" y="6523"/>
                  <a:pt x="8325" y="6534"/>
                  <a:pt x="8325" y="6541"/>
                </a:cubicBezTo>
                <a:cubicBezTo>
                  <a:pt x="8329" y="6549"/>
                  <a:pt x="8329" y="6553"/>
                  <a:pt x="8332" y="6560"/>
                </a:cubicBezTo>
                <a:cubicBezTo>
                  <a:pt x="8336" y="6576"/>
                  <a:pt x="8344" y="6586"/>
                  <a:pt x="8348" y="6598"/>
                </a:cubicBezTo>
                <a:cubicBezTo>
                  <a:pt x="8351" y="6602"/>
                  <a:pt x="8355" y="6605"/>
                  <a:pt x="8355" y="6605"/>
                </a:cubicBezTo>
                <a:cubicBezTo>
                  <a:pt x="8370" y="6621"/>
                  <a:pt x="8385" y="6636"/>
                  <a:pt x="8396" y="6647"/>
                </a:cubicBezTo>
                <a:cubicBezTo>
                  <a:pt x="8389" y="6659"/>
                  <a:pt x="8377" y="6670"/>
                  <a:pt x="8370" y="6677"/>
                </a:cubicBezTo>
                <a:cubicBezTo>
                  <a:pt x="8355" y="6696"/>
                  <a:pt x="8339" y="6715"/>
                  <a:pt x="8329" y="6727"/>
                </a:cubicBezTo>
                <a:cubicBezTo>
                  <a:pt x="8310" y="6756"/>
                  <a:pt x="8294" y="6779"/>
                  <a:pt x="8276" y="6809"/>
                </a:cubicBezTo>
                <a:cubicBezTo>
                  <a:pt x="8272" y="6812"/>
                  <a:pt x="8272" y="6817"/>
                  <a:pt x="8268" y="6820"/>
                </a:cubicBezTo>
                <a:cubicBezTo>
                  <a:pt x="8264" y="6828"/>
                  <a:pt x="8261" y="6831"/>
                  <a:pt x="8254" y="6839"/>
                </a:cubicBezTo>
                <a:cubicBezTo>
                  <a:pt x="8246" y="6850"/>
                  <a:pt x="8231" y="6866"/>
                  <a:pt x="8219" y="6880"/>
                </a:cubicBezTo>
                <a:cubicBezTo>
                  <a:pt x="8193" y="6911"/>
                  <a:pt x="8163" y="6944"/>
                  <a:pt x="8125" y="6986"/>
                </a:cubicBezTo>
                <a:cubicBezTo>
                  <a:pt x="8106" y="7008"/>
                  <a:pt x="8084" y="7031"/>
                  <a:pt x="8061" y="7057"/>
                </a:cubicBezTo>
                <a:cubicBezTo>
                  <a:pt x="8035" y="7083"/>
                  <a:pt x="8009" y="7111"/>
                  <a:pt x="7978" y="7140"/>
                </a:cubicBezTo>
                <a:cubicBezTo>
                  <a:pt x="7922" y="7201"/>
                  <a:pt x="7851" y="7272"/>
                  <a:pt x="7764" y="7359"/>
                </a:cubicBezTo>
                <a:cubicBezTo>
                  <a:pt x="7677" y="7408"/>
                  <a:pt x="7587" y="7453"/>
                  <a:pt x="7500" y="7498"/>
                </a:cubicBezTo>
                <a:cubicBezTo>
                  <a:pt x="7421" y="7577"/>
                  <a:pt x="7361" y="7637"/>
                  <a:pt x="7305" y="7693"/>
                </a:cubicBezTo>
                <a:cubicBezTo>
                  <a:pt x="7248" y="7750"/>
                  <a:pt x="7192" y="7803"/>
                  <a:pt x="7124" y="7867"/>
                </a:cubicBezTo>
                <a:cubicBezTo>
                  <a:pt x="7086" y="7897"/>
                  <a:pt x="7048" y="7931"/>
                  <a:pt x="7003" y="7969"/>
                </a:cubicBezTo>
                <a:cubicBezTo>
                  <a:pt x="6962" y="8006"/>
                  <a:pt x="6909" y="8048"/>
                  <a:pt x="6853" y="8093"/>
                </a:cubicBezTo>
                <a:cubicBezTo>
                  <a:pt x="6796" y="8141"/>
                  <a:pt x="6728" y="8190"/>
                  <a:pt x="6653" y="8251"/>
                </a:cubicBezTo>
                <a:cubicBezTo>
                  <a:pt x="6578" y="8311"/>
                  <a:pt x="6492" y="8376"/>
                  <a:pt x="6393" y="8450"/>
                </a:cubicBezTo>
                <a:cubicBezTo>
                  <a:pt x="6559" y="8313"/>
                  <a:pt x="6598" y="8270"/>
                  <a:pt x="6578" y="8270"/>
                </a:cubicBezTo>
                <a:cubicBezTo>
                  <a:pt x="6561" y="8270"/>
                  <a:pt x="6497" y="8304"/>
                  <a:pt x="6435" y="8334"/>
                </a:cubicBezTo>
                <a:cubicBezTo>
                  <a:pt x="6380" y="8362"/>
                  <a:pt x="6327" y="8388"/>
                  <a:pt x="6309" y="8388"/>
                </a:cubicBezTo>
                <a:cubicBezTo>
                  <a:pt x="6284" y="8388"/>
                  <a:pt x="6327" y="8337"/>
                  <a:pt x="6529" y="8168"/>
                </a:cubicBezTo>
                <a:lnTo>
                  <a:pt x="6529" y="8168"/>
                </a:lnTo>
                <a:cubicBezTo>
                  <a:pt x="5995" y="8515"/>
                  <a:pt x="5554" y="8823"/>
                  <a:pt x="5182" y="9098"/>
                </a:cubicBezTo>
                <a:cubicBezTo>
                  <a:pt x="5087" y="9166"/>
                  <a:pt x="4996" y="9229"/>
                  <a:pt x="4911" y="9294"/>
                </a:cubicBezTo>
                <a:cubicBezTo>
                  <a:pt x="4824" y="9358"/>
                  <a:pt x="4741" y="9418"/>
                  <a:pt x="4658" y="9478"/>
                </a:cubicBezTo>
                <a:cubicBezTo>
                  <a:pt x="4639" y="9493"/>
                  <a:pt x="4620" y="9509"/>
                  <a:pt x="4598" y="9523"/>
                </a:cubicBezTo>
                <a:cubicBezTo>
                  <a:pt x="4590" y="9531"/>
                  <a:pt x="4579" y="9538"/>
                  <a:pt x="4572" y="9546"/>
                </a:cubicBezTo>
                <a:cubicBezTo>
                  <a:pt x="4556" y="9557"/>
                  <a:pt x="4541" y="9565"/>
                  <a:pt x="4526" y="9576"/>
                </a:cubicBezTo>
                <a:cubicBezTo>
                  <a:pt x="4470" y="9618"/>
                  <a:pt x="4414" y="9659"/>
                  <a:pt x="4357" y="9696"/>
                </a:cubicBezTo>
                <a:cubicBezTo>
                  <a:pt x="4247" y="9776"/>
                  <a:pt x="4142" y="9851"/>
                  <a:pt x="4040" y="9919"/>
                </a:cubicBezTo>
                <a:lnTo>
                  <a:pt x="4037" y="9930"/>
                </a:lnTo>
                <a:lnTo>
                  <a:pt x="4037" y="9938"/>
                </a:lnTo>
                <a:lnTo>
                  <a:pt x="4040" y="9945"/>
                </a:lnTo>
                <a:lnTo>
                  <a:pt x="4048" y="9971"/>
                </a:lnTo>
                <a:cubicBezTo>
                  <a:pt x="4056" y="9990"/>
                  <a:pt x="4063" y="10009"/>
                  <a:pt x="4067" y="10024"/>
                </a:cubicBezTo>
                <a:cubicBezTo>
                  <a:pt x="4082" y="10062"/>
                  <a:pt x="4093" y="10096"/>
                  <a:pt x="4105" y="10133"/>
                </a:cubicBezTo>
                <a:cubicBezTo>
                  <a:pt x="4120" y="10167"/>
                  <a:pt x="4131" y="10201"/>
                  <a:pt x="4142" y="10235"/>
                </a:cubicBezTo>
                <a:cubicBezTo>
                  <a:pt x="4157" y="10268"/>
                  <a:pt x="4169" y="10303"/>
                  <a:pt x="4180" y="10336"/>
                </a:cubicBezTo>
                <a:cubicBezTo>
                  <a:pt x="4188" y="10352"/>
                  <a:pt x="4195" y="10371"/>
                  <a:pt x="4202" y="10386"/>
                </a:cubicBezTo>
                <a:cubicBezTo>
                  <a:pt x="4206" y="10400"/>
                  <a:pt x="4214" y="10419"/>
                  <a:pt x="4221" y="10435"/>
                </a:cubicBezTo>
                <a:cubicBezTo>
                  <a:pt x="4236" y="10468"/>
                  <a:pt x="4247" y="10502"/>
                  <a:pt x="4263" y="10532"/>
                </a:cubicBezTo>
                <a:cubicBezTo>
                  <a:pt x="4274" y="10562"/>
                  <a:pt x="4289" y="10593"/>
                  <a:pt x="4301" y="10623"/>
                </a:cubicBezTo>
                <a:cubicBezTo>
                  <a:pt x="4311" y="10645"/>
                  <a:pt x="4323" y="10668"/>
                  <a:pt x="4334" y="10694"/>
                </a:cubicBezTo>
                <a:cubicBezTo>
                  <a:pt x="4417" y="10878"/>
                  <a:pt x="4492" y="11052"/>
                  <a:pt x="4564" y="11229"/>
                </a:cubicBezTo>
                <a:cubicBezTo>
                  <a:pt x="4654" y="11335"/>
                  <a:pt x="4703" y="11378"/>
                  <a:pt x="4718" y="11378"/>
                </a:cubicBezTo>
                <a:cubicBezTo>
                  <a:pt x="4724" y="11378"/>
                  <a:pt x="4725" y="11372"/>
                  <a:pt x="4722" y="11361"/>
                </a:cubicBezTo>
                <a:cubicBezTo>
                  <a:pt x="4714" y="11319"/>
                  <a:pt x="4654" y="11210"/>
                  <a:pt x="4575" y="11064"/>
                </a:cubicBezTo>
                <a:cubicBezTo>
                  <a:pt x="4537" y="10991"/>
                  <a:pt x="4492" y="10909"/>
                  <a:pt x="4447" y="10822"/>
                </a:cubicBezTo>
                <a:cubicBezTo>
                  <a:pt x="4436" y="10803"/>
                  <a:pt x="4424" y="10781"/>
                  <a:pt x="4414" y="10758"/>
                </a:cubicBezTo>
                <a:cubicBezTo>
                  <a:pt x="4405" y="10736"/>
                  <a:pt x="4395" y="10713"/>
                  <a:pt x="4383" y="10690"/>
                </a:cubicBezTo>
                <a:cubicBezTo>
                  <a:pt x="4372" y="10671"/>
                  <a:pt x="4360" y="10649"/>
                  <a:pt x="4349" y="10626"/>
                </a:cubicBezTo>
                <a:cubicBezTo>
                  <a:pt x="4338" y="10600"/>
                  <a:pt x="4327" y="10574"/>
                  <a:pt x="4315" y="10548"/>
                </a:cubicBezTo>
                <a:cubicBezTo>
                  <a:pt x="4301" y="10521"/>
                  <a:pt x="4289" y="10491"/>
                  <a:pt x="4278" y="10461"/>
                </a:cubicBezTo>
                <a:cubicBezTo>
                  <a:pt x="4263" y="10435"/>
                  <a:pt x="4251" y="10404"/>
                  <a:pt x="4240" y="10378"/>
                </a:cubicBezTo>
                <a:cubicBezTo>
                  <a:pt x="4217" y="10318"/>
                  <a:pt x="4199" y="10265"/>
                  <a:pt x="4176" y="10212"/>
                </a:cubicBezTo>
                <a:cubicBezTo>
                  <a:pt x="4161" y="10160"/>
                  <a:pt x="4142" y="10110"/>
                  <a:pt x="4127" y="10062"/>
                </a:cubicBezTo>
                <a:cubicBezTo>
                  <a:pt x="4120" y="10039"/>
                  <a:pt x="4112" y="10016"/>
                  <a:pt x="4105" y="9994"/>
                </a:cubicBezTo>
                <a:cubicBezTo>
                  <a:pt x="4101" y="9987"/>
                  <a:pt x="4097" y="9975"/>
                  <a:pt x="4093" y="9964"/>
                </a:cubicBezTo>
                <a:lnTo>
                  <a:pt x="4089" y="9957"/>
                </a:lnTo>
                <a:lnTo>
                  <a:pt x="4089" y="9952"/>
                </a:lnTo>
                <a:lnTo>
                  <a:pt x="4089" y="9949"/>
                </a:lnTo>
                <a:cubicBezTo>
                  <a:pt x="4093" y="9945"/>
                  <a:pt x="4093" y="9941"/>
                  <a:pt x="4093" y="9938"/>
                </a:cubicBezTo>
                <a:cubicBezTo>
                  <a:pt x="4204" y="9863"/>
                  <a:pt x="4275" y="9817"/>
                  <a:pt x="4280" y="9817"/>
                </a:cubicBezTo>
                <a:cubicBezTo>
                  <a:pt x="4283" y="9817"/>
                  <a:pt x="4262" y="9835"/>
                  <a:pt x="4210" y="9874"/>
                </a:cubicBezTo>
                <a:cubicBezTo>
                  <a:pt x="4282" y="9832"/>
                  <a:pt x="4321" y="9814"/>
                  <a:pt x="4334" y="9814"/>
                </a:cubicBezTo>
                <a:cubicBezTo>
                  <a:pt x="4340" y="9814"/>
                  <a:pt x="4341" y="9818"/>
                  <a:pt x="4338" y="9825"/>
                </a:cubicBezTo>
                <a:cubicBezTo>
                  <a:pt x="4323" y="9844"/>
                  <a:pt x="4266" y="9896"/>
                  <a:pt x="4176" y="9964"/>
                </a:cubicBezTo>
                <a:cubicBezTo>
                  <a:pt x="4176" y="9971"/>
                  <a:pt x="4172" y="9975"/>
                  <a:pt x="4172" y="9979"/>
                </a:cubicBezTo>
                <a:cubicBezTo>
                  <a:pt x="4176" y="9983"/>
                  <a:pt x="4176" y="9990"/>
                  <a:pt x="4180" y="9997"/>
                </a:cubicBezTo>
                <a:cubicBezTo>
                  <a:pt x="4183" y="10009"/>
                  <a:pt x="4191" y="10020"/>
                  <a:pt x="4195" y="10035"/>
                </a:cubicBezTo>
                <a:cubicBezTo>
                  <a:pt x="4206" y="10058"/>
                  <a:pt x="4217" y="10088"/>
                  <a:pt x="4228" y="10115"/>
                </a:cubicBezTo>
                <a:cubicBezTo>
                  <a:pt x="4251" y="10167"/>
                  <a:pt x="4274" y="10228"/>
                  <a:pt x="4301" y="10287"/>
                </a:cubicBezTo>
                <a:cubicBezTo>
                  <a:pt x="4327" y="10348"/>
                  <a:pt x="4357" y="10412"/>
                  <a:pt x="4391" y="10472"/>
                </a:cubicBezTo>
                <a:cubicBezTo>
                  <a:pt x="4398" y="10491"/>
                  <a:pt x="4405" y="10506"/>
                  <a:pt x="4414" y="10521"/>
                </a:cubicBezTo>
                <a:cubicBezTo>
                  <a:pt x="4421" y="10536"/>
                  <a:pt x="4428" y="10551"/>
                  <a:pt x="4436" y="10567"/>
                </a:cubicBezTo>
                <a:cubicBezTo>
                  <a:pt x="4451" y="10593"/>
                  <a:pt x="4466" y="10619"/>
                  <a:pt x="4481" y="10649"/>
                </a:cubicBezTo>
                <a:cubicBezTo>
                  <a:pt x="4511" y="10702"/>
                  <a:pt x="4541" y="10758"/>
                  <a:pt x="4572" y="10815"/>
                </a:cubicBezTo>
                <a:cubicBezTo>
                  <a:pt x="4605" y="10868"/>
                  <a:pt x="4635" y="10924"/>
                  <a:pt x="4666" y="10973"/>
                </a:cubicBezTo>
                <a:cubicBezTo>
                  <a:pt x="4730" y="11078"/>
                  <a:pt x="4789" y="11180"/>
                  <a:pt x="4843" y="11267"/>
                </a:cubicBezTo>
                <a:cubicBezTo>
                  <a:pt x="4861" y="11289"/>
                  <a:pt x="4876" y="11316"/>
                  <a:pt x="4892" y="11338"/>
                </a:cubicBezTo>
                <a:cubicBezTo>
                  <a:pt x="4899" y="11353"/>
                  <a:pt x="4906" y="11364"/>
                  <a:pt x="4914" y="11375"/>
                </a:cubicBezTo>
                <a:cubicBezTo>
                  <a:pt x="4921" y="11391"/>
                  <a:pt x="4929" y="11406"/>
                  <a:pt x="4940" y="11420"/>
                </a:cubicBezTo>
                <a:cubicBezTo>
                  <a:pt x="4967" y="11466"/>
                  <a:pt x="4996" y="11515"/>
                  <a:pt x="5027" y="11564"/>
                </a:cubicBezTo>
                <a:cubicBezTo>
                  <a:pt x="5019" y="11564"/>
                  <a:pt x="5015" y="11568"/>
                  <a:pt x="5008" y="11568"/>
                </a:cubicBezTo>
                <a:cubicBezTo>
                  <a:pt x="4974" y="11617"/>
                  <a:pt x="4918" y="11643"/>
                  <a:pt x="4843" y="11665"/>
                </a:cubicBezTo>
                <a:cubicBezTo>
                  <a:pt x="4850" y="11662"/>
                  <a:pt x="4854" y="11658"/>
                  <a:pt x="4857" y="11654"/>
                </a:cubicBezTo>
                <a:lnTo>
                  <a:pt x="4857" y="11654"/>
                </a:lnTo>
                <a:cubicBezTo>
                  <a:pt x="4846" y="11658"/>
                  <a:pt x="4838" y="11665"/>
                  <a:pt x="4827" y="11673"/>
                </a:cubicBezTo>
                <a:cubicBezTo>
                  <a:pt x="4820" y="11673"/>
                  <a:pt x="4816" y="11677"/>
                  <a:pt x="4812" y="11677"/>
                </a:cubicBezTo>
                <a:cubicBezTo>
                  <a:pt x="4808" y="11677"/>
                  <a:pt x="4808" y="11681"/>
                  <a:pt x="4808" y="11681"/>
                </a:cubicBezTo>
                <a:lnTo>
                  <a:pt x="4812" y="11684"/>
                </a:lnTo>
                <a:lnTo>
                  <a:pt x="4812" y="11692"/>
                </a:lnTo>
                <a:cubicBezTo>
                  <a:pt x="4812" y="11700"/>
                  <a:pt x="4812" y="11703"/>
                  <a:pt x="4816" y="11711"/>
                </a:cubicBezTo>
                <a:cubicBezTo>
                  <a:pt x="4816" y="11722"/>
                  <a:pt x="4820" y="11737"/>
                  <a:pt x="4824" y="11748"/>
                </a:cubicBezTo>
                <a:cubicBezTo>
                  <a:pt x="4827" y="11726"/>
                  <a:pt x="4827" y="11703"/>
                  <a:pt x="4820" y="11681"/>
                </a:cubicBezTo>
                <a:lnTo>
                  <a:pt x="4820" y="11681"/>
                </a:lnTo>
                <a:cubicBezTo>
                  <a:pt x="4857" y="11729"/>
                  <a:pt x="4925" y="11804"/>
                  <a:pt x="5004" y="11877"/>
                </a:cubicBezTo>
                <a:cubicBezTo>
                  <a:pt x="4978" y="11888"/>
                  <a:pt x="4956" y="11895"/>
                  <a:pt x="4933" y="11907"/>
                </a:cubicBezTo>
                <a:cubicBezTo>
                  <a:pt x="4937" y="11910"/>
                  <a:pt x="4940" y="11917"/>
                  <a:pt x="4948" y="11922"/>
                </a:cubicBezTo>
                <a:cubicBezTo>
                  <a:pt x="4959" y="11959"/>
                  <a:pt x="4982" y="11974"/>
                  <a:pt x="5004" y="11974"/>
                </a:cubicBezTo>
                <a:cubicBezTo>
                  <a:pt x="5031" y="11974"/>
                  <a:pt x="5053" y="11959"/>
                  <a:pt x="5076" y="11940"/>
                </a:cubicBezTo>
                <a:cubicBezTo>
                  <a:pt x="5117" y="11974"/>
                  <a:pt x="5159" y="12004"/>
                  <a:pt x="5196" y="12027"/>
                </a:cubicBezTo>
                <a:cubicBezTo>
                  <a:pt x="5147" y="12061"/>
                  <a:pt x="5196" y="12106"/>
                  <a:pt x="5241" y="12151"/>
                </a:cubicBezTo>
                <a:cubicBezTo>
                  <a:pt x="5264" y="12174"/>
                  <a:pt x="5286" y="12197"/>
                  <a:pt x="5298" y="12219"/>
                </a:cubicBezTo>
                <a:cubicBezTo>
                  <a:pt x="5313" y="12242"/>
                  <a:pt x="5317" y="12268"/>
                  <a:pt x="5302" y="12301"/>
                </a:cubicBezTo>
                <a:cubicBezTo>
                  <a:pt x="5347" y="12313"/>
                  <a:pt x="5430" y="12392"/>
                  <a:pt x="5512" y="12464"/>
                </a:cubicBezTo>
                <a:cubicBezTo>
                  <a:pt x="5524" y="12475"/>
                  <a:pt x="5528" y="12479"/>
                  <a:pt x="5535" y="12482"/>
                </a:cubicBezTo>
                <a:cubicBezTo>
                  <a:pt x="5543" y="12487"/>
                  <a:pt x="5554" y="12494"/>
                  <a:pt x="5561" y="12498"/>
                </a:cubicBezTo>
                <a:cubicBezTo>
                  <a:pt x="5576" y="12505"/>
                  <a:pt x="5592" y="12516"/>
                  <a:pt x="5606" y="12520"/>
                </a:cubicBezTo>
                <a:cubicBezTo>
                  <a:pt x="5623" y="12525"/>
                  <a:pt x="5639" y="12529"/>
                  <a:pt x="5655" y="12529"/>
                </a:cubicBezTo>
                <a:cubicBezTo>
                  <a:pt x="5662" y="12529"/>
                  <a:pt x="5668" y="12529"/>
                  <a:pt x="5674" y="12527"/>
                </a:cubicBezTo>
                <a:cubicBezTo>
                  <a:pt x="5682" y="12524"/>
                  <a:pt x="5693" y="12524"/>
                  <a:pt x="5701" y="12516"/>
                </a:cubicBezTo>
                <a:lnTo>
                  <a:pt x="5701" y="12516"/>
                </a:lnTo>
                <a:cubicBezTo>
                  <a:pt x="5693" y="12527"/>
                  <a:pt x="5692" y="12536"/>
                  <a:pt x="5687" y="12536"/>
                </a:cubicBezTo>
                <a:cubicBezTo>
                  <a:pt x="5684" y="12536"/>
                  <a:pt x="5680" y="12534"/>
                  <a:pt x="5674" y="12527"/>
                </a:cubicBezTo>
                <a:lnTo>
                  <a:pt x="5674" y="12527"/>
                </a:lnTo>
                <a:cubicBezTo>
                  <a:pt x="5705" y="12584"/>
                  <a:pt x="5735" y="12645"/>
                  <a:pt x="5799" y="12663"/>
                </a:cubicBezTo>
                <a:lnTo>
                  <a:pt x="5746" y="12746"/>
                </a:lnTo>
                <a:lnTo>
                  <a:pt x="5934" y="12772"/>
                </a:lnTo>
                <a:cubicBezTo>
                  <a:pt x="5944" y="12861"/>
                  <a:pt x="5945" y="12907"/>
                  <a:pt x="5873" y="12907"/>
                </a:cubicBezTo>
                <a:cubicBezTo>
                  <a:pt x="5863" y="12907"/>
                  <a:pt x="5850" y="12906"/>
                  <a:pt x="5837" y="12904"/>
                </a:cubicBezTo>
                <a:lnTo>
                  <a:pt x="5837" y="12904"/>
                </a:lnTo>
                <a:cubicBezTo>
                  <a:pt x="6054" y="12987"/>
                  <a:pt x="5979" y="13002"/>
                  <a:pt x="6175" y="13062"/>
                </a:cubicBezTo>
                <a:lnTo>
                  <a:pt x="6126" y="13097"/>
                </a:lnTo>
                <a:cubicBezTo>
                  <a:pt x="6167" y="13142"/>
                  <a:pt x="6296" y="13160"/>
                  <a:pt x="6284" y="13220"/>
                </a:cubicBezTo>
                <a:cubicBezTo>
                  <a:pt x="6288" y="13266"/>
                  <a:pt x="6318" y="13322"/>
                  <a:pt x="6363" y="13382"/>
                </a:cubicBezTo>
                <a:cubicBezTo>
                  <a:pt x="6409" y="13446"/>
                  <a:pt x="6473" y="13514"/>
                  <a:pt x="6541" y="13589"/>
                </a:cubicBezTo>
                <a:cubicBezTo>
                  <a:pt x="6574" y="13623"/>
                  <a:pt x="6608" y="13665"/>
                  <a:pt x="6645" y="13702"/>
                </a:cubicBezTo>
                <a:cubicBezTo>
                  <a:pt x="6680" y="13740"/>
                  <a:pt x="6718" y="13781"/>
                  <a:pt x="6747" y="13819"/>
                </a:cubicBezTo>
                <a:cubicBezTo>
                  <a:pt x="6815" y="13898"/>
                  <a:pt x="6879" y="13985"/>
                  <a:pt x="6925" y="14063"/>
                </a:cubicBezTo>
                <a:cubicBezTo>
                  <a:pt x="6940" y="14028"/>
                  <a:pt x="6951" y="14014"/>
                  <a:pt x="6961" y="14014"/>
                </a:cubicBezTo>
                <a:cubicBezTo>
                  <a:pt x="6993" y="14014"/>
                  <a:pt x="7003" y="14167"/>
                  <a:pt x="7059" y="14167"/>
                </a:cubicBezTo>
                <a:cubicBezTo>
                  <a:pt x="7068" y="14167"/>
                  <a:pt x="7078" y="14163"/>
                  <a:pt x="7090" y="14154"/>
                </a:cubicBezTo>
                <a:lnTo>
                  <a:pt x="7090" y="14154"/>
                </a:lnTo>
                <a:cubicBezTo>
                  <a:pt x="7080" y="14190"/>
                  <a:pt x="7093" y="14236"/>
                  <a:pt x="7050" y="14236"/>
                </a:cubicBezTo>
                <a:cubicBezTo>
                  <a:pt x="7044" y="14236"/>
                  <a:pt x="7037" y="14235"/>
                  <a:pt x="7029" y="14233"/>
                </a:cubicBezTo>
                <a:lnTo>
                  <a:pt x="7029" y="14233"/>
                </a:lnTo>
                <a:cubicBezTo>
                  <a:pt x="7109" y="14286"/>
                  <a:pt x="7147" y="14343"/>
                  <a:pt x="7184" y="14391"/>
                </a:cubicBezTo>
                <a:cubicBezTo>
                  <a:pt x="7225" y="14440"/>
                  <a:pt x="7267" y="14478"/>
                  <a:pt x="7350" y="14482"/>
                </a:cubicBezTo>
                <a:cubicBezTo>
                  <a:pt x="7338" y="14527"/>
                  <a:pt x="7282" y="14497"/>
                  <a:pt x="7278" y="14527"/>
                </a:cubicBezTo>
                <a:cubicBezTo>
                  <a:pt x="7293" y="14531"/>
                  <a:pt x="7342" y="14542"/>
                  <a:pt x="7342" y="14572"/>
                </a:cubicBezTo>
                <a:cubicBezTo>
                  <a:pt x="7341" y="14583"/>
                  <a:pt x="7334" y="14587"/>
                  <a:pt x="7324" y="14587"/>
                </a:cubicBezTo>
                <a:cubicBezTo>
                  <a:pt x="7308" y="14587"/>
                  <a:pt x="7284" y="14577"/>
                  <a:pt x="7263" y="14572"/>
                </a:cubicBezTo>
                <a:lnTo>
                  <a:pt x="7263" y="14572"/>
                </a:lnTo>
                <a:cubicBezTo>
                  <a:pt x="7316" y="14619"/>
                  <a:pt x="7363" y="14637"/>
                  <a:pt x="7407" y="14637"/>
                </a:cubicBezTo>
                <a:cubicBezTo>
                  <a:pt x="7478" y="14637"/>
                  <a:pt x="7540" y="14589"/>
                  <a:pt x="7599" y="14542"/>
                </a:cubicBezTo>
                <a:cubicBezTo>
                  <a:pt x="7624" y="14633"/>
                  <a:pt x="7659" y="14665"/>
                  <a:pt x="7733" y="14665"/>
                </a:cubicBezTo>
                <a:cubicBezTo>
                  <a:pt x="7745" y="14665"/>
                  <a:pt x="7757" y="14664"/>
                  <a:pt x="7771" y="14662"/>
                </a:cubicBezTo>
                <a:lnTo>
                  <a:pt x="7771" y="14662"/>
                </a:lnTo>
                <a:cubicBezTo>
                  <a:pt x="7769" y="14699"/>
                  <a:pt x="7773" y="14742"/>
                  <a:pt x="7746" y="14742"/>
                </a:cubicBezTo>
                <a:cubicBezTo>
                  <a:pt x="7733" y="14742"/>
                  <a:pt x="7714" y="14733"/>
                  <a:pt x="7684" y="14711"/>
                </a:cubicBezTo>
                <a:lnTo>
                  <a:pt x="7684" y="14711"/>
                </a:lnTo>
                <a:cubicBezTo>
                  <a:pt x="7707" y="14737"/>
                  <a:pt x="7771" y="14817"/>
                  <a:pt x="7839" y="14881"/>
                </a:cubicBezTo>
                <a:cubicBezTo>
                  <a:pt x="7883" y="14924"/>
                  <a:pt x="7967" y="14993"/>
                  <a:pt x="8010" y="14993"/>
                </a:cubicBezTo>
                <a:cubicBezTo>
                  <a:pt x="8019" y="14993"/>
                  <a:pt x="8027" y="14990"/>
                  <a:pt x="8031" y="14982"/>
                </a:cubicBezTo>
                <a:cubicBezTo>
                  <a:pt x="8035" y="14994"/>
                  <a:pt x="8046" y="15008"/>
                  <a:pt x="8061" y="15024"/>
                </a:cubicBezTo>
                <a:lnTo>
                  <a:pt x="8028" y="15224"/>
                </a:lnTo>
                <a:lnTo>
                  <a:pt x="7993" y="15441"/>
                </a:lnTo>
                <a:lnTo>
                  <a:pt x="7933" y="15875"/>
                </a:lnTo>
                <a:cubicBezTo>
                  <a:pt x="7908" y="15963"/>
                  <a:pt x="7893" y="15998"/>
                  <a:pt x="7885" y="15998"/>
                </a:cubicBezTo>
                <a:cubicBezTo>
                  <a:pt x="7869" y="15998"/>
                  <a:pt x="7881" y="15852"/>
                  <a:pt x="7896" y="15705"/>
                </a:cubicBezTo>
                <a:lnTo>
                  <a:pt x="7896" y="15705"/>
                </a:lnTo>
                <a:cubicBezTo>
                  <a:pt x="7865" y="15879"/>
                  <a:pt x="7847" y="16029"/>
                  <a:pt x="7828" y="16198"/>
                </a:cubicBezTo>
                <a:cubicBezTo>
                  <a:pt x="7805" y="16367"/>
                  <a:pt x="7783" y="16560"/>
                  <a:pt x="7738" y="16816"/>
                </a:cubicBezTo>
                <a:cubicBezTo>
                  <a:pt x="7722" y="16744"/>
                  <a:pt x="7696" y="16714"/>
                  <a:pt x="7689" y="16609"/>
                </a:cubicBezTo>
                <a:cubicBezTo>
                  <a:pt x="7684" y="16556"/>
                  <a:pt x="7684" y="16488"/>
                  <a:pt x="7693" y="16383"/>
                </a:cubicBezTo>
                <a:cubicBezTo>
                  <a:pt x="7700" y="16282"/>
                  <a:pt x="7719" y="16146"/>
                  <a:pt x="7745" y="15961"/>
                </a:cubicBezTo>
                <a:lnTo>
                  <a:pt x="7745" y="15961"/>
                </a:lnTo>
                <a:cubicBezTo>
                  <a:pt x="7662" y="16515"/>
                  <a:pt x="7587" y="17064"/>
                  <a:pt x="7523" y="17618"/>
                </a:cubicBezTo>
                <a:cubicBezTo>
                  <a:pt x="7483" y="17709"/>
                  <a:pt x="7361" y="18276"/>
                  <a:pt x="7338" y="18276"/>
                </a:cubicBezTo>
                <a:cubicBezTo>
                  <a:pt x="7334" y="18276"/>
                  <a:pt x="7333" y="18263"/>
                  <a:pt x="7335" y="18235"/>
                </a:cubicBezTo>
                <a:lnTo>
                  <a:pt x="7335" y="18235"/>
                </a:lnTo>
                <a:cubicBezTo>
                  <a:pt x="7248" y="18690"/>
                  <a:pt x="7199" y="19255"/>
                  <a:pt x="7154" y="19858"/>
                </a:cubicBezTo>
                <a:cubicBezTo>
                  <a:pt x="7116" y="20339"/>
                  <a:pt x="7079" y="20840"/>
                  <a:pt x="7026" y="21333"/>
                </a:cubicBezTo>
                <a:cubicBezTo>
                  <a:pt x="6947" y="21187"/>
                  <a:pt x="6860" y="21043"/>
                  <a:pt x="6763" y="20897"/>
                </a:cubicBezTo>
                <a:cubicBezTo>
                  <a:pt x="6619" y="20686"/>
                  <a:pt x="6454" y="20471"/>
                  <a:pt x="6258" y="20268"/>
                </a:cubicBezTo>
                <a:cubicBezTo>
                  <a:pt x="6108" y="20035"/>
                  <a:pt x="5934" y="19809"/>
                  <a:pt x="5735" y="19598"/>
                </a:cubicBezTo>
                <a:cubicBezTo>
                  <a:pt x="5708" y="19575"/>
                  <a:pt x="5682" y="19552"/>
                  <a:pt x="5656" y="19534"/>
                </a:cubicBezTo>
                <a:cubicBezTo>
                  <a:pt x="5633" y="19519"/>
                  <a:pt x="5611" y="19500"/>
                  <a:pt x="5592" y="19485"/>
                </a:cubicBezTo>
                <a:cubicBezTo>
                  <a:pt x="5550" y="19458"/>
                  <a:pt x="5520" y="19439"/>
                  <a:pt x="5498" y="19425"/>
                </a:cubicBezTo>
                <a:cubicBezTo>
                  <a:pt x="5467" y="19409"/>
                  <a:pt x="5451" y="19401"/>
                  <a:pt x="5444" y="19401"/>
                </a:cubicBezTo>
                <a:cubicBezTo>
                  <a:pt x="5440" y="19401"/>
                  <a:pt x="5440" y="19404"/>
                  <a:pt x="5441" y="19410"/>
                </a:cubicBezTo>
                <a:cubicBezTo>
                  <a:pt x="5445" y="19421"/>
                  <a:pt x="5471" y="19448"/>
                  <a:pt x="5501" y="19481"/>
                </a:cubicBezTo>
                <a:cubicBezTo>
                  <a:pt x="5531" y="19515"/>
                  <a:pt x="5569" y="19552"/>
                  <a:pt x="5599" y="19590"/>
                </a:cubicBezTo>
                <a:cubicBezTo>
                  <a:pt x="5650" y="19650"/>
                  <a:pt x="5687" y="19698"/>
                  <a:pt x="5666" y="19698"/>
                </a:cubicBezTo>
                <a:cubicBezTo>
                  <a:pt x="5660" y="19698"/>
                  <a:pt x="5651" y="19695"/>
                  <a:pt x="5637" y="19688"/>
                </a:cubicBezTo>
                <a:cubicBezTo>
                  <a:pt x="5622" y="19681"/>
                  <a:pt x="5595" y="19665"/>
                  <a:pt x="5566" y="19643"/>
                </a:cubicBezTo>
                <a:cubicBezTo>
                  <a:pt x="5531" y="19625"/>
                  <a:pt x="5490" y="19594"/>
                  <a:pt x="5441" y="19561"/>
                </a:cubicBezTo>
                <a:cubicBezTo>
                  <a:pt x="5335" y="19493"/>
                  <a:pt x="5192" y="19394"/>
                  <a:pt x="4982" y="19281"/>
                </a:cubicBezTo>
                <a:cubicBezTo>
                  <a:pt x="4906" y="19241"/>
                  <a:pt x="4838" y="19210"/>
                  <a:pt x="4775" y="19180"/>
                </a:cubicBezTo>
                <a:cubicBezTo>
                  <a:pt x="4744" y="19165"/>
                  <a:pt x="4714" y="19150"/>
                  <a:pt x="4688" y="19139"/>
                </a:cubicBezTo>
                <a:cubicBezTo>
                  <a:pt x="4662" y="19128"/>
                  <a:pt x="4635" y="19112"/>
                  <a:pt x="4609" y="19105"/>
                </a:cubicBezTo>
                <a:cubicBezTo>
                  <a:pt x="4560" y="19083"/>
                  <a:pt x="4518" y="19064"/>
                  <a:pt x="4481" y="19048"/>
                </a:cubicBezTo>
                <a:cubicBezTo>
                  <a:pt x="4443" y="19029"/>
                  <a:pt x="4409" y="19018"/>
                  <a:pt x="4383" y="19007"/>
                </a:cubicBezTo>
                <a:cubicBezTo>
                  <a:pt x="4330" y="18980"/>
                  <a:pt x="4292" y="18965"/>
                  <a:pt x="4274" y="18951"/>
                </a:cubicBezTo>
                <a:cubicBezTo>
                  <a:pt x="4251" y="18935"/>
                  <a:pt x="4244" y="18928"/>
                  <a:pt x="4240" y="18916"/>
                </a:cubicBezTo>
                <a:cubicBezTo>
                  <a:pt x="4236" y="18902"/>
                  <a:pt x="4263" y="18890"/>
                  <a:pt x="4259" y="18875"/>
                </a:cubicBezTo>
                <a:cubicBezTo>
                  <a:pt x="4255" y="18864"/>
                  <a:pt x="4247" y="18857"/>
                  <a:pt x="4225" y="18841"/>
                </a:cubicBezTo>
                <a:cubicBezTo>
                  <a:pt x="4202" y="18826"/>
                  <a:pt x="4165" y="18812"/>
                  <a:pt x="4108" y="18793"/>
                </a:cubicBezTo>
                <a:cubicBezTo>
                  <a:pt x="3939" y="18755"/>
                  <a:pt x="3736" y="18728"/>
                  <a:pt x="3510" y="18709"/>
                </a:cubicBezTo>
                <a:cubicBezTo>
                  <a:pt x="3375" y="18700"/>
                  <a:pt x="3231" y="18695"/>
                  <a:pt x="3082" y="18695"/>
                </a:cubicBezTo>
                <a:cubicBezTo>
                  <a:pt x="2982" y="18695"/>
                  <a:pt x="2880" y="18697"/>
                  <a:pt x="2775" y="18702"/>
                </a:cubicBezTo>
                <a:cubicBezTo>
                  <a:pt x="2512" y="18713"/>
                  <a:pt x="2237" y="18739"/>
                  <a:pt x="1951" y="18777"/>
                </a:cubicBezTo>
                <a:cubicBezTo>
                  <a:pt x="1917" y="18781"/>
                  <a:pt x="1879" y="18784"/>
                  <a:pt x="1846" y="18789"/>
                </a:cubicBezTo>
                <a:cubicBezTo>
                  <a:pt x="1808" y="18796"/>
                  <a:pt x="1774" y="18800"/>
                  <a:pt x="1736" y="18803"/>
                </a:cubicBezTo>
                <a:cubicBezTo>
                  <a:pt x="1665" y="18815"/>
                  <a:pt x="1594" y="18826"/>
                  <a:pt x="1518" y="18838"/>
                </a:cubicBezTo>
                <a:cubicBezTo>
                  <a:pt x="1446" y="18849"/>
                  <a:pt x="1375" y="18860"/>
                  <a:pt x="1300" y="18871"/>
                </a:cubicBezTo>
                <a:cubicBezTo>
                  <a:pt x="1262" y="18879"/>
                  <a:pt x="1229" y="18887"/>
                  <a:pt x="1191" y="18890"/>
                </a:cubicBezTo>
                <a:lnTo>
                  <a:pt x="1134" y="18902"/>
                </a:lnTo>
                <a:lnTo>
                  <a:pt x="1107" y="18906"/>
                </a:lnTo>
                <a:lnTo>
                  <a:pt x="1088" y="18909"/>
                </a:lnTo>
                <a:lnTo>
                  <a:pt x="1066" y="18913"/>
                </a:lnTo>
                <a:cubicBezTo>
                  <a:pt x="1093" y="18906"/>
                  <a:pt x="1123" y="18897"/>
                  <a:pt x="1149" y="18890"/>
                </a:cubicBezTo>
                <a:cubicBezTo>
                  <a:pt x="1172" y="18883"/>
                  <a:pt x="1198" y="18879"/>
                  <a:pt x="1220" y="18871"/>
                </a:cubicBezTo>
                <a:cubicBezTo>
                  <a:pt x="1243" y="18864"/>
                  <a:pt x="1266" y="18860"/>
                  <a:pt x="1288" y="18852"/>
                </a:cubicBezTo>
                <a:cubicBezTo>
                  <a:pt x="1311" y="18849"/>
                  <a:pt x="1333" y="18841"/>
                  <a:pt x="1356" y="18838"/>
                </a:cubicBezTo>
                <a:cubicBezTo>
                  <a:pt x="1398" y="18830"/>
                  <a:pt x="1443" y="18819"/>
                  <a:pt x="1488" y="18807"/>
                </a:cubicBezTo>
                <a:cubicBezTo>
                  <a:pt x="1529" y="18800"/>
                  <a:pt x="1575" y="18793"/>
                  <a:pt x="1616" y="18784"/>
                </a:cubicBezTo>
                <a:cubicBezTo>
                  <a:pt x="1703" y="18770"/>
                  <a:pt x="1789" y="18758"/>
                  <a:pt x="1875" y="18744"/>
                </a:cubicBezTo>
                <a:cubicBezTo>
                  <a:pt x="1921" y="18736"/>
                  <a:pt x="1962" y="18732"/>
                  <a:pt x="2007" y="18728"/>
                </a:cubicBezTo>
                <a:cubicBezTo>
                  <a:pt x="2053" y="18721"/>
                  <a:pt x="2098" y="18713"/>
                  <a:pt x="2147" y="18709"/>
                </a:cubicBezTo>
                <a:lnTo>
                  <a:pt x="2147" y="18709"/>
                </a:lnTo>
                <a:cubicBezTo>
                  <a:pt x="1834" y="18721"/>
                  <a:pt x="1529" y="18755"/>
                  <a:pt x="1224" y="18803"/>
                </a:cubicBezTo>
                <a:cubicBezTo>
                  <a:pt x="1491" y="18717"/>
                  <a:pt x="1748" y="18657"/>
                  <a:pt x="1966" y="18619"/>
                </a:cubicBezTo>
                <a:cubicBezTo>
                  <a:pt x="1992" y="18612"/>
                  <a:pt x="2019" y="18608"/>
                  <a:pt x="2045" y="18604"/>
                </a:cubicBezTo>
                <a:cubicBezTo>
                  <a:pt x="2060" y="18600"/>
                  <a:pt x="2072" y="18600"/>
                  <a:pt x="2087" y="18596"/>
                </a:cubicBezTo>
                <a:cubicBezTo>
                  <a:pt x="2098" y="18596"/>
                  <a:pt x="2113" y="18593"/>
                  <a:pt x="2124" y="18593"/>
                </a:cubicBezTo>
                <a:cubicBezTo>
                  <a:pt x="2173" y="18586"/>
                  <a:pt x="2222" y="18578"/>
                  <a:pt x="2263" y="18570"/>
                </a:cubicBezTo>
                <a:cubicBezTo>
                  <a:pt x="2353" y="18559"/>
                  <a:pt x="2429" y="18551"/>
                  <a:pt x="2489" y="18544"/>
                </a:cubicBezTo>
                <a:cubicBezTo>
                  <a:pt x="2610" y="18536"/>
                  <a:pt x="2666" y="18525"/>
                  <a:pt x="2636" y="18518"/>
                </a:cubicBezTo>
                <a:cubicBezTo>
                  <a:pt x="2606" y="18510"/>
                  <a:pt x="2485" y="18495"/>
                  <a:pt x="2259" y="18491"/>
                </a:cubicBezTo>
                <a:cubicBezTo>
                  <a:pt x="2245" y="18521"/>
                  <a:pt x="2177" y="18544"/>
                  <a:pt x="2068" y="18570"/>
                </a:cubicBezTo>
                <a:cubicBezTo>
                  <a:pt x="2015" y="18586"/>
                  <a:pt x="1951" y="18600"/>
                  <a:pt x="1879" y="18615"/>
                </a:cubicBezTo>
                <a:cubicBezTo>
                  <a:pt x="1846" y="18623"/>
                  <a:pt x="1808" y="18631"/>
                  <a:pt x="1766" y="18638"/>
                </a:cubicBezTo>
                <a:cubicBezTo>
                  <a:pt x="1729" y="18649"/>
                  <a:pt x="1688" y="18657"/>
                  <a:pt x="1642" y="18664"/>
                </a:cubicBezTo>
                <a:cubicBezTo>
                  <a:pt x="1559" y="18683"/>
                  <a:pt x="1465" y="18702"/>
                  <a:pt x="1371" y="18725"/>
                </a:cubicBezTo>
                <a:cubicBezTo>
                  <a:pt x="1323" y="18736"/>
                  <a:pt x="1274" y="18747"/>
                  <a:pt x="1224" y="18762"/>
                </a:cubicBezTo>
                <a:cubicBezTo>
                  <a:pt x="1175" y="18774"/>
                  <a:pt x="1123" y="18789"/>
                  <a:pt x="1070" y="18800"/>
                </a:cubicBezTo>
                <a:lnTo>
                  <a:pt x="1055" y="18803"/>
                </a:lnTo>
                <a:lnTo>
                  <a:pt x="1040" y="18807"/>
                </a:lnTo>
                <a:lnTo>
                  <a:pt x="1006" y="18819"/>
                </a:lnTo>
                <a:cubicBezTo>
                  <a:pt x="984" y="18822"/>
                  <a:pt x="961" y="18830"/>
                  <a:pt x="939" y="18834"/>
                </a:cubicBezTo>
                <a:cubicBezTo>
                  <a:pt x="893" y="18849"/>
                  <a:pt x="852" y="18860"/>
                  <a:pt x="807" y="18871"/>
                </a:cubicBezTo>
                <a:cubicBezTo>
                  <a:pt x="761" y="18887"/>
                  <a:pt x="716" y="18897"/>
                  <a:pt x="671" y="18909"/>
                </a:cubicBezTo>
                <a:cubicBezTo>
                  <a:pt x="629" y="18924"/>
                  <a:pt x="588" y="18939"/>
                  <a:pt x="543" y="18954"/>
                </a:cubicBezTo>
                <a:cubicBezTo>
                  <a:pt x="501" y="18970"/>
                  <a:pt x="461" y="18984"/>
                  <a:pt x="415" y="18999"/>
                </a:cubicBezTo>
                <a:cubicBezTo>
                  <a:pt x="393" y="19007"/>
                  <a:pt x="374" y="19015"/>
                  <a:pt x="351" y="19022"/>
                </a:cubicBezTo>
                <a:lnTo>
                  <a:pt x="320" y="19033"/>
                </a:lnTo>
                <a:lnTo>
                  <a:pt x="310" y="19037"/>
                </a:lnTo>
                <a:lnTo>
                  <a:pt x="306" y="19041"/>
                </a:lnTo>
                <a:lnTo>
                  <a:pt x="294" y="19052"/>
                </a:lnTo>
                <a:cubicBezTo>
                  <a:pt x="242" y="19093"/>
                  <a:pt x="189" y="19139"/>
                  <a:pt x="136" y="19184"/>
                </a:cubicBezTo>
                <a:lnTo>
                  <a:pt x="99" y="19218"/>
                </a:lnTo>
                <a:lnTo>
                  <a:pt x="87" y="19229"/>
                </a:lnTo>
                <a:cubicBezTo>
                  <a:pt x="84" y="19229"/>
                  <a:pt x="84" y="19233"/>
                  <a:pt x="80" y="19236"/>
                </a:cubicBezTo>
                <a:cubicBezTo>
                  <a:pt x="77" y="19244"/>
                  <a:pt x="72" y="19248"/>
                  <a:pt x="68" y="19255"/>
                </a:cubicBezTo>
                <a:cubicBezTo>
                  <a:pt x="58" y="19267"/>
                  <a:pt x="49" y="19286"/>
                  <a:pt x="42" y="19300"/>
                </a:cubicBezTo>
                <a:cubicBezTo>
                  <a:pt x="31" y="19319"/>
                  <a:pt x="23" y="19338"/>
                  <a:pt x="20" y="19357"/>
                </a:cubicBezTo>
                <a:cubicBezTo>
                  <a:pt x="9" y="19394"/>
                  <a:pt x="4" y="19429"/>
                  <a:pt x="1" y="19458"/>
                </a:cubicBezTo>
                <a:cubicBezTo>
                  <a:pt x="1" y="19493"/>
                  <a:pt x="1" y="19523"/>
                  <a:pt x="4" y="19557"/>
                </a:cubicBezTo>
                <a:cubicBezTo>
                  <a:pt x="9" y="19590"/>
                  <a:pt x="16" y="19625"/>
                  <a:pt x="23" y="19658"/>
                </a:cubicBezTo>
                <a:cubicBezTo>
                  <a:pt x="27" y="19677"/>
                  <a:pt x="31" y="19692"/>
                  <a:pt x="39" y="19711"/>
                </a:cubicBezTo>
                <a:lnTo>
                  <a:pt x="46" y="19738"/>
                </a:lnTo>
                <a:cubicBezTo>
                  <a:pt x="49" y="19745"/>
                  <a:pt x="54" y="19756"/>
                  <a:pt x="58" y="19764"/>
                </a:cubicBezTo>
                <a:cubicBezTo>
                  <a:pt x="84" y="19839"/>
                  <a:pt x="129" y="19914"/>
                  <a:pt x="178" y="19990"/>
                </a:cubicBezTo>
                <a:cubicBezTo>
                  <a:pt x="227" y="20061"/>
                  <a:pt x="280" y="20136"/>
                  <a:pt x="329" y="20208"/>
                </a:cubicBezTo>
                <a:cubicBezTo>
                  <a:pt x="355" y="20242"/>
                  <a:pt x="381" y="20275"/>
                  <a:pt x="404" y="20313"/>
                </a:cubicBezTo>
                <a:cubicBezTo>
                  <a:pt x="426" y="20343"/>
                  <a:pt x="445" y="20374"/>
                  <a:pt x="468" y="20404"/>
                </a:cubicBezTo>
                <a:cubicBezTo>
                  <a:pt x="513" y="20475"/>
                  <a:pt x="558" y="20543"/>
                  <a:pt x="600" y="20603"/>
                </a:cubicBezTo>
                <a:cubicBezTo>
                  <a:pt x="682" y="20732"/>
                  <a:pt x="750" y="20840"/>
                  <a:pt x="807" y="20916"/>
                </a:cubicBezTo>
                <a:cubicBezTo>
                  <a:pt x="863" y="20995"/>
                  <a:pt x="904" y="21043"/>
                  <a:pt x="935" y="21043"/>
                </a:cubicBezTo>
                <a:cubicBezTo>
                  <a:pt x="995" y="21217"/>
                  <a:pt x="1048" y="21390"/>
                  <a:pt x="1097" y="21563"/>
                </a:cubicBezTo>
                <a:cubicBezTo>
                  <a:pt x="1070" y="21491"/>
                  <a:pt x="1051" y="21450"/>
                  <a:pt x="1032" y="21409"/>
                </a:cubicBezTo>
                <a:cubicBezTo>
                  <a:pt x="1025" y="21387"/>
                  <a:pt x="1017" y="21368"/>
                  <a:pt x="1006" y="21345"/>
                </a:cubicBezTo>
                <a:cubicBezTo>
                  <a:pt x="995" y="21319"/>
                  <a:pt x="984" y="21292"/>
                  <a:pt x="968" y="21255"/>
                </a:cubicBezTo>
                <a:lnTo>
                  <a:pt x="968" y="21255"/>
                </a:lnTo>
                <a:cubicBezTo>
                  <a:pt x="1048" y="21507"/>
                  <a:pt x="1097" y="21680"/>
                  <a:pt x="1149" y="21816"/>
                </a:cubicBezTo>
                <a:cubicBezTo>
                  <a:pt x="1198" y="21951"/>
                  <a:pt x="1247" y="22049"/>
                  <a:pt x="1296" y="22158"/>
                </a:cubicBezTo>
                <a:cubicBezTo>
                  <a:pt x="1349" y="22268"/>
                  <a:pt x="1401" y="22388"/>
                  <a:pt x="1454" y="22569"/>
                </a:cubicBezTo>
                <a:cubicBezTo>
                  <a:pt x="1507" y="22749"/>
                  <a:pt x="1556" y="22990"/>
                  <a:pt x="1585" y="23340"/>
                </a:cubicBezTo>
                <a:cubicBezTo>
                  <a:pt x="1601" y="23585"/>
                  <a:pt x="1601" y="23796"/>
                  <a:pt x="1594" y="23901"/>
                </a:cubicBezTo>
                <a:cubicBezTo>
                  <a:pt x="1590" y="23949"/>
                  <a:pt x="1586" y="23976"/>
                  <a:pt x="1580" y="23976"/>
                </a:cubicBezTo>
                <a:cubicBezTo>
                  <a:pt x="1573" y="23976"/>
                  <a:pt x="1564" y="23936"/>
                  <a:pt x="1552" y="23844"/>
                </a:cubicBezTo>
                <a:lnTo>
                  <a:pt x="1552" y="23844"/>
                </a:lnTo>
                <a:cubicBezTo>
                  <a:pt x="1571" y="24025"/>
                  <a:pt x="1585" y="24206"/>
                  <a:pt x="1594" y="24386"/>
                </a:cubicBezTo>
                <a:cubicBezTo>
                  <a:pt x="1604" y="24572"/>
                  <a:pt x="1608" y="24752"/>
                  <a:pt x="1613" y="24937"/>
                </a:cubicBezTo>
                <a:cubicBezTo>
                  <a:pt x="1605" y="25079"/>
                  <a:pt x="1596" y="25140"/>
                  <a:pt x="1588" y="25140"/>
                </a:cubicBezTo>
                <a:cubicBezTo>
                  <a:pt x="1587" y="25140"/>
                  <a:pt x="1586" y="25139"/>
                  <a:pt x="1585" y="25136"/>
                </a:cubicBezTo>
                <a:cubicBezTo>
                  <a:pt x="1582" y="25128"/>
                  <a:pt x="1578" y="25098"/>
                  <a:pt x="1575" y="25050"/>
                </a:cubicBezTo>
                <a:lnTo>
                  <a:pt x="1575" y="24993"/>
                </a:lnTo>
                <a:cubicBezTo>
                  <a:pt x="1571" y="25227"/>
                  <a:pt x="1559" y="25463"/>
                  <a:pt x="1540" y="25697"/>
                </a:cubicBezTo>
                <a:cubicBezTo>
                  <a:pt x="1537" y="25764"/>
                  <a:pt x="1529" y="25837"/>
                  <a:pt x="1526" y="25908"/>
                </a:cubicBezTo>
                <a:lnTo>
                  <a:pt x="1503" y="26115"/>
                </a:lnTo>
                <a:lnTo>
                  <a:pt x="1503" y="26141"/>
                </a:lnTo>
                <a:lnTo>
                  <a:pt x="1500" y="26164"/>
                </a:lnTo>
                <a:cubicBezTo>
                  <a:pt x="1500" y="26179"/>
                  <a:pt x="1495" y="26194"/>
                  <a:pt x="1495" y="26209"/>
                </a:cubicBezTo>
                <a:lnTo>
                  <a:pt x="1488" y="26254"/>
                </a:lnTo>
                <a:lnTo>
                  <a:pt x="1481" y="26303"/>
                </a:lnTo>
                <a:cubicBezTo>
                  <a:pt x="1472" y="26337"/>
                  <a:pt x="1465" y="26371"/>
                  <a:pt x="1462" y="26405"/>
                </a:cubicBezTo>
                <a:lnTo>
                  <a:pt x="1443" y="26506"/>
                </a:lnTo>
                <a:lnTo>
                  <a:pt x="1439" y="26492"/>
                </a:lnTo>
                <a:cubicBezTo>
                  <a:pt x="1420" y="26732"/>
                  <a:pt x="1345" y="27286"/>
                  <a:pt x="1307" y="27553"/>
                </a:cubicBezTo>
                <a:cubicBezTo>
                  <a:pt x="1276" y="27660"/>
                  <a:pt x="1262" y="27699"/>
                  <a:pt x="1258" y="27699"/>
                </a:cubicBezTo>
                <a:cubicBezTo>
                  <a:pt x="1248" y="27699"/>
                  <a:pt x="1306" y="27428"/>
                  <a:pt x="1293" y="27428"/>
                </a:cubicBezTo>
                <a:cubicBezTo>
                  <a:pt x="1291" y="27428"/>
                  <a:pt x="1288" y="27432"/>
                  <a:pt x="1285" y="27440"/>
                </a:cubicBezTo>
                <a:cubicBezTo>
                  <a:pt x="1255" y="27594"/>
                  <a:pt x="1232" y="27752"/>
                  <a:pt x="1206" y="27910"/>
                </a:cubicBezTo>
                <a:lnTo>
                  <a:pt x="1168" y="28148"/>
                </a:lnTo>
                <a:lnTo>
                  <a:pt x="1130" y="28381"/>
                </a:lnTo>
                <a:cubicBezTo>
                  <a:pt x="1107" y="28449"/>
                  <a:pt x="1092" y="28478"/>
                  <a:pt x="1083" y="28478"/>
                </a:cubicBezTo>
                <a:cubicBezTo>
                  <a:pt x="1067" y="28478"/>
                  <a:pt x="1072" y="28382"/>
                  <a:pt x="1088" y="28235"/>
                </a:cubicBezTo>
                <a:cubicBezTo>
                  <a:pt x="1119" y="28001"/>
                  <a:pt x="1183" y="27644"/>
                  <a:pt x="1262" y="27323"/>
                </a:cubicBezTo>
                <a:lnTo>
                  <a:pt x="1262" y="27323"/>
                </a:lnTo>
                <a:cubicBezTo>
                  <a:pt x="1161" y="27531"/>
                  <a:pt x="1104" y="27684"/>
                  <a:pt x="1066" y="27824"/>
                </a:cubicBezTo>
                <a:cubicBezTo>
                  <a:pt x="1032" y="27967"/>
                  <a:pt x="1010" y="28099"/>
                  <a:pt x="991" y="28261"/>
                </a:cubicBezTo>
                <a:cubicBezTo>
                  <a:pt x="980" y="28344"/>
                  <a:pt x="968" y="28434"/>
                  <a:pt x="953" y="28536"/>
                </a:cubicBezTo>
                <a:cubicBezTo>
                  <a:pt x="946" y="28588"/>
                  <a:pt x="939" y="28645"/>
                  <a:pt x="930" y="28705"/>
                </a:cubicBezTo>
                <a:cubicBezTo>
                  <a:pt x="920" y="28761"/>
                  <a:pt x="912" y="28826"/>
                  <a:pt x="901" y="28893"/>
                </a:cubicBezTo>
                <a:cubicBezTo>
                  <a:pt x="855" y="29168"/>
                  <a:pt x="788" y="29522"/>
                  <a:pt x="697" y="30000"/>
                </a:cubicBezTo>
                <a:cubicBezTo>
                  <a:pt x="713" y="29849"/>
                  <a:pt x="727" y="29699"/>
                  <a:pt x="746" y="29545"/>
                </a:cubicBezTo>
                <a:cubicBezTo>
                  <a:pt x="754" y="29469"/>
                  <a:pt x="765" y="29394"/>
                  <a:pt x="772" y="29319"/>
                </a:cubicBezTo>
                <a:lnTo>
                  <a:pt x="807" y="29093"/>
                </a:lnTo>
                <a:lnTo>
                  <a:pt x="807" y="29093"/>
                </a:lnTo>
                <a:cubicBezTo>
                  <a:pt x="780" y="29164"/>
                  <a:pt x="754" y="29236"/>
                  <a:pt x="732" y="29311"/>
                </a:cubicBezTo>
                <a:cubicBezTo>
                  <a:pt x="709" y="29387"/>
                  <a:pt x="690" y="29465"/>
                  <a:pt x="671" y="29545"/>
                </a:cubicBezTo>
                <a:cubicBezTo>
                  <a:pt x="659" y="29586"/>
                  <a:pt x="652" y="29627"/>
                  <a:pt x="645" y="29669"/>
                </a:cubicBezTo>
                <a:cubicBezTo>
                  <a:pt x="633" y="29714"/>
                  <a:pt x="626" y="29755"/>
                  <a:pt x="619" y="29801"/>
                </a:cubicBezTo>
                <a:cubicBezTo>
                  <a:pt x="603" y="29887"/>
                  <a:pt x="584" y="29978"/>
                  <a:pt x="569" y="30072"/>
                </a:cubicBezTo>
                <a:cubicBezTo>
                  <a:pt x="558" y="30169"/>
                  <a:pt x="543" y="30268"/>
                  <a:pt x="528" y="30369"/>
                </a:cubicBezTo>
                <a:cubicBezTo>
                  <a:pt x="513" y="30471"/>
                  <a:pt x="501" y="30580"/>
                  <a:pt x="487" y="30689"/>
                </a:cubicBezTo>
                <a:cubicBezTo>
                  <a:pt x="461" y="30911"/>
                  <a:pt x="430" y="31152"/>
                  <a:pt x="400" y="31416"/>
                </a:cubicBezTo>
                <a:cubicBezTo>
                  <a:pt x="407" y="31382"/>
                  <a:pt x="415" y="31326"/>
                  <a:pt x="426" y="31253"/>
                </a:cubicBezTo>
                <a:cubicBezTo>
                  <a:pt x="433" y="31220"/>
                  <a:pt x="438" y="31178"/>
                  <a:pt x="445" y="31137"/>
                </a:cubicBezTo>
                <a:lnTo>
                  <a:pt x="468" y="31001"/>
                </a:lnTo>
                <a:cubicBezTo>
                  <a:pt x="479" y="30953"/>
                  <a:pt x="487" y="30904"/>
                  <a:pt x="494" y="30855"/>
                </a:cubicBezTo>
                <a:cubicBezTo>
                  <a:pt x="506" y="30806"/>
                  <a:pt x="513" y="30753"/>
                  <a:pt x="524" y="30704"/>
                </a:cubicBezTo>
                <a:cubicBezTo>
                  <a:pt x="546" y="30607"/>
                  <a:pt x="565" y="30504"/>
                  <a:pt x="588" y="30418"/>
                </a:cubicBezTo>
                <a:cubicBezTo>
                  <a:pt x="636" y="30224"/>
                  <a:pt x="678" y="30081"/>
                  <a:pt x="701" y="30081"/>
                </a:cubicBezTo>
                <a:cubicBezTo>
                  <a:pt x="719" y="30081"/>
                  <a:pt x="724" y="30174"/>
                  <a:pt x="709" y="30407"/>
                </a:cubicBezTo>
                <a:cubicBezTo>
                  <a:pt x="697" y="30482"/>
                  <a:pt x="686" y="30561"/>
                  <a:pt x="678" y="30648"/>
                </a:cubicBezTo>
                <a:cubicBezTo>
                  <a:pt x="671" y="30689"/>
                  <a:pt x="667" y="30734"/>
                  <a:pt x="664" y="30784"/>
                </a:cubicBezTo>
                <a:cubicBezTo>
                  <a:pt x="659" y="30829"/>
                  <a:pt x="656" y="30878"/>
                  <a:pt x="652" y="30930"/>
                </a:cubicBezTo>
                <a:cubicBezTo>
                  <a:pt x="645" y="31032"/>
                  <a:pt x="637" y="31145"/>
                  <a:pt x="637" y="31265"/>
                </a:cubicBezTo>
                <a:cubicBezTo>
                  <a:pt x="637" y="31385"/>
                  <a:pt x="637" y="31517"/>
                  <a:pt x="645" y="31660"/>
                </a:cubicBezTo>
                <a:cubicBezTo>
                  <a:pt x="626" y="31660"/>
                  <a:pt x="611" y="31694"/>
                  <a:pt x="603" y="31759"/>
                </a:cubicBezTo>
                <a:cubicBezTo>
                  <a:pt x="596" y="31792"/>
                  <a:pt x="592" y="31830"/>
                  <a:pt x="588" y="31875"/>
                </a:cubicBezTo>
                <a:cubicBezTo>
                  <a:pt x="584" y="31920"/>
                  <a:pt x="584" y="31973"/>
                  <a:pt x="584" y="32030"/>
                </a:cubicBezTo>
                <a:cubicBezTo>
                  <a:pt x="584" y="32143"/>
                  <a:pt x="581" y="32278"/>
                  <a:pt x="588" y="32428"/>
                </a:cubicBezTo>
                <a:cubicBezTo>
                  <a:pt x="592" y="32504"/>
                  <a:pt x="596" y="32583"/>
                  <a:pt x="600" y="32666"/>
                </a:cubicBezTo>
                <a:cubicBezTo>
                  <a:pt x="603" y="32749"/>
                  <a:pt x="611" y="32831"/>
                  <a:pt x="614" y="32918"/>
                </a:cubicBezTo>
                <a:lnTo>
                  <a:pt x="517" y="32876"/>
                </a:lnTo>
                <a:lnTo>
                  <a:pt x="517" y="32876"/>
                </a:lnTo>
                <a:cubicBezTo>
                  <a:pt x="520" y="32925"/>
                  <a:pt x="528" y="32970"/>
                  <a:pt x="532" y="33012"/>
                </a:cubicBezTo>
                <a:cubicBezTo>
                  <a:pt x="532" y="33031"/>
                  <a:pt x="536" y="33053"/>
                  <a:pt x="539" y="33072"/>
                </a:cubicBezTo>
                <a:cubicBezTo>
                  <a:pt x="539" y="33091"/>
                  <a:pt x="543" y="33110"/>
                  <a:pt x="546" y="33128"/>
                </a:cubicBezTo>
                <a:cubicBezTo>
                  <a:pt x="558" y="33201"/>
                  <a:pt x="569" y="33260"/>
                  <a:pt x="577" y="33314"/>
                </a:cubicBezTo>
                <a:cubicBezTo>
                  <a:pt x="588" y="33366"/>
                  <a:pt x="596" y="33415"/>
                  <a:pt x="607" y="33453"/>
                </a:cubicBezTo>
                <a:cubicBezTo>
                  <a:pt x="619" y="33494"/>
                  <a:pt x="626" y="33531"/>
                  <a:pt x="637" y="33566"/>
                </a:cubicBezTo>
                <a:cubicBezTo>
                  <a:pt x="656" y="33630"/>
                  <a:pt x="675" y="33686"/>
                  <a:pt x="694" y="33754"/>
                </a:cubicBezTo>
                <a:cubicBezTo>
                  <a:pt x="716" y="33821"/>
                  <a:pt x="739" y="33896"/>
                  <a:pt x="769" y="34006"/>
                </a:cubicBezTo>
                <a:cubicBezTo>
                  <a:pt x="803" y="34217"/>
                  <a:pt x="833" y="34386"/>
                  <a:pt x="855" y="34522"/>
                </a:cubicBezTo>
                <a:cubicBezTo>
                  <a:pt x="863" y="34556"/>
                  <a:pt x="867" y="34589"/>
                  <a:pt x="871" y="34619"/>
                </a:cubicBezTo>
                <a:cubicBezTo>
                  <a:pt x="874" y="34650"/>
                  <a:pt x="882" y="34680"/>
                  <a:pt x="885" y="34706"/>
                </a:cubicBezTo>
                <a:cubicBezTo>
                  <a:pt x="893" y="34763"/>
                  <a:pt x="901" y="34812"/>
                  <a:pt x="904" y="34857"/>
                </a:cubicBezTo>
                <a:cubicBezTo>
                  <a:pt x="912" y="34947"/>
                  <a:pt x="920" y="35015"/>
                  <a:pt x="920" y="35075"/>
                </a:cubicBezTo>
                <a:cubicBezTo>
                  <a:pt x="923" y="35139"/>
                  <a:pt x="923" y="35192"/>
                  <a:pt x="923" y="35244"/>
                </a:cubicBezTo>
                <a:cubicBezTo>
                  <a:pt x="949" y="35328"/>
                  <a:pt x="972" y="35395"/>
                  <a:pt x="991" y="35451"/>
                </a:cubicBezTo>
                <a:cubicBezTo>
                  <a:pt x="1013" y="35508"/>
                  <a:pt x="1029" y="35553"/>
                  <a:pt x="1043" y="35587"/>
                </a:cubicBezTo>
                <a:cubicBezTo>
                  <a:pt x="1070" y="35651"/>
                  <a:pt x="1085" y="35677"/>
                  <a:pt x="1093" y="35677"/>
                </a:cubicBezTo>
                <a:cubicBezTo>
                  <a:pt x="1097" y="35674"/>
                  <a:pt x="1093" y="35647"/>
                  <a:pt x="1085" y="35606"/>
                </a:cubicBezTo>
                <a:cubicBezTo>
                  <a:pt x="1081" y="35583"/>
                  <a:pt x="1074" y="35561"/>
                  <a:pt x="1070" y="35538"/>
                </a:cubicBezTo>
                <a:cubicBezTo>
                  <a:pt x="1066" y="35512"/>
                  <a:pt x="1062" y="35486"/>
                  <a:pt x="1055" y="35459"/>
                </a:cubicBezTo>
                <a:cubicBezTo>
                  <a:pt x="1038" y="35366"/>
                  <a:pt x="1028" y="35282"/>
                  <a:pt x="1041" y="35282"/>
                </a:cubicBezTo>
                <a:cubicBezTo>
                  <a:pt x="1043" y="35282"/>
                  <a:pt x="1045" y="35283"/>
                  <a:pt x="1048" y="35286"/>
                </a:cubicBezTo>
                <a:cubicBezTo>
                  <a:pt x="1062" y="35297"/>
                  <a:pt x="1085" y="35342"/>
                  <a:pt x="1119" y="35429"/>
                </a:cubicBezTo>
                <a:cubicBezTo>
                  <a:pt x="1130" y="35451"/>
                  <a:pt x="1138" y="35478"/>
                  <a:pt x="1149" y="35505"/>
                </a:cubicBezTo>
                <a:cubicBezTo>
                  <a:pt x="1161" y="35531"/>
                  <a:pt x="1175" y="35561"/>
                  <a:pt x="1191" y="35595"/>
                </a:cubicBezTo>
                <a:cubicBezTo>
                  <a:pt x="1201" y="35628"/>
                  <a:pt x="1217" y="35666"/>
                  <a:pt x="1236" y="35703"/>
                </a:cubicBezTo>
                <a:cubicBezTo>
                  <a:pt x="1251" y="35745"/>
                  <a:pt x="1269" y="35790"/>
                  <a:pt x="1292" y="35835"/>
                </a:cubicBezTo>
                <a:cubicBezTo>
                  <a:pt x="1319" y="35900"/>
                  <a:pt x="1345" y="35967"/>
                  <a:pt x="1371" y="36031"/>
                </a:cubicBezTo>
                <a:cubicBezTo>
                  <a:pt x="1382" y="36061"/>
                  <a:pt x="1398" y="36096"/>
                  <a:pt x="1413" y="36125"/>
                </a:cubicBezTo>
                <a:cubicBezTo>
                  <a:pt x="1427" y="36155"/>
                  <a:pt x="1443" y="36186"/>
                  <a:pt x="1458" y="36216"/>
                </a:cubicBezTo>
                <a:cubicBezTo>
                  <a:pt x="1472" y="36246"/>
                  <a:pt x="1484" y="36276"/>
                  <a:pt x="1500" y="36306"/>
                </a:cubicBezTo>
                <a:cubicBezTo>
                  <a:pt x="1507" y="36321"/>
                  <a:pt x="1514" y="36336"/>
                  <a:pt x="1522" y="36351"/>
                </a:cubicBezTo>
                <a:cubicBezTo>
                  <a:pt x="1529" y="36367"/>
                  <a:pt x="1537" y="36381"/>
                  <a:pt x="1545" y="36396"/>
                </a:cubicBezTo>
                <a:cubicBezTo>
                  <a:pt x="1578" y="36453"/>
                  <a:pt x="1608" y="36509"/>
                  <a:pt x="1639" y="36566"/>
                </a:cubicBezTo>
                <a:cubicBezTo>
                  <a:pt x="1669" y="36626"/>
                  <a:pt x="1707" y="36679"/>
                  <a:pt x="1740" y="36735"/>
                </a:cubicBezTo>
                <a:cubicBezTo>
                  <a:pt x="1774" y="36788"/>
                  <a:pt x="1808" y="36841"/>
                  <a:pt x="1842" y="36897"/>
                </a:cubicBezTo>
                <a:cubicBezTo>
                  <a:pt x="1879" y="36950"/>
                  <a:pt x="1917" y="36999"/>
                  <a:pt x="1951" y="37052"/>
                </a:cubicBezTo>
                <a:cubicBezTo>
                  <a:pt x="1969" y="37078"/>
                  <a:pt x="1988" y="37104"/>
                  <a:pt x="2007" y="37131"/>
                </a:cubicBezTo>
                <a:cubicBezTo>
                  <a:pt x="2026" y="37157"/>
                  <a:pt x="2049" y="37183"/>
                  <a:pt x="2068" y="37206"/>
                </a:cubicBezTo>
                <a:cubicBezTo>
                  <a:pt x="2110" y="37258"/>
                  <a:pt x="2150" y="37307"/>
                  <a:pt x="2192" y="37361"/>
                </a:cubicBezTo>
                <a:cubicBezTo>
                  <a:pt x="2211" y="37387"/>
                  <a:pt x="2233" y="37409"/>
                  <a:pt x="2256" y="37436"/>
                </a:cubicBezTo>
                <a:cubicBezTo>
                  <a:pt x="2278" y="37462"/>
                  <a:pt x="2301" y="37484"/>
                  <a:pt x="2324" y="37511"/>
                </a:cubicBezTo>
                <a:cubicBezTo>
                  <a:pt x="2346" y="37538"/>
                  <a:pt x="2369" y="37560"/>
                  <a:pt x="2391" y="37586"/>
                </a:cubicBezTo>
                <a:cubicBezTo>
                  <a:pt x="2403" y="37597"/>
                  <a:pt x="2414" y="37613"/>
                  <a:pt x="2426" y="37623"/>
                </a:cubicBezTo>
                <a:cubicBezTo>
                  <a:pt x="2440" y="37635"/>
                  <a:pt x="2452" y="37651"/>
                  <a:pt x="2463" y="37661"/>
                </a:cubicBezTo>
                <a:cubicBezTo>
                  <a:pt x="2512" y="37710"/>
                  <a:pt x="2561" y="37759"/>
                  <a:pt x="2614" y="37812"/>
                </a:cubicBezTo>
                <a:cubicBezTo>
                  <a:pt x="2662" y="37861"/>
                  <a:pt x="2719" y="37910"/>
                  <a:pt x="2775" y="37959"/>
                </a:cubicBezTo>
                <a:cubicBezTo>
                  <a:pt x="2802" y="37985"/>
                  <a:pt x="2832" y="38007"/>
                  <a:pt x="2859" y="38035"/>
                </a:cubicBezTo>
                <a:cubicBezTo>
                  <a:pt x="2873" y="38045"/>
                  <a:pt x="2888" y="38061"/>
                  <a:pt x="2904" y="38072"/>
                </a:cubicBezTo>
                <a:cubicBezTo>
                  <a:pt x="2915" y="38083"/>
                  <a:pt x="2930" y="38098"/>
                  <a:pt x="2945" y="38110"/>
                </a:cubicBezTo>
                <a:cubicBezTo>
                  <a:pt x="3009" y="38158"/>
                  <a:pt x="3069" y="38207"/>
                  <a:pt x="3133" y="38256"/>
                </a:cubicBezTo>
                <a:cubicBezTo>
                  <a:pt x="3163" y="38283"/>
                  <a:pt x="3197" y="38309"/>
                  <a:pt x="3231" y="38332"/>
                </a:cubicBezTo>
                <a:cubicBezTo>
                  <a:pt x="3265" y="38354"/>
                  <a:pt x="3299" y="38381"/>
                  <a:pt x="3333" y="38407"/>
                </a:cubicBezTo>
                <a:cubicBezTo>
                  <a:pt x="3370" y="38437"/>
                  <a:pt x="3404" y="38467"/>
                  <a:pt x="3430" y="38490"/>
                </a:cubicBezTo>
                <a:cubicBezTo>
                  <a:pt x="3460" y="38513"/>
                  <a:pt x="3483" y="38535"/>
                  <a:pt x="3505" y="38550"/>
                </a:cubicBezTo>
                <a:cubicBezTo>
                  <a:pt x="3543" y="38584"/>
                  <a:pt x="3566" y="38603"/>
                  <a:pt x="3578" y="38614"/>
                </a:cubicBezTo>
                <a:cubicBezTo>
                  <a:pt x="3585" y="38622"/>
                  <a:pt x="3584" y="38626"/>
                  <a:pt x="3579" y="38626"/>
                </a:cubicBezTo>
                <a:cubicBezTo>
                  <a:pt x="3570" y="38626"/>
                  <a:pt x="3547" y="38616"/>
                  <a:pt x="3521" y="38599"/>
                </a:cubicBezTo>
                <a:cubicBezTo>
                  <a:pt x="3476" y="38577"/>
                  <a:pt x="3415" y="38546"/>
                  <a:pt x="3385" y="38532"/>
                </a:cubicBezTo>
                <a:cubicBezTo>
                  <a:pt x="3373" y="38525"/>
                  <a:pt x="3365" y="38521"/>
                  <a:pt x="3361" y="38521"/>
                </a:cubicBezTo>
                <a:cubicBezTo>
                  <a:pt x="3354" y="38521"/>
                  <a:pt x="3363" y="38534"/>
                  <a:pt x="3397" y="38565"/>
                </a:cubicBezTo>
                <a:cubicBezTo>
                  <a:pt x="3502" y="38622"/>
                  <a:pt x="3608" y="38682"/>
                  <a:pt x="3709" y="38738"/>
                </a:cubicBezTo>
                <a:cubicBezTo>
                  <a:pt x="3818" y="38791"/>
                  <a:pt x="3924" y="38843"/>
                  <a:pt x="4030" y="38897"/>
                </a:cubicBezTo>
                <a:cubicBezTo>
                  <a:pt x="4143" y="38962"/>
                  <a:pt x="4136" y="38974"/>
                  <a:pt x="4113" y="38974"/>
                </a:cubicBezTo>
                <a:cubicBezTo>
                  <a:pt x="4106" y="38974"/>
                  <a:pt x="4097" y="38972"/>
                  <a:pt x="4089" y="38972"/>
                </a:cubicBezTo>
                <a:lnTo>
                  <a:pt x="4089" y="38972"/>
                </a:lnTo>
                <a:cubicBezTo>
                  <a:pt x="4221" y="39039"/>
                  <a:pt x="4292" y="39069"/>
                  <a:pt x="4338" y="39081"/>
                </a:cubicBezTo>
                <a:cubicBezTo>
                  <a:pt x="4386" y="39092"/>
                  <a:pt x="4405" y="39088"/>
                  <a:pt x="4436" y="39092"/>
                </a:cubicBezTo>
                <a:cubicBezTo>
                  <a:pt x="4466" y="39092"/>
                  <a:pt x="4508" y="39100"/>
                  <a:pt x="4590" y="39130"/>
                </a:cubicBezTo>
                <a:cubicBezTo>
                  <a:pt x="4609" y="39137"/>
                  <a:pt x="4635" y="39149"/>
                  <a:pt x="4662" y="39160"/>
                </a:cubicBezTo>
                <a:cubicBezTo>
                  <a:pt x="4673" y="39164"/>
                  <a:pt x="4688" y="39171"/>
                  <a:pt x="4703" y="39175"/>
                </a:cubicBezTo>
                <a:cubicBezTo>
                  <a:pt x="4718" y="39182"/>
                  <a:pt x="4737" y="39190"/>
                  <a:pt x="4752" y="39194"/>
                </a:cubicBezTo>
                <a:cubicBezTo>
                  <a:pt x="4824" y="39220"/>
                  <a:pt x="4911" y="39258"/>
                  <a:pt x="5015" y="39300"/>
                </a:cubicBezTo>
                <a:cubicBezTo>
                  <a:pt x="5031" y="39300"/>
                  <a:pt x="5053" y="39303"/>
                  <a:pt x="5079" y="39310"/>
                </a:cubicBezTo>
                <a:cubicBezTo>
                  <a:pt x="5102" y="39318"/>
                  <a:pt x="5132" y="39326"/>
                  <a:pt x="5166" y="39337"/>
                </a:cubicBezTo>
                <a:cubicBezTo>
                  <a:pt x="5234" y="39359"/>
                  <a:pt x="5317" y="39394"/>
                  <a:pt x="5411" y="39435"/>
                </a:cubicBezTo>
                <a:cubicBezTo>
                  <a:pt x="5434" y="39446"/>
                  <a:pt x="5456" y="39453"/>
                  <a:pt x="5482" y="39465"/>
                </a:cubicBezTo>
                <a:cubicBezTo>
                  <a:pt x="5509" y="39476"/>
                  <a:pt x="5535" y="39484"/>
                  <a:pt x="5561" y="39495"/>
                </a:cubicBezTo>
                <a:cubicBezTo>
                  <a:pt x="5614" y="39517"/>
                  <a:pt x="5670" y="39540"/>
                  <a:pt x="5731" y="39566"/>
                </a:cubicBezTo>
                <a:cubicBezTo>
                  <a:pt x="5761" y="39578"/>
                  <a:pt x="5791" y="39593"/>
                  <a:pt x="5821" y="39604"/>
                </a:cubicBezTo>
                <a:cubicBezTo>
                  <a:pt x="5851" y="39616"/>
                  <a:pt x="5885" y="39627"/>
                  <a:pt x="5915" y="39638"/>
                </a:cubicBezTo>
                <a:cubicBezTo>
                  <a:pt x="5979" y="39665"/>
                  <a:pt x="6047" y="39687"/>
                  <a:pt x="6115" y="39713"/>
                </a:cubicBezTo>
                <a:cubicBezTo>
                  <a:pt x="6148" y="39724"/>
                  <a:pt x="6186" y="39740"/>
                  <a:pt x="6221" y="39751"/>
                </a:cubicBezTo>
                <a:cubicBezTo>
                  <a:pt x="6254" y="39762"/>
                  <a:pt x="6292" y="39774"/>
                  <a:pt x="6325" y="39785"/>
                </a:cubicBezTo>
                <a:cubicBezTo>
                  <a:pt x="6397" y="39807"/>
                  <a:pt x="6473" y="39830"/>
                  <a:pt x="6548" y="39853"/>
                </a:cubicBezTo>
                <a:cubicBezTo>
                  <a:pt x="6586" y="39864"/>
                  <a:pt x="6623" y="39879"/>
                  <a:pt x="6661" y="39887"/>
                </a:cubicBezTo>
                <a:cubicBezTo>
                  <a:pt x="6699" y="39898"/>
                  <a:pt x="6736" y="39905"/>
                  <a:pt x="6774" y="39917"/>
                </a:cubicBezTo>
                <a:cubicBezTo>
                  <a:pt x="6849" y="39936"/>
                  <a:pt x="6928" y="39955"/>
                  <a:pt x="7003" y="39973"/>
                </a:cubicBezTo>
                <a:cubicBezTo>
                  <a:pt x="7083" y="39992"/>
                  <a:pt x="7158" y="40003"/>
                  <a:pt x="7237" y="40018"/>
                </a:cubicBezTo>
                <a:cubicBezTo>
                  <a:pt x="7312" y="40033"/>
                  <a:pt x="7391" y="40045"/>
                  <a:pt x="7467" y="40056"/>
                </a:cubicBezTo>
                <a:cubicBezTo>
                  <a:pt x="7542" y="40068"/>
                  <a:pt x="7617" y="40075"/>
                  <a:pt x="7693" y="40078"/>
                </a:cubicBezTo>
                <a:cubicBezTo>
                  <a:pt x="7768" y="40086"/>
                  <a:pt x="7839" y="40090"/>
                  <a:pt x="7910" y="40090"/>
                </a:cubicBezTo>
                <a:cubicBezTo>
                  <a:pt x="8181" y="40158"/>
                  <a:pt x="7768" y="40131"/>
                  <a:pt x="7847" y="40181"/>
                </a:cubicBezTo>
                <a:cubicBezTo>
                  <a:pt x="7945" y="40188"/>
                  <a:pt x="8031" y="40195"/>
                  <a:pt x="8110" y="40199"/>
                </a:cubicBezTo>
                <a:cubicBezTo>
                  <a:pt x="8152" y="40203"/>
                  <a:pt x="8189" y="40203"/>
                  <a:pt x="8227" y="40207"/>
                </a:cubicBezTo>
                <a:lnTo>
                  <a:pt x="8283" y="40207"/>
                </a:lnTo>
                <a:cubicBezTo>
                  <a:pt x="8336" y="40203"/>
                  <a:pt x="8377" y="40203"/>
                  <a:pt x="8389" y="40199"/>
                </a:cubicBezTo>
                <a:lnTo>
                  <a:pt x="8396" y="40195"/>
                </a:lnTo>
                <a:lnTo>
                  <a:pt x="8400" y="40191"/>
                </a:lnTo>
                <a:lnTo>
                  <a:pt x="8400" y="40195"/>
                </a:lnTo>
                <a:lnTo>
                  <a:pt x="8404" y="40199"/>
                </a:lnTo>
                <a:cubicBezTo>
                  <a:pt x="8404" y="40203"/>
                  <a:pt x="8407" y="40210"/>
                  <a:pt x="8412" y="40214"/>
                </a:cubicBezTo>
                <a:cubicBezTo>
                  <a:pt x="8419" y="40221"/>
                  <a:pt x="8423" y="40233"/>
                  <a:pt x="8430" y="40244"/>
                </a:cubicBezTo>
                <a:cubicBezTo>
                  <a:pt x="8442" y="40263"/>
                  <a:pt x="8452" y="40278"/>
                  <a:pt x="8464" y="40297"/>
                </a:cubicBezTo>
                <a:cubicBezTo>
                  <a:pt x="8468" y="40308"/>
                  <a:pt x="8475" y="40316"/>
                  <a:pt x="8483" y="40323"/>
                </a:cubicBezTo>
                <a:cubicBezTo>
                  <a:pt x="8490" y="40342"/>
                  <a:pt x="8502" y="40361"/>
                  <a:pt x="8513" y="40376"/>
                </a:cubicBezTo>
                <a:cubicBezTo>
                  <a:pt x="8536" y="40410"/>
                  <a:pt x="8555" y="40443"/>
                  <a:pt x="8577" y="40474"/>
                </a:cubicBezTo>
                <a:cubicBezTo>
                  <a:pt x="8656" y="40602"/>
                  <a:pt x="8735" y="40704"/>
                  <a:pt x="8818" y="40809"/>
                </a:cubicBezTo>
                <a:cubicBezTo>
                  <a:pt x="8904" y="40911"/>
                  <a:pt x="8999" y="41012"/>
                  <a:pt x="9126" y="41125"/>
                </a:cubicBezTo>
                <a:cubicBezTo>
                  <a:pt x="9161" y="41152"/>
                  <a:pt x="9194" y="41182"/>
                  <a:pt x="9232" y="41211"/>
                </a:cubicBezTo>
                <a:cubicBezTo>
                  <a:pt x="9266" y="41242"/>
                  <a:pt x="9307" y="41268"/>
                  <a:pt x="9352" y="41298"/>
                </a:cubicBezTo>
                <a:cubicBezTo>
                  <a:pt x="9398" y="41328"/>
                  <a:pt x="9443" y="41359"/>
                  <a:pt x="9496" y="41385"/>
                </a:cubicBezTo>
                <a:cubicBezTo>
                  <a:pt x="9526" y="41404"/>
                  <a:pt x="9564" y="41418"/>
                  <a:pt x="9601" y="41437"/>
                </a:cubicBezTo>
                <a:cubicBezTo>
                  <a:pt x="9688" y="41498"/>
                  <a:pt x="9771" y="41550"/>
                  <a:pt x="9846" y="41596"/>
                </a:cubicBezTo>
                <a:cubicBezTo>
                  <a:pt x="9884" y="41622"/>
                  <a:pt x="9921" y="41641"/>
                  <a:pt x="9955" y="41663"/>
                </a:cubicBezTo>
                <a:lnTo>
                  <a:pt x="10007" y="41694"/>
                </a:lnTo>
                <a:lnTo>
                  <a:pt x="10034" y="41705"/>
                </a:lnTo>
                <a:lnTo>
                  <a:pt x="10045" y="41712"/>
                </a:lnTo>
                <a:lnTo>
                  <a:pt x="10053" y="41717"/>
                </a:lnTo>
                <a:lnTo>
                  <a:pt x="10049" y="41717"/>
                </a:lnTo>
                <a:lnTo>
                  <a:pt x="10045" y="41720"/>
                </a:lnTo>
                <a:cubicBezTo>
                  <a:pt x="10020" y="41727"/>
                  <a:pt x="9995" y="41738"/>
                  <a:pt x="9969" y="41749"/>
                </a:cubicBezTo>
                <a:lnTo>
                  <a:pt x="9969" y="41749"/>
                </a:lnTo>
                <a:cubicBezTo>
                  <a:pt x="10006" y="41734"/>
                  <a:pt x="10042" y="41724"/>
                  <a:pt x="10064" y="41720"/>
                </a:cubicBezTo>
                <a:cubicBezTo>
                  <a:pt x="10068" y="41720"/>
                  <a:pt x="10072" y="41717"/>
                  <a:pt x="10072" y="41717"/>
                </a:cubicBezTo>
                <a:cubicBezTo>
                  <a:pt x="10072" y="41712"/>
                  <a:pt x="10068" y="41712"/>
                  <a:pt x="10068" y="41708"/>
                </a:cubicBezTo>
                <a:cubicBezTo>
                  <a:pt x="10064" y="41708"/>
                  <a:pt x="10061" y="41705"/>
                  <a:pt x="10061" y="41701"/>
                </a:cubicBezTo>
                <a:cubicBezTo>
                  <a:pt x="10056" y="41698"/>
                  <a:pt x="10053" y="41694"/>
                  <a:pt x="10053" y="41689"/>
                </a:cubicBezTo>
                <a:cubicBezTo>
                  <a:pt x="10053" y="41682"/>
                  <a:pt x="10064" y="41679"/>
                  <a:pt x="10079" y="41679"/>
                </a:cubicBezTo>
                <a:cubicBezTo>
                  <a:pt x="10094" y="41679"/>
                  <a:pt x="10120" y="41682"/>
                  <a:pt x="10155" y="41689"/>
                </a:cubicBezTo>
                <a:cubicBezTo>
                  <a:pt x="10169" y="41694"/>
                  <a:pt x="10188" y="41698"/>
                  <a:pt x="10211" y="41705"/>
                </a:cubicBezTo>
                <a:cubicBezTo>
                  <a:pt x="10222" y="41705"/>
                  <a:pt x="10233" y="41708"/>
                  <a:pt x="10245" y="41712"/>
                </a:cubicBezTo>
                <a:cubicBezTo>
                  <a:pt x="10252" y="41717"/>
                  <a:pt x="10275" y="41720"/>
                  <a:pt x="10264" y="41724"/>
                </a:cubicBezTo>
                <a:cubicBezTo>
                  <a:pt x="10226" y="41757"/>
                  <a:pt x="10132" y="41830"/>
                  <a:pt x="9993" y="41920"/>
                </a:cubicBezTo>
                <a:cubicBezTo>
                  <a:pt x="9925" y="41965"/>
                  <a:pt x="9842" y="42017"/>
                  <a:pt x="9755" y="42070"/>
                </a:cubicBezTo>
                <a:cubicBezTo>
                  <a:pt x="9661" y="42130"/>
                  <a:pt x="9567" y="42191"/>
                  <a:pt x="9473" y="42251"/>
                </a:cubicBezTo>
                <a:cubicBezTo>
                  <a:pt x="9510" y="42236"/>
                  <a:pt x="9548" y="42221"/>
                  <a:pt x="9586" y="42209"/>
                </a:cubicBezTo>
                <a:lnTo>
                  <a:pt x="9586" y="42209"/>
                </a:lnTo>
                <a:cubicBezTo>
                  <a:pt x="9496" y="42254"/>
                  <a:pt x="9406" y="42304"/>
                  <a:pt x="9315" y="42349"/>
                </a:cubicBezTo>
                <a:cubicBezTo>
                  <a:pt x="9364" y="42318"/>
                  <a:pt x="9417" y="42285"/>
                  <a:pt x="9473" y="42251"/>
                </a:cubicBezTo>
                <a:lnTo>
                  <a:pt x="9473" y="42251"/>
                </a:lnTo>
                <a:cubicBezTo>
                  <a:pt x="9424" y="42270"/>
                  <a:pt x="9371" y="42289"/>
                  <a:pt x="9323" y="42308"/>
                </a:cubicBezTo>
                <a:cubicBezTo>
                  <a:pt x="9356" y="42281"/>
                  <a:pt x="9390" y="42251"/>
                  <a:pt x="9424" y="42228"/>
                </a:cubicBezTo>
                <a:cubicBezTo>
                  <a:pt x="9443" y="42214"/>
                  <a:pt x="9458" y="42202"/>
                  <a:pt x="9473" y="42186"/>
                </a:cubicBezTo>
                <a:cubicBezTo>
                  <a:pt x="9484" y="42183"/>
                  <a:pt x="9492" y="42176"/>
                  <a:pt x="9500" y="42168"/>
                </a:cubicBezTo>
                <a:cubicBezTo>
                  <a:pt x="9507" y="42164"/>
                  <a:pt x="9514" y="42157"/>
                  <a:pt x="9522" y="42153"/>
                </a:cubicBezTo>
                <a:cubicBezTo>
                  <a:pt x="9575" y="42108"/>
                  <a:pt x="9616" y="42070"/>
                  <a:pt x="9642" y="42036"/>
                </a:cubicBezTo>
                <a:cubicBezTo>
                  <a:pt x="9699" y="41976"/>
                  <a:pt x="9703" y="41942"/>
                  <a:pt x="9654" y="41934"/>
                </a:cubicBezTo>
                <a:lnTo>
                  <a:pt x="9654" y="41934"/>
                </a:lnTo>
                <a:cubicBezTo>
                  <a:pt x="9632" y="41950"/>
                  <a:pt x="9597" y="41972"/>
                  <a:pt x="9556" y="41998"/>
                </a:cubicBezTo>
                <a:cubicBezTo>
                  <a:pt x="9533" y="42014"/>
                  <a:pt x="9510" y="42028"/>
                  <a:pt x="9484" y="42044"/>
                </a:cubicBezTo>
                <a:cubicBezTo>
                  <a:pt x="9477" y="42047"/>
                  <a:pt x="9473" y="42051"/>
                  <a:pt x="9465" y="42055"/>
                </a:cubicBezTo>
                <a:cubicBezTo>
                  <a:pt x="9454" y="42059"/>
                  <a:pt x="9446" y="42066"/>
                  <a:pt x="9435" y="42070"/>
                </a:cubicBezTo>
                <a:cubicBezTo>
                  <a:pt x="9417" y="42082"/>
                  <a:pt x="9394" y="42092"/>
                  <a:pt x="9375" y="42104"/>
                </a:cubicBezTo>
                <a:cubicBezTo>
                  <a:pt x="9409" y="42078"/>
                  <a:pt x="9439" y="42055"/>
                  <a:pt x="9454" y="42040"/>
                </a:cubicBezTo>
                <a:cubicBezTo>
                  <a:pt x="9462" y="42025"/>
                  <a:pt x="9462" y="42021"/>
                  <a:pt x="9446" y="42021"/>
                </a:cubicBezTo>
                <a:cubicBezTo>
                  <a:pt x="9443" y="42021"/>
                  <a:pt x="9443" y="42025"/>
                  <a:pt x="9439" y="42025"/>
                </a:cubicBezTo>
                <a:cubicBezTo>
                  <a:pt x="9435" y="42025"/>
                  <a:pt x="9432" y="42028"/>
                  <a:pt x="9428" y="42028"/>
                </a:cubicBezTo>
                <a:cubicBezTo>
                  <a:pt x="9420" y="42033"/>
                  <a:pt x="9413" y="42036"/>
                  <a:pt x="9401" y="42044"/>
                </a:cubicBezTo>
                <a:cubicBezTo>
                  <a:pt x="9379" y="42055"/>
                  <a:pt x="9352" y="42073"/>
                  <a:pt x="9323" y="42092"/>
                </a:cubicBezTo>
                <a:cubicBezTo>
                  <a:pt x="9266" y="42130"/>
                  <a:pt x="9187" y="42186"/>
                  <a:pt x="9089" y="42251"/>
                </a:cubicBezTo>
                <a:cubicBezTo>
                  <a:pt x="8980" y="42270"/>
                  <a:pt x="8867" y="42292"/>
                  <a:pt x="8758" y="42315"/>
                </a:cubicBezTo>
                <a:lnTo>
                  <a:pt x="8709" y="42390"/>
                </a:lnTo>
                <a:cubicBezTo>
                  <a:pt x="8611" y="42443"/>
                  <a:pt x="8509" y="42499"/>
                  <a:pt x="8412" y="42556"/>
                </a:cubicBezTo>
                <a:cubicBezTo>
                  <a:pt x="8310" y="42612"/>
                  <a:pt x="8212" y="42673"/>
                  <a:pt x="8110" y="42744"/>
                </a:cubicBezTo>
                <a:cubicBezTo>
                  <a:pt x="8061" y="42778"/>
                  <a:pt x="8012" y="42815"/>
                  <a:pt x="7960" y="42857"/>
                </a:cubicBezTo>
                <a:cubicBezTo>
                  <a:pt x="7945" y="42869"/>
                  <a:pt x="7933" y="42879"/>
                  <a:pt x="7918" y="42895"/>
                </a:cubicBezTo>
                <a:lnTo>
                  <a:pt x="7899" y="42914"/>
                </a:lnTo>
                <a:lnTo>
                  <a:pt x="7877" y="42932"/>
                </a:lnTo>
                <a:lnTo>
                  <a:pt x="7865" y="42944"/>
                </a:lnTo>
                <a:cubicBezTo>
                  <a:pt x="7862" y="42947"/>
                  <a:pt x="7858" y="42951"/>
                  <a:pt x="7854" y="42954"/>
                </a:cubicBezTo>
                <a:lnTo>
                  <a:pt x="7835" y="42982"/>
                </a:lnTo>
                <a:cubicBezTo>
                  <a:pt x="7828" y="42992"/>
                  <a:pt x="7820" y="43000"/>
                  <a:pt x="7809" y="43011"/>
                </a:cubicBezTo>
                <a:lnTo>
                  <a:pt x="7805" y="43019"/>
                </a:lnTo>
                <a:lnTo>
                  <a:pt x="7797" y="43030"/>
                </a:lnTo>
                <a:lnTo>
                  <a:pt x="7787" y="43049"/>
                </a:lnTo>
                <a:lnTo>
                  <a:pt x="7783" y="43057"/>
                </a:lnTo>
                <a:lnTo>
                  <a:pt x="7779" y="43064"/>
                </a:lnTo>
                <a:lnTo>
                  <a:pt x="7775" y="43067"/>
                </a:lnTo>
                <a:cubicBezTo>
                  <a:pt x="7771" y="43079"/>
                  <a:pt x="7768" y="43086"/>
                  <a:pt x="7764" y="43094"/>
                </a:cubicBezTo>
                <a:lnTo>
                  <a:pt x="7757" y="43109"/>
                </a:lnTo>
                <a:lnTo>
                  <a:pt x="7752" y="43113"/>
                </a:lnTo>
                <a:cubicBezTo>
                  <a:pt x="7752" y="43117"/>
                  <a:pt x="7752" y="43121"/>
                  <a:pt x="7749" y="43124"/>
                </a:cubicBezTo>
                <a:cubicBezTo>
                  <a:pt x="7745" y="43135"/>
                  <a:pt x="7741" y="43147"/>
                  <a:pt x="7738" y="43158"/>
                </a:cubicBezTo>
                <a:lnTo>
                  <a:pt x="7734" y="43177"/>
                </a:lnTo>
                <a:cubicBezTo>
                  <a:pt x="7734" y="43177"/>
                  <a:pt x="7734" y="43180"/>
                  <a:pt x="7730" y="43185"/>
                </a:cubicBezTo>
                <a:lnTo>
                  <a:pt x="7730" y="43196"/>
                </a:lnTo>
                <a:cubicBezTo>
                  <a:pt x="7726" y="43215"/>
                  <a:pt x="7726" y="43230"/>
                  <a:pt x="7726" y="43244"/>
                </a:cubicBezTo>
                <a:lnTo>
                  <a:pt x="7722" y="43256"/>
                </a:lnTo>
                <a:lnTo>
                  <a:pt x="7726" y="43263"/>
                </a:lnTo>
                <a:lnTo>
                  <a:pt x="7726" y="43282"/>
                </a:lnTo>
                <a:lnTo>
                  <a:pt x="7726" y="43298"/>
                </a:lnTo>
                <a:lnTo>
                  <a:pt x="7726" y="43305"/>
                </a:lnTo>
                <a:lnTo>
                  <a:pt x="7726" y="43312"/>
                </a:lnTo>
                <a:cubicBezTo>
                  <a:pt x="7734" y="43361"/>
                  <a:pt x="7749" y="43414"/>
                  <a:pt x="7779" y="43467"/>
                </a:cubicBezTo>
                <a:cubicBezTo>
                  <a:pt x="7809" y="43519"/>
                  <a:pt x="7851" y="43561"/>
                  <a:pt x="7892" y="43587"/>
                </a:cubicBezTo>
                <a:lnTo>
                  <a:pt x="7907" y="43599"/>
                </a:lnTo>
                <a:lnTo>
                  <a:pt x="7915" y="43606"/>
                </a:lnTo>
                <a:lnTo>
                  <a:pt x="7918" y="43606"/>
                </a:lnTo>
                <a:lnTo>
                  <a:pt x="7933" y="43618"/>
                </a:lnTo>
                <a:lnTo>
                  <a:pt x="7937" y="43618"/>
                </a:lnTo>
                <a:lnTo>
                  <a:pt x="7941" y="43621"/>
                </a:lnTo>
                <a:lnTo>
                  <a:pt x="7945" y="43621"/>
                </a:lnTo>
                <a:cubicBezTo>
                  <a:pt x="7952" y="43625"/>
                  <a:pt x="7955" y="43625"/>
                  <a:pt x="7964" y="43628"/>
                </a:cubicBezTo>
                <a:cubicBezTo>
                  <a:pt x="7974" y="43628"/>
                  <a:pt x="7990" y="43632"/>
                  <a:pt x="8001" y="43632"/>
                </a:cubicBezTo>
                <a:cubicBezTo>
                  <a:pt x="8039" y="43632"/>
                  <a:pt x="8073" y="43628"/>
                  <a:pt x="8106" y="43621"/>
                </a:cubicBezTo>
                <a:cubicBezTo>
                  <a:pt x="8141" y="43614"/>
                  <a:pt x="8171" y="43606"/>
                  <a:pt x="8200" y="43599"/>
                </a:cubicBezTo>
                <a:cubicBezTo>
                  <a:pt x="8254" y="43576"/>
                  <a:pt x="8306" y="43554"/>
                  <a:pt x="8367" y="43527"/>
                </a:cubicBezTo>
                <a:cubicBezTo>
                  <a:pt x="8396" y="43512"/>
                  <a:pt x="8426" y="43501"/>
                  <a:pt x="8457" y="43486"/>
                </a:cubicBezTo>
                <a:lnTo>
                  <a:pt x="8502" y="43463"/>
                </a:lnTo>
                <a:cubicBezTo>
                  <a:pt x="8506" y="43462"/>
                  <a:pt x="8507" y="43462"/>
                  <a:pt x="8508" y="43462"/>
                </a:cubicBezTo>
                <a:cubicBezTo>
                  <a:pt x="8509" y="43462"/>
                  <a:pt x="8506" y="43463"/>
                  <a:pt x="8506" y="43463"/>
                </a:cubicBezTo>
                <a:lnTo>
                  <a:pt x="8498" y="43467"/>
                </a:lnTo>
                <a:cubicBezTo>
                  <a:pt x="8461" y="43493"/>
                  <a:pt x="8415" y="43527"/>
                  <a:pt x="8362" y="43576"/>
                </a:cubicBezTo>
                <a:cubicBezTo>
                  <a:pt x="8336" y="43602"/>
                  <a:pt x="8310" y="43632"/>
                  <a:pt x="8283" y="43666"/>
                </a:cubicBezTo>
                <a:cubicBezTo>
                  <a:pt x="8257" y="43700"/>
                  <a:pt x="8231" y="43741"/>
                  <a:pt x="8216" y="43795"/>
                </a:cubicBezTo>
                <a:cubicBezTo>
                  <a:pt x="8208" y="43817"/>
                  <a:pt x="8208" y="43840"/>
                  <a:pt x="8208" y="43866"/>
                </a:cubicBezTo>
                <a:lnTo>
                  <a:pt x="8208" y="43870"/>
                </a:lnTo>
                <a:lnTo>
                  <a:pt x="8208" y="43881"/>
                </a:lnTo>
                <a:cubicBezTo>
                  <a:pt x="8208" y="43889"/>
                  <a:pt x="8212" y="43900"/>
                  <a:pt x="8212" y="43908"/>
                </a:cubicBezTo>
                <a:cubicBezTo>
                  <a:pt x="8212" y="43922"/>
                  <a:pt x="8216" y="43941"/>
                  <a:pt x="8219" y="43956"/>
                </a:cubicBezTo>
                <a:cubicBezTo>
                  <a:pt x="8227" y="43990"/>
                  <a:pt x="8242" y="44021"/>
                  <a:pt x="8257" y="44050"/>
                </a:cubicBezTo>
                <a:cubicBezTo>
                  <a:pt x="8276" y="44077"/>
                  <a:pt x="8294" y="44103"/>
                  <a:pt x="8317" y="44125"/>
                </a:cubicBezTo>
                <a:cubicBezTo>
                  <a:pt x="8339" y="44148"/>
                  <a:pt x="8367" y="44167"/>
                  <a:pt x="8393" y="44186"/>
                </a:cubicBezTo>
                <a:cubicBezTo>
                  <a:pt x="8449" y="44216"/>
                  <a:pt x="8506" y="44231"/>
                  <a:pt x="8558" y="44238"/>
                </a:cubicBezTo>
                <a:cubicBezTo>
                  <a:pt x="8580" y="44240"/>
                  <a:pt x="8601" y="44241"/>
                  <a:pt x="8622" y="44241"/>
                </a:cubicBezTo>
                <a:cubicBezTo>
                  <a:pt x="8651" y="44241"/>
                  <a:pt x="8679" y="44239"/>
                  <a:pt x="8705" y="44235"/>
                </a:cubicBezTo>
                <a:lnTo>
                  <a:pt x="8720" y="44235"/>
                </a:lnTo>
                <a:lnTo>
                  <a:pt x="8728" y="44231"/>
                </a:lnTo>
                <a:cubicBezTo>
                  <a:pt x="8735" y="44231"/>
                  <a:pt x="8742" y="44228"/>
                  <a:pt x="8751" y="44228"/>
                </a:cubicBezTo>
                <a:cubicBezTo>
                  <a:pt x="8765" y="44224"/>
                  <a:pt x="8780" y="44219"/>
                  <a:pt x="8796" y="44212"/>
                </a:cubicBezTo>
                <a:cubicBezTo>
                  <a:pt x="8859" y="44197"/>
                  <a:pt x="8923" y="44171"/>
                  <a:pt x="8987" y="44141"/>
                </a:cubicBezTo>
                <a:cubicBezTo>
                  <a:pt x="9093" y="44092"/>
                  <a:pt x="9202" y="44035"/>
                  <a:pt x="9315" y="43967"/>
                </a:cubicBezTo>
                <a:cubicBezTo>
                  <a:pt x="9375" y="43934"/>
                  <a:pt x="9432" y="43900"/>
                  <a:pt x="9496" y="43863"/>
                </a:cubicBezTo>
                <a:cubicBezTo>
                  <a:pt x="9526" y="43844"/>
                  <a:pt x="9556" y="43825"/>
                  <a:pt x="9586" y="43802"/>
                </a:cubicBezTo>
                <a:cubicBezTo>
                  <a:pt x="9601" y="43795"/>
                  <a:pt x="9616" y="43783"/>
                  <a:pt x="9632" y="43772"/>
                </a:cubicBezTo>
                <a:lnTo>
                  <a:pt x="9642" y="43764"/>
                </a:lnTo>
                <a:lnTo>
                  <a:pt x="9639" y="43772"/>
                </a:lnTo>
                <a:lnTo>
                  <a:pt x="9627" y="43787"/>
                </a:lnTo>
                <a:cubicBezTo>
                  <a:pt x="9567" y="43870"/>
                  <a:pt x="9507" y="43964"/>
                  <a:pt x="9446" y="44069"/>
                </a:cubicBezTo>
                <a:cubicBezTo>
                  <a:pt x="9417" y="44122"/>
                  <a:pt x="9387" y="44179"/>
                  <a:pt x="9360" y="44238"/>
                </a:cubicBezTo>
                <a:cubicBezTo>
                  <a:pt x="9333" y="44299"/>
                  <a:pt x="9311" y="44363"/>
                  <a:pt x="9296" y="44431"/>
                </a:cubicBezTo>
                <a:cubicBezTo>
                  <a:pt x="9288" y="44461"/>
                  <a:pt x="9285" y="44490"/>
                  <a:pt x="9285" y="44521"/>
                </a:cubicBezTo>
                <a:cubicBezTo>
                  <a:pt x="9285" y="44536"/>
                  <a:pt x="9288" y="44555"/>
                  <a:pt x="9293" y="44570"/>
                </a:cubicBezTo>
                <a:cubicBezTo>
                  <a:pt x="9293" y="44585"/>
                  <a:pt x="9300" y="44603"/>
                  <a:pt x="9307" y="44619"/>
                </a:cubicBezTo>
                <a:cubicBezTo>
                  <a:pt x="9315" y="44638"/>
                  <a:pt x="9326" y="44653"/>
                  <a:pt x="9338" y="44668"/>
                </a:cubicBezTo>
                <a:cubicBezTo>
                  <a:pt x="9349" y="44679"/>
                  <a:pt x="9364" y="44690"/>
                  <a:pt x="9379" y="44702"/>
                </a:cubicBezTo>
                <a:cubicBezTo>
                  <a:pt x="9387" y="44706"/>
                  <a:pt x="9394" y="44709"/>
                  <a:pt x="9406" y="44713"/>
                </a:cubicBezTo>
                <a:cubicBezTo>
                  <a:pt x="9409" y="44713"/>
                  <a:pt x="9417" y="44716"/>
                  <a:pt x="9420" y="44716"/>
                </a:cubicBezTo>
                <a:lnTo>
                  <a:pt x="9432" y="44721"/>
                </a:lnTo>
                <a:lnTo>
                  <a:pt x="9488" y="44721"/>
                </a:lnTo>
                <a:cubicBezTo>
                  <a:pt x="9470" y="44725"/>
                  <a:pt x="9452" y="44728"/>
                  <a:pt x="9434" y="44728"/>
                </a:cubicBezTo>
                <a:cubicBezTo>
                  <a:pt x="9420" y="44728"/>
                  <a:pt x="9405" y="44726"/>
                  <a:pt x="9390" y="44721"/>
                </a:cubicBezTo>
                <a:cubicBezTo>
                  <a:pt x="9364" y="44713"/>
                  <a:pt x="9338" y="44698"/>
                  <a:pt x="9319" y="44683"/>
                </a:cubicBezTo>
                <a:cubicBezTo>
                  <a:pt x="9281" y="44653"/>
                  <a:pt x="9262" y="44619"/>
                  <a:pt x="9248" y="44600"/>
                </a:cubicBezTo>
                <a:cubicBezTo>
                  <a:pt x="9243" y="44596"/>
                  <a:pt x="9239" y="44593"/>
                  <a:pt x="9236" y="44589"/>
                </a:cubicBezTo>
                <a:cubicBezTo>
                  <a:pt x="9236" y="44581"/>
                  <a:pt x="9232" y="44581"/>
                  <a:pt x="9229" y="44581"/>
                </a:cubicBezTo>
                <a:cubicBezTo>
                  <a:pt x="9225" y="44577"/>
                  <a:pt x="9220" y="44577"/>
                  <a:pt x="9217" y="44577"/>
                </a:cubicBezTo>
                <a:cubicBezTo>
                  <a:pt x="9210" y="44577"/>
                  <a:pt x="9202" y="44581"/>
                  <a:pt x="9194" y="44589"/>
                </a:cubicBezTo>
                <a:lnTo>
                  <a:pt x="9191" y="44593"/>
                </a:lnTo>
                <a:cubicBezTo>
                  <a:pt x="9191" y="44596"/>
                  <a:pt x="9191" y="44596"/>
                  <a:pt x="9187" y="44600"/>
                </a:cubicBezTo>
                <a:cubicBezTo>
                  <a:pt x="9187" y="44603"/>
                  <a:pt x="9187" y="44608"/>
                  <a:pt x="9183" y="44612"/>
                </a:cubicBezTo>
                <a:cubicBezTo>
                  <a:pt x="9183" y="44622"/>
                  <a:pt x="9183" y="44634"/>
                  <a:pt x="9180" y="44645"/>
                </a:cubicBezTo>
                <a:cubicBezTo>
                  <a:pt x="9180" y="44671"/>
                  <a:pt x="9183" y="44702"/>
                  <a:pt x="9191" y="44728"/>
                </a:cubicBezTo>
                <a:cubicBezTo>
                  <a:pt x="9202" y="44784"/>
                  <a:pt x="9225" y="44829"/>
                  <a:pt x="9198" y="44837"/>
                </a:cubicBezTo>
                <a:cubicBezTo>
                  <a:pt x="9164" y="44800"/>
                  <a:pt x="9138" y="44758"/>
                  <a:pt x="9119" y="44713"/>
                </a:cubicBezTo>
                <a:cubicBezTo>
                  <a:pt x="9116" y="44702"/>
                  <a:pt x="9112" y="44690"/>
                  <a:pt x="9107" y="44679"/>
                </a:cubicBezTo>
                <a:cubicBezTo>
                  <a:pt x="9104" y="44668"/>
                  <a:pt x="9104" y="44657"/>
                  <a:pt x="9100" y="44645"/>
                </a:cubicBezTo>
                <a:cubicBezTo>
                  <a:pt x="9097" y="44634"/>
                  <a:pt x="9097" y="44626"/>
                  <a:pt x="9097" y="44615"/>
                </a:cubicBezTo>
                <a:lnTo>
                  <a:pt x="9093" y="44612"/>
                </a:lnTo>
                <a:lnTo>
                  <a:pt x="9097" y="44608"/>
                </a:lnTo>
                <a:lnTo>
                  <a:pt x="9097" y="44603"/>
                </a:lnTo>
                <a:cubicBezTo>
                  <a:pt x="9097" y="44574"/>
                  <a:pt x="9104" y="44544"/>
                  <a:pt x="9112" y="44513"/>
                </a:cubicBezTo>
                <a:cubicBezTo>
                  <a:pt x="9138" y="44434"/>
                  <a:pt x="9175" y="44355"/>
                  <a:pt x="9220" y="44276"/>
                </a:cubicBezTo>
                <a:cubicBezTo>
                  <a:pt x="9266" y="44197"/>
                  <a:pt x="9311" y="44122"/>
                  <a:pt x="9360" y="44054"/>
                </a:cubicBezTo>
                <a:lnTo>
                  <a:pt x="9368" y="44047"/>
                </a:lnTo>
                <a:lnTo>
                  <a:pt x="9371" y="44039"/>
                </a:lnTo>
                <a:lnTo>
                  <a:pt x="9368" y="44043"/>
                </a:lnTo>
                <a:cubicBezTo>
                  <a:pt x="9356" y="44050"/>
                  <a:pt x="9349" y="44054"/>
                  <a:pt x="9338" y="44061"/>
                </a:cubicBezTo>
                <a:cubicBezTo>
                  <a:pt x="9319" y="44077"/>
                  <a:pt x="9296" y="44088"/>
                  <a:pt x="9277" y="44103"/>
                </a:cubicBezTo>
                <a:cubicBezTo>
                  <a:pt x="9236" y="44129"/>
                  <a:pt x="9194" y="44152"/>
                  <a:pt x="9157" y="44179"/>
                </a:cubicBezTo>
                <a:cubicBezTo>
                  <a:pt x="9074" y="44224"/>
                  <a:pt x="8995" y="44269"/>
                  <a:pt x="8912" y="44303"/>
                </a:cubicBezTo>
                <a:cubicBezTo>
                  <a:pt x="8878" y="44318"/>
                  <a:pt x="8845" y="44329"/>
                  <a:pt x="8810" y="44340"/>
                </a:cubicBezTo>
                <a:cubicBezTo>
                  <a:pt x="8796" y="44344"/>
                  <a:pt x="8777" y="44348"/>
                  <a:pt x="8761" y="44351"/>
                </a:cubicBezTo>
                <a:cubicBezTo>
                  <a:pt x="8751" y="44351"/>
                  <a:pt x="8742" y="44355"/>
                  <a:pt x="8735" y="44355"/>
                </a:cubicBezTo>
                <a:lnTo>
                  <a:pt x="8720" y="44355"/>
                </a:lnTo>
                <a:lnTo>
                  <a:pt x="8709" y="44359"/>
                </a:lnTo>
                <a:lnTo>
                  <a:pt x="8694" y="44359"/>
                </a:lnTo>
                <a:cubicBezTo>
                  <a:pt x="8648" y="44359"/>
                  <a:pt x="8603" y="44359"/>
                  <a:pt x="8551" y="44351"/>
                </a:cubicBezTo>
                <a:cubicBezTo>
                  <a:pt x="8498" y="44344"/>
                  <a:pt x="8442" y="44329"/>
                  <a:pt x="8381" y="44299"/>
                </a:cubicBezTo>
                <a:cubicBezTo>
                  <a:pt x="8329" y="44271"/>
                  <a:pt x="8275" y="44230"/>
                  <a:pt x="8232" y="44181"/>
                </a:cubicBezTo>
                <a:lnTo>
                  <a:pt x="8232" y="44181"/>
                </a:lnTo>
                <a:cubicBezTo>
                  <a:pt x="8272" y="44230"/>
                  <a:pt x="8319" y="44266"/>
                  <a:pt x="8362" y="44292"/>
                </a:cubicBezTo>
                <a:cubicBezTo>
                  <a:pt x="8407" y="44318"/>
                  <a:pt x="8449" y="44337"/>
                  <a:pt x="8487" y="44348"/>
                </a:cubicBezTo>
                <a:cubicBezTo>
                  <a:pt x="8520" y="44355"/>
                  <a:pt x="8555" y="44363"/>
                  <a:pt x="8577" y="44367"/>
                </a:cubicBezTo>
                <a:cubicBezTo>
                  <a:pt x="8630" y="44374"/>
                  <a:pt x="8667" y="44378"/>
                  <a:pt x="8694" y="44382"/>
                </a:cubicBezTo>
                <a:lnTo>
                  <a:pt x="8709" y="44382"/>
                </a:lnTo>
                <a:cubicBezTo>
                  <a:pt x="8716" y="44382"/>
                  <a:pt x="8720" y="44382"/>
                  <a:pt x="8720" y="44386"/>
                </a:cubicBezTo>
                <a:cubicBezTo>
                  <a:pt x="8723" y="44386"/>
                  <a:pt x="8728" y="44389"/>
                  <a:pt x="8728" y="44389"/>
                </a:cubicBezTo>
                <a:cubicBezTo>
                  <a:pt x="8732" y="44393"/>
                  <a:pt x="8732" y="44397"/>
                  <a:pt x="8728" y="44400"/>
                </a:cubicBezTo>
                <a:cubicBezTo>
                  <a:pt x="8728" y="44400"/>
                  <a:pt x="8728" y="44405"/>
                  <a:pt x="8723" y="44405"/>
                </a:cubicBezTo>
                <a:cubicBezTo>
                  <a:pt x="8723" y="44408"/>
                  <a:pt x="8723" y="44408"/>
                  <a:pt x="8720" y="44408"/>
                </a:cubicBezTo>
                <a:cubicBezTo>
                  <a:pt x="8716" y="44408"/>
                  <a:pt x="8713" y="44412"/>
                  <a:pt x="8709" y="44412"/>
                </a:cubicBezTo>
                <a:cubicBezTo>
                  <a:pt x="8682" y="44418"/>
                  <a:pt x="8643" y="44424"/>
                  <a:pt x="8595" y="44424"/>
                </a:cubicBezTo>
                <a:cubicBezTo>
                  <a:pt x="8587" y="44424"/>
                  <a:pt x="8579" y="44424"/>
                  <a:pt x="8570" y="44423"/>
                </a:cubicBezTo>
                <a:lnTo>
                  <a:pt x="8570" y="44423"/>
                </a:lnTo>
                <a:cubicBezTo>
                  <a:pt x="8583" y="44425"/>
                  <a:pt x="8596" y="44427"/>
                  <a:pt x="8607" y="44427"/>
                </a:cubicBezTo>
                <a:lnTo>
                  <a:pt x="8656" y="44427"/>
                </a:lnTo>
                <a:cubicBezTo>
                  <a:pt x="8671" y="44427"/>
                  <a:pt x="8683" y="44423"/>
                  <a:pt x="8697" y="44423"/>
                </a:cubicBezTo>
                <a:lnTo>
                  <a:pt x="8723" y="44423"/>
                </a:lnTo>
                <a:lnTo>
                  <a:pt x="8728" y="44419"/>
                </a:lnTo>
                <a:cubicBezTo>
                  <a:pt x="8746" y="44419"/>
                  <a:pt x="8761" y="44412"/>
                  <a:pt x="8780" y="44408"/>
                </a:cubicBezTo>
                <a:cubicBezTo>
                  <a:pt x="8814" y="44397"/>
                  <a:pt x="8848" y="44382"/>
                  <a:pt x="8882" y="44367"/>
                </a:cubicBezTo>
                <a:cubicBezTo>
                  <a:pt x="8949" y="44337"/>
                  <a:pt x="9017" y="44299"/>
                  <a:pt x="9085" y="44257"/>
                </a:cubicBezTo>
                <a:cubicBezTo>
                  <a:pt x="9119" y="44235"/>
                  <a:pt x="9157" y="44216"/>
                  <a:pt x="9191" y="44190"/>
                </a:cubicBezTo>
                <a:lnTo>
                  <a:pt x="9248" y="44156"/>
                </a:lnTo>
                <a:lnTo>
                  <a:pt x="9274" y="44137"/>
                </a:lnTo>
                <a:cubicBezTo>
                  <a:pt x="9277" y="44134"/>
                  <a:pt x="9281" y="44134"/>
                  <a:pt x="9281" y="44134"/>
                </a:cubicBezTo>
                <a:lnTo>
                  <a:pt x="9281" y="44134"/>
                </a:lnTo>
                <a:lnTo>
                  <a:pt x="9277" y="44137"/>
                </a:lnTo>
                <a:lnTo>
                  <a:pt x="9274" y="44144"/>
                </a:lnTo>
                <a:cubicBezTo>
                  <a:pt x="9248" y="44182"/>
                  <a:pt x="9220" y="44224"/>
                  <a:pt x="9194" y="44265"/>
                </a:cubicBezTo>
                <a:cubicBezTo>
                  <a:pt x="9168" y="44310"/>
                  <a:pt x="9145" y="44359"/>
                  <a:pt x="9123" y="44412"/>
                </a:cubicBezTo>
                <a:cubicBezTo>
                  <a:pt x="9107" y="44419"/>
                  <a:pt x="9089" y="44438"/>
                  <a:pt x="9070" y="44461"/>
                </a:cubicBezTo>
                <a:cubicBezTo>
                  <a:pt x="9055" y="44487"/>
                  <a:pt x="9036" y="44518"/>
                  <a:pt x="9025" y="44551"/>
                </a:cubicBezTo>
                <a:cubicBezTo>
                  <a:pt x="9017" y="44574"/>
                  <a:pt x="9010" y="44596"/>
                  <a:pt x="9014" y="44622"/>
                </a:cubicBezTo>
                <a:lnTo>
                  <a:pt x="9014" y="44626"/>
                </a:lnTo>
                <a:cubicBezTo>
                  <a:pt x="9014" y="44634"/>
                  <a:pt x="9014" y="44641"/>
                  <a:pt x="9017" y="44649"/>
                </a:cubicBezTo>
                <a:cubicBezTo>
                  <a:pt x="9017" y="44660"/>
                  <a:pt x="9025" y="44679"/>
                  <a:pt x="9029" y="44694"/>
                </a:cubicBezTo>
                <a:cubicBezTo>
                  <a:pt x="9033" y="44713"/>
                  <a:pt x="9040" y="44732"/>
                  <a:pt x="9048" y="44747"/>
                </a:cubicBezTo>
                <a:cubicBezTo>
                  <a:pt x="9059" y="44766"/>
                  <a:pt x="9067" y="44784"/>
                  <a:pt x="9078" y="44800"/>
                </a:cubicBezTo>
                <a:cubicBezTo>
                  <a:pt x="9097" y="44837"/>
                  <a:pt x="9126" y="44867"/>
                  <a:pt x="9157" y="44897"/>
                </a:cubicBezTo>
                <a:cubicBezTo>
                  <a:pt x="9172" y="44912"/>
                  <a:pt x="9191" y="44924"/>
                  <a:pt x="9206" y="44935"/>
                </a:cubicBezTo>
                <a:cubicBezTo>
                  <a:pt x="9220" y="44950"/>
                  <a:pt x="9239" y="44958"/>
                  <a:pt x="9255" y="44969"/>
                </a:cubicBezTo>
                <a:lnTo>
                  <a:pt x="9262" y="44969"/>
                </a:lnTo>
                <a:lnTo>
                  <a:pt x="9266" y="44973"/>
                </a:lnTo>
                <a:lnTo>
                  <a:pt x="9270" y="44977"/>
                </a:lnTo>
                <a:cubicBezTo>
                  <a:pt x="9277" y="44980"/>
                  <a:pt x="9285" y="44980"/>
                  <a:pt x="9293" y="44984"/>
                </a:cubicBezTo>
                <a:cubicBezTo>
                  <a:pt x="9307" y="44992"/>
                  <a:pt x="9323" y="44996"/>
                  <a:pt x="9338" y="44999"/>
                </a:cubicBezTo>
                <a:cubicBezTo>
                  <a:pt x="9342" y="45003"/>
                  <a:pt x="9345" y="45003"/>
                  <a:pt x="9349" y="45003"/>
                </a:cubicBezTo>
                <a:lnTo>
                  <a:pt x="9356" y="45006"/>
                </a:lnTo>
                <a:lnTo>
                  <a:pt x="9371" y="45010"/>
                </a:lnTo>
                <a:cubicBezTo>
                  <a:pt x="9383" y="45010"/>
                  <a:pt x="9398" y="45015"/>
                  <a:pt x="9409" y="45015"/>
                </a:cubicBezTo>
                <a:cubicBezTo>
                  <a:pt x="9424" y="45018"/>
                  <a:pt x="9443" y="45018"/>
                  <a:pt x="9462" y="45018"/>
                </a:cubicBezTo>
                <a:lnTo>
                  <a:pt x="9545" y="45018"/>
                </a:lnTo>
                <a:cubicBezTo>
                  <a:pt x="9559" y="45015"/>
                  <a:pt x="9571" y="45015"/>
                  <a:pt x="9582" y="45015"/>
                </a:cubicBezTo>
                <a:cubicBezTo>
                  <a:pt x="9604" y="45010"/>
                  <a:pt x="9627" y="45006"/>
                  <a:pt x="9650" y="45003"/>
                </a:cubicBezTo>
                <a:cubicBezTo>
                  <a:pt x="9733" y="44987"/>
                  <a:pt x="9808" y="44969"/>
                  <a:pt x="9884" y="44947"/>
                </a:cubicBezTo>
                <a:cubicBezTo>
                  <a:pt x="9827" y="44947"/>
                  <a:pt x="9808" y="44935"/>
                  <a:pt x="9819" y="44916"/>
                </a:cubicBezTo>
                <a:cubicBezTo>
                  <a:pt x="9830" y="44902"/>
                  <a:pt x="9872" y="44874"/>
                  <a:pt x="9936" y="44845"/>
                </a:cubicBezTo>
                <a:cubicBezTo>
                  <a:pt x="10056" y="44781"/>
                  <a:pt x="10260" y="44683"/>
                  <a:pt x="10485" y="44563"/>
                </a:cubicBezTo>
                <a:cubicBezTo>
                  <a:pt x="10716" y="44445"/>
                  <a:pt x="10972" y="44299"/>
                  <a:pt x="11205" y="44152"/>
                </a:cubicBezTo>
                <a:cubicBezTo>
                  <a:pt x="11442" y="44005"/>
                  <a:pt x="11660" y="43854"/>
                  <a:pt x="11815" y="43727"/>
                </a:cubicBezTo>
                <a:lnTo>
                  <a:pt x="11815" y="43727"/>
                </a:lnTo>
                <a:cubicBezTo>
                  <a:pt x="11849" y="43734"/>
                  <a:pt x="11837" y="43776"/>
                  <a:pt x="11713" y="43885"/>
                </a:cubicBezTo>
                <a:cubicBezTo>
                  <a:pt x="11649" y="43938"/>
                  <a:pt x="11559" y="44009"/>
                  <a:pt x="11431" y="44092"/>
                </a:cubicBezTo>
                <a:cubicBezTo>
                  <a:pt x="11303" y="44179"/>
                  <a:pt x="11133" y="44284"/>
                  <a:pt x="10919" y="44397"/>
                </a:cubicBezTo>
                <a:cubicBezTo>
                  <a:pt x="11171" y="44292"/>
                  <a:pt x="11359" y="44179"/>
                  <a:pt x="11521" y="44061"/>
                </a:cubicBezTo>
                <a:cubicBezTo>
                  <a:pt x="11683" y="43945"/>
                  <a:pt x="11815" y="43828"/>
                  <a:pt x="11939" y="43704"/>
                </a:cubicBezTo>
                <a:cubicBezTo>
                  <a:pt x="12067" y="43583"/>
                  <a:pt x="12188" y="43460"/>
                  <a:pt x="12327" y="43316"/>
                </a:cubicBezTo>
                <a:cubicBezTo>
                  <a:pt x="12398" y="43244"/>
                  <a:pt x="12470" y="43169"/>
                  <a:pt x="12549" y="43083"/>
                </a:cubicBezTo>
                <a:cubicBezTo>
                  <a:pt x="12591" y="43041"/>
                  <a:pt x="12631" y="42996"/>
                  <a:pt x="12673" y="42944"/>
                </a:cubicBezTo>
                <a:cubicBezTo>
                  <a:pt x="12685" y="42932"/>
                  <a:pt x="12695" y="42917"/>
                  <a:pt x="12707" y="42906"/>
                </a:cubicBezTo>
                <a:cubicBezTo>
                  <a:pt x="12714" y="42891"/>
                  <a:pt x="12726" y="42876"/>
                  <a:pt x="12737" y="42864"/>
                </a:cubicBezTo>
                <a:cubicBezTo>
                  <a:pt x="12744" y="42853"/>
                  <a:pt x="12752" y="42842"/>
                  <a:pt x="12760" y="42834"/>
                </a:cubicBezTo>
                <a:cubicBezTo>
                  <a:pt x="12767" y="42823"/>
                  <a:pt x="12775" y="42815"/>
                  <a:pt x="12779" y="42808"/>
                </a:cubicBezTo>
                <a:lnTo>
                  <a:pt x="12779" y="42808"/>
                </a:lnTo>
                <a:cubicBezTo>
                  <a:pt x="12775" y="42815"/>
                  <a:pt x="12771" y="42823"/>
                  <a:pt x="12767" y="42831"/>
                </a:cubicBezTo>
                <a:cubicBezTo>
                  <a:pt x="12760" y="42842"/>
                  <a:pt x="12756" y="42850"/>
                  <a:pt x="12752" y="42857"/>
                </a:cubicBezTo>
                <a:cubicBezTo>
                  <a:pt x="12756" y="42850"/>
                  <a:pt x="12763" y="42842"/>
                  <a:pt x="12767" y="42834"/>
                </a:cubicBezTo>
                <a:cubicBezTo>
                  <a:pt x="12782" y="42801"/>
                  <a:pt x="12798" y="42770"/>
                  <a:pt x="12808" y="42733"/>
                </a:cubicBezTo>
                <a:cubicBezTo>
                  <a:pt x="12817" y="42710"/>
                  <a:pt x="12820" y="42688"/>
                  <a:pt x="12820" y="42661"/>
                </a:cubicBezTo>
                <a:lnTo>
                  <a:pt x="12820" y="42643"/>
                </a:lnTo>
                <a:cubicBezTo>
                  <a:pt x="12820" y="42635"/>
                  <a:pt x="12820" y="42631"/>
                  <a:pt x="12817" y="42624"/>
                </a:cubicBezTo>
                <a:cubicBezTo>
                  <a:pt x="12817" y="42620"/>
                  <a:pt x="12817" y="42612"/>
                  <a:pt x="12812" y="42605"/>
                </a:cubicBezTo>
                <a:lnTo>
                  <a:pt x="12812" y="42598"/>
                </a:lnTo>
                <a:lnTo>
                  <a:pt x="12817" y="42598"/>
                </a:lnTo>
                <a:cubicBezTo>
                  <a:pt x="12865" y="42608"/>
                  <a:pt x="12914" y="42620"/>
                  <a:pt x="12959" y="42631"/>
                </a:cubicBezTo>
                <a:cubicBezTo>
                  <a:pt x="13057" y="42657"/>
                  <a:pt x="13144" y="42680"/>
                  <a:pt x="13215" y="42699"/>
                </a:cubicBezTo>
                <a:cubicBezTo>
                  <a:pt x="13317" y="42725"/>
                  <a:pt x="13392" y="42748"/>
                  <a:pt x="13426" y="42763"/>
                </a:cubicBezTo>
                <a:cubicBezTo>
                  <a:pt x="13457" y="42776"/>
                  <a:pt x="13460" y="42783"/>
                  <a:pt x="13425" y="42783"/>
                </a:cubicBezTo>
                <a:cubicBezTo>
                  <a:pt x="13418" y="42783"/>
                  <a:pt x="13410" y="42782"/>
                  <a:pt x="13399" y="42782"/>
                </a:cubicBezTo>
                <a:lnTo>
                  <a:pt x="13170" y="42733"/>
                </a:lnTo>
                <a:lnTo>
                  <a:pt x="13170" y="42733"/>
                </a:lnTo>
                <a:cubicBezTo>
                  <a:pt x="13219" y="42744"/>
                  <a:pt x="13268" y="42756"/>
                  <a:pt x="13317" y="42767"/>
                </a:cubicBezTo>
                <a:cubicBezTo>
                  <a:pt x="13370" y="42778"/>
                  <a:pt x="13422" y="42789"/>
                  <a:pt x="13475" y="42801"/>
                </a:cubicBezTo>
                <a:cubicBezTo>
                  <a:pt x="13580" y="42819"/>
                  <a:pt x="13693" y="42842"/>
                  <a:pt x="13810" y="42864"/>
                </a:cubicBezTo>
                <a:cubicBezTo>
                  <a:pt x="13927" y="42887"/>
                  <a:pt x="14047" y="42909"/>
                  <a:pt x="14167" y="42932"/>
                </a:cubicBezTo>
                <a:cubicBezTo>
                  <a:pt x="14202" y="42936"/>
                  <a:pt x="14232" y="42944"/>
                  <a:pt x="14262" y="42947"/>
                </a:cubicBezTo>
                <a:cubicBezTo>
                  <a:pt x="14292" y="42951"/>
                  <a:pt x="14325" y="42959"/>
                  <a:pt x="14356" y="42963"/>
                </a:cubicBezTo>
                <a:cubicBezTo>
                  <a:pt x="14420" y="42973"/>
                  <a:pt x="14484" y="42982"/>
                  <a:pt x="14548" y="42992"/>
                </a:cubicBezTo>
                <a:cubicBezTo>
                  <a:pt x="15064" y="43072"/>
                  <a:pt x="15609" y="43140"/>
                  <a:pt x="16115" y="43185"/>
                </a:cubicBezTo>
                <a:cubicBezTo>
                  <a:pt x="16242" y="43196"/>
                  <a:pt x="16367" y="43207"/>
                  <a:pt x="16487" y="43215"/>
                </a:cubicBezTo>
                <a:cubicBezTo>
                  <a:pt x="16607" y="43226"/>
                  <a:pt x="16724" y="43234"/>
                  <a:pt x="16837" y="43237"/>
                </a:cubicBezTo>
                <a:cubicBezTo>
                  <a:pt x="16890" y="43241"/>
                  <a:pt x="16946" y="43244"/>
                  <a:pt x="16999" y="43248"/>
                </a:cubicBezTo>
                <a:cubicBezTo>
                  <a:pt x="17052" y="43248"/>
                  <a:pt x="17104" y="43253"/>
                  <a:pt x="17157" y="43256"/>
                </a:cubicBezTo>
                <a:cubicBezTo>
                  <a:pt x="17258" y="43260"/>
                  <a:pt x="17352" y="43260"/>
                  <a:pt x="17443" y="43263"/>
                </a:cubicBezTo>
                <a:cubicBezTo>
                  <a:pt x="17486" y="43264"/>
                  <a:pt x="17528" y="43264"/>
                  <a:pt x="17567" y="43264"/>
                </a:cubicBezTo>
                <a:cubicBezTo>
                  <a:pt x="17853" y="43264"/>
                  <a:pt x="18045" y="43252"/>
                  <a:pt x="18098" y="43226"/>
                </a:cubicBezTo>
                <a:lnTo>
                  <a:pt x="18098" y="43226"/>
                </a:lnTo>
                <a:cubicBezTo>
                  <a:pt x="18106" y="43237"/>
                  <a:pt x="18053" y="43271"/>
                  <a:pt x="17985" y="43309"/>
                </a:cubicBezTo>
                <a:cubicBezTo>
                  <a:pt x="17922" y="43343"/>
                  <a:pt x="17839" y="43380"/>
                  <a:pt x="17790" y="43392"/>
                </a:cubicBezTo>
                <a:lnTo>
                  <a:pt x="17967" y="43373"/>
                </a:lnTo>
                <a:lnTo>
                  <a:pt x="18139" y="43354"/>
                </a:lnTo>
                <a:lnTo>
                  <a:pt x="18490" y="43320"/>
                </a:lnTo>
                <a:cubicBezTo>
                  <a:pt x="18719" y="43290"/>
                  <a:pt x="18953" y="43267"/>
                  <a:pt x="19182" y="43234"/>
                </a:cubicBezTo>
                <a:lnTo>
                  <a:pt x="19356" y="43211"/>
                </a:lnTo>
                <a:lnTo>
                  <a:pt x="19442" y="43199"/>
                </a:lnTo>
                <a:lnTo>
                  <a:pt x="19529" y="43188"/>
                </a:lnTo>
                <a:lnTo>
                  <a:pt x="19698" y="43162"/>
                </a:lnTo>
                <a:cubicBezTo>
                  <a:pt x="19845" y="43164"/>
                  <a:pt x="19991" y="43165"/>
                  <a:pt x="20136" y="43165"/>
                </a:cubicBezTo>
                <a:cubicBezTo>
                  <a:pt x="20282" y="43165"/>
                  <a:pt x="20427" y="43164"/>
                  <a:pt x="20572" y="43162"/>
                </a:cubicBezTo>
                <a:cubicBezTo>
                  <a:pt x="20602" y="43196"/>
                  <a:pt x="20640" y="43230"/>
                  <a:pt x="20655" y="43260"/>
                </a:cubicBezTo>
                <a:cubicBezTo>
                  <a:pt x="20677" y="43305"/>
                  <a:pt x="20666" y="43347"/>
                  <a:pt x="20572" y="43384"/>
                </a:cubicBezTo>
                <a:cubicBezTo>
                  <a:pt x="20474" y="43422"/>
                  <a:pt x="20289" y="43448"/>
                  <a:pt x="19969" y="43463"/>
                </a:cubicBezTo>
                <a:cubicBezTo>
                  <a:pt x="20059" y="43467"/>
                  <a:pt x="20158" y="43470"/>
                  <a:pt x="20266" y="43474"/>
                </a:cubicBezTo>
                <a:cubicBezTo>
                  <a:pt x="20320" y="43479"/>
                  <a:pt x="20376" y="43479"/>
                  <a:pt x="20436" y="43479"/>
                </a:cubicBezTo>
                <a:lnTo>
                  <a:pt x="20621" y="43479"/>
                </a:lnTo>
                <a:cubicBezTo>
                  <a:pt x="20876" y="43479"/>
                  <a:pt x="21189" y="43463"/>
                  <a:pt x="21576" y="43429"/>
                </a:cubicBezTo>
                <a:cubicBezTo>
                  <a:pt x="21513" y="43429"/>
                  <a:pt x="21441" y="43422"/>
                  <a:pt x="21378" y="43406"/>
                </a:cubicBezTo>
                <a:cubicBezTo>
                  <a:pt x="21310" y="43392"/>
                  <a:pt x="21249" y="43373"/>
                  <a:pt x="21208" y="43357"/>
                </a:cubicBezTo>
                <a:cubicBezTo>
                  <a:pt x="21125" y="43320"/>
                  <a:pt x="21117" y="43282"/>
                  <a:pt x="21287" y="43271"/>
                </a:cubicBezTo>
                <a:cubicBezTo>
                  <a:pt x="21408" y="43282"/>
                  <a:pt x="21505" y="43290"/>
                  <a:pt x="21588" y="43298"/>
                </a:cubicBezTo>
                <a:cubicBezTo>
                  <a:pt x="21675" y="43305"/>
                  <a:pt x="21746" y="43309"/>
                  <a:pt x="21811" y="43312"/>
                </a:cubicBezTo>
                <a:cubicBezTo>
                  <a:pt x="21934" y="43324"/>
                  <a:pt x="22021" y="43324"/>
                  <a:pt x="22119" y="43324"/>
                </a:cubicBezTo>
                <a:cubicBezTo>
                  <a:pt x="22304" y="43328"/>
                  <a:pt x="22518" y="43328"/>
                  <a:pt x="23064" y="43328"/>
                </a:cubicBezTo>
                <a:cubicBezTo>
                  <a:pt x="22928" y="43324"/>
                  <a:pt x="22947" y="43279"/>
                  <a:pt x="23060" y="43226"/>
                </a:cubicBezTo>
                <a:cubicBezTo>
                  <a:pt x="23124" y="43199"/>
                  <a:pt x="23218" y="43169"/>
                  <a:pt x="23335" y="43143"/>
                </a:cubicBezTo>
                <a:cubicBezTo>
                  <a:pt x="23451" y="43113"/>
                  <a:pt x="23587" y="43090"/>
                  <a:pt x="23734" y="43076"/>
                </a:cubicBezTo>
                <a:lnTo>
                  <a:pt x="23734" y="43076"/>
                </a:lnTo>
                <a:cubicBezTo>
                  <a:pt x="23647" y="43109"/>
                  <a:pt x="23790" y="43230"/>
                  <a:pt x="23609" y="43275"/>
                </a:cubicBezTo>
                <a:cubicBezTo>
                  <a:pt x="23847" y="43222"/>
                  <a:pt x="24080" y="43166"/>
                  <a:pt x="24318" y="43105"/>
                </a:cubicBezTo>
                <a:lnTo>
                  <a:pt x="24679" y="43011"/>
                </a:lnTo>
                <a:lnTo>
                  <a:pt x="24770" y="42989"/>
                </a:lnTo>
                <a:lnTo>
                  <a:pt x="24860" y="42963"/>
                </a:lnTo>
                <a:lnTo>
                  <a:pt x="24969" y="42932"/>
                </a:lnTo>
                <a:lnTo>
                  <a:pt x="24969" y="42932"/>
                </a:lnTo>
                <a:cubicBezTo>
                  <a:pt x="24860" y="42966"/>
                  <a:pt x="24860" y="43000"/>
                  <a:pt x="24924" y="43019"/>
                </a:cubicBezTo>
                <a:cubicBezTo>
                  <a:pt x="24965" y="43034"/>
                  <a:pt x="25025" y="43041"/>
                  <a:pt x="25097" y="43049"/>
                </a:cubicBezTo>
                <a:cubicBezTo>
                  <a:pt x="25141" y="43054"/>
                  <a:pt x="25189" y="43057"/>
                  <a:pt x="25241" y="43057"/>
                </a:cubicBezTo>
                <a:cubicBezTo>
                  <a:pt x="25272" y="43057"/>
                  <a:pt x="25305" y="43056"/>
                  <a:pt x="25338" y="43053"/>
                </a:cubicBezTo>
                <a:cubicBezTo>
                  <a:pt x="25296" y="43053"/>
                  <a:pt x="25357" y="43038"/>
                  <a:pt x="25474" y="43015"/>
                </a:cubicBezTo>
                <a:cubicBezTo>
                  <a:pt x="25534" y="43004"/>
                  <a:pt x="25609" y="42989"/>
                  <a:pt x="25692" y="42973"/>
                </a:cubicBezTo>
                <a:cubicBezTo>
                  <a:pt x="25774" y="42959"/>
                  <a:pt x="25865" y="42940"/>
                  <a:pt x="25963" y="42917"/>
                </a:cubicBezTo>
                <a:cubicBezTo>
                  <a:pt x="26012" y="42909"/>
                  <a:pt x="26061" y="42898"/>
                  <a:pt x="26110" y="42887"/>
                </a:cubicBezTo>
                <a:cubicBezTo>
                  <a:pt x="26158" y="42879"/>
                  <a:pt x="26207" y="42869"/>
                  <a:pt x="26260" y="42857"/>
                </a:cubicBezTo>
                <a:cubicBezTo>
                  <a:pt x="26358" y="42834"/>
                  <a:pt x="26456" y="42812"/>
                  <a:pt x="26551" y="42789"/>
                </a:cubicBezTo>
                <a:cubicBezTo>
                  <a:pt x="26641" y="42767"/>
                  <a:pt x="26727" y="42744"/>
                  <a:pt x="26803" y="42721"/>
                </a:cubicBezTo>
                <a:cubicBezTo>
                  <a:pt x="26840" y="42714"/>
                  <a:pt x="26878" y="42702"/>
                  <a:pt x="26907" y="42695"/>
                </a:cubicBezTo>
                <a:cubicBezTo>
                  <a:pt x="26923" y="42692"/>
                  <a:pt x="26935" y="42688"/>
                  <a:pt x="26949" y="42683"/>
                </a:cubicBezTo>
                <a:cubicBezTo>
                  <a:pt x="26953" y="42680"/>
                  <a:pt x="26961" y="42680"/>
                  <a:pt x="26964" y="42676"/>
                </a:cubicBezTo>
                <a:cubicBezTo>
                  <a:pt x="26957" y="42676"/>
                  <a:pt x="26953" y="42680"/>
                  <a:pt x="26949" y="42680"/>
                </a:cubicBezTo>
                <a:lnTo>
                  <a:pt x="26930" y="42680"/>
                </a:lnTo>
                <a:lnTo>
                  <a:pt x="26912" y="42683"/>
                </a:lnTo>
                <a:lnTo>
                  <a:pt x="26832" y="42702"/>
                </a:lnTo>
                <a:lnTo>
                  <a:pt x="26678" y="42733"/>
                </a:lnTo>
                <a:cubicBezTo>
                  <a:pt x="26573" y="42751"/>
                  <a:pt x="26467" y="42770"/>
                  <a:pt x="26365" y="42789"/>
                </a:cubicBezTo>
                <a:cubicBezTo>
                  <a:pt x="26426" y="42774"/>
                  <a:pt x="26483" y="42763"/>
                  <a:pt x="26539" y="42748"/>
                </a:cubicBezTo>
                <a:cubicBezTo>
                  <a:pt x="26596" y="42737"/>
                  <a:pt x="26648" y="42721"/>
                  <a:pt x="26701" y="42706"/>
                </a:cubicBezTo>
                <a:cubicBezTo>
                  <a:pt x="26754" y="42692"/>
                  <a:pt x="26803" y="42680"/>
                  <a:pt x="26851" y="42665"/>
                </a:cubicBezTo>
                <a:cubicBezTo>
                  <a:pt x="26874" y="42657"/>
                  <a:pt x="26897" y="42650"/>
                  <a:pt x="26919" y="42646"/>
                </a:cubicBezTo>
                <a:lnTo>
                  <a:pt x="26938" y="42638"/>
                </a:lnTo>
                <a:lnTo>
                  <a:pt x="26942" y="42638"/>
                </a:lnTo>
                <a:cubicBezTo>
                  <a:pt x="26949" y="42635"/>
                  <a:pt x="26957" y="42635"/>
                  <a:pt x="26961" y="42631"/>
                </a:cubicBezTo>
                <a:cubicBezTo>
                  <a:pt x="27010" y="42612"/>
                  <a:pt x="27055" y="42598"/>
                  <a:pt x="27104" y="42579"/>
                </a:cubicBezTo>
                <a:cubicBezTo>
                  <a:pt x="27126" y="42567"/>
                  <a:pt x="27149" y="42556"/>
                  <a:pt x="27171" y="42548"/>
                </a:cubicBezTo>
                <a:cubicBezTo>
                  <a:pt x="27175" y="42544"/>
                  <a:pt x="27183" y="42544"/>
                  <a:pt x="27187" y="42541"/>
                </a:cubicBezTo>
                <a:lnTo>
                  <a:pt x="27190" y="42537"/>
                </a:lnTo>
                <a:lnTo>
                  <a:pt x="27194" y="42537"/>
                </a:lnTo>
                <a:lnTo>
                  <a:pt x="27197" y="42544"/>
                </a:lnTo>
                <a:cubicBezTo>
                  <a:pt x="27201" y="42552"/>
                  <a:pt x="27206" y="42563"/>
                  <a:pt x="27209" y="42570"/>
                </a:cubicBezTo>
                <a:cubicBezTo>
                  <a:pt x="27224" y="42612"/>
                  <a:pt x="27254" y="42650"/>
                  <a:pt x="27291" y="42683"/>
                </a:cubicBezTo>
                <a:lnTo>
                  <a:pt x="27307" y="42695"/>
                </a:lnTo>
                <a:lnTo>
                  <a:pt x="27314" y="42702"/>
                </a:lnTo>
                <a:lnTo>
                  <a:pt x="27319" y="42706"/>
                </a:lnTo>
                <a:lnTo>
                  <a:pt x="27322" y="42710"/>
                </a:lnTo>
                <a:cubicBezTo>
                  <a:pt x="27337" y="42725"/>
                  <a:pt x="27352" y="42740"/>
                  <a:pt x="27367" y="42756"/>
                </a:cubicBezTo>
                <a:cubicBezTo>
                  <a:pt x="27386" y="42767"/>
                  <a:pt x="27401" y="42782"/>
                  <a:pt x="27416" y="42793"/>
                </a:cubicBezTo>
                <a:lnTo>
                  <a:pt x="27439" y="42812"/>
                </a:lnTo>
                <a:lnTo>
                  <a:pt x="27465" y="42831"/>
                </a:lnTo>
                <a:cubicBezTo>
                  <a:pt x="27590" y="42928"/>
                  <a:pt x="27721" y="43004"/>
                  <a:pt x="27861" y="43083"/>
                </a:cubicBezTo>
                <a:cubicBezTo>
                  <a:pt x="28003" y="43162"/>
                  <a:pt x="28158" y="43244"/>
                  <a:pt x="28342" y="43343"/>
                </a:cubicBezTo>
                <a:cubicBezTo>
                  <a:pt x="28527" y="43437"/>
                  <a:pt x="28737" y="43550"/>
                  <a:pt x="29001" y="43682"/>
                </a:cubicBezTo>
                <a:cubicBezTo>
                  <a:pt x="28952" y="43668"/>
                  <a:pt x="28894" y="43659"/>
                  <a:pt x="28845" y="43659"/>
                </a:cubicBezTo>
                <a:cubicBezTo>
                  <a:pt x="28797" y="43659"/>
                  <a:pt x="28758" y="43668"/>
                  <a:pt x="28749" y="43693"/>
                </a:cubicBezTo>
                <a:cubicBezTo>
                  <a:pt x="28742" y="43715"/>
                  <a:pt x="28760" y="43757"/>
                  <a:pt x="28832" y="43817"/>
                </a:cubicBezTo>
                <a:cubicBezTo>
                  <a:pt x="28900" y="43873"/>
                  <a:pt x="29020" y="43953"/>
                  <a:pt x="29216" y="44047"/>
                </a:cubicBezTo>
                <a:cubicBezTo>
                  <a:pt x="29355" y="44077"/>
                  <a:pt x="29607" y="44129"/>
                  <a:pt x="29946" y="44179"/>
                </a:cubicBezTo>
                <a:cubicBezTo>
                  <a:pt x="30029" y="44193"/>
                  <a:pt x="30120" y="44205"/>
                  <a:pt x="30210" y="44216"/>
                </a:cubicBezTo>
                <a:cubicBezTo>
                  <a:pt x="30304" y="44228"/>
                  <a:pt x="30401" y="44238"/>
                  <a:pt x="30504" y="44242"/>
                </a:cubicBezTo>
                <a:lnTo>
                  <a:pt x="30549" y="44242"/>
                </a:lnTo>
                <a:cubicBezTo>
                  <a:pt x="30620" y="44256"/>
                  <a:pt x="30681" y="44264"/>
                  <a:pt x="30729" y="44264"/>
                </a:cubicBezTo>
                <a:cubicBezTo>
                  <a:pt x="30775" y="44264"/>
                  <a:pt x="30809" y="44257"/>
                  <a:pt x="30831" y="44242"/>
                </a:cubicBezTo>
                <a:cubicBezTo>
                  <a:pt x="31154" y="44035"/>
                  <a:pt x="30379" y="43248"/>
                  <a:pt x="30379" y="43248"/>
                </a:cubicBezTo>
                <a:lnTo>
                  <a:pt x="30379" y="43248"/>
                </a:lnTo>
                <a:cubicBezTo>
                  <a:pt x="30379" y="43248"/>
                  <a:pt x="30526" y="43324"/>
                  <a:pt x="30728" y="43404"/>
                </a:cubicBezTo>
                <a:lnTo>
                  <a:pt x="30728" y="43404"/>
                </a:lnTo>
                <a:cubicBezTo>
                  <a:pt x="30679" y="43394"/>
                  <a:pt x="30632" y="43379"/>
                  <a:pt x="30589" y="43369"/>
                </a:cubicBezTo>
                <a:cubicBezTo>
                  <a:pt x="30567" y="43361"/>
                  <a:pt x="30544" y="43357"/>
                  <a:pt x="30526" y="43350"/>
                </a:cubicBezTo>
                <a:lnTo>
                  <a:pt x="30495" y="43338"/>
                </a:lnTo>
                <a:lnTo>
                  <a:pt x="30488" y="43338"/>
                </a:lnTo>
                <a:lnTo>
                  <a:pt x="30492" y="43343"/>
                </a:lnTo>
                <a:lnTo>
                  <a:pt x="30499" y="43347"/>
                </a:lnTo>
                <a:lnTo>
                  <a:pt x="30522" y="43373"/>
                </a:lnTo>
                <a:cubicBezTo>
                  <a:pt x="30646" y="43493"/>
                  <a:pt x="30756" y="43610"/>
                  <a:pt x="30850" y="43719"/>
                </a:cubicBezTo>
                <a:cubicBezTo>
                  <a:pt x="30940" y="43825"/>
                  <a:pt x="31019" y="43926"/>
                  <a:pt x="31068" y="44021"/>
                </a:cubicBezTo>
                <a:cubicBezTo>
                  <a:pt x="31079" y="44039"/>
                  <a:pt x="31086" y="44058"/>
                  <a:pt x="31091" y="44073"/>
                </a:cubicBezTo>
                <a:cubicBezTo>
                  <a:pt x="31094" y="44084"/>
                  <a:pt x="31098" y="44092"/>
                  <a:pt x="31098" y="44103"/>
                </a:cubicBezTo>
                <a:cubicBezTo>
                  <a:pt x="31098" y="44106"/>
                  <a:pt x="31102" y="44111"/>
                  <a:pt x="31102" y="44115"/>
                </a:cubicBezTo>
                <a:lnTo>
                  <a:pt x="31102" y="44122"/>
                </a:lnTo>
                <a:lnTo>
                  <a:pt x="31102" y="44125"/>
                </a:lnTo>
                <a:lnTo>
                  <a:pt x="31102" y="44134"/>
                </a:lnTo>
                <a:cubicBezTo>
                  <a:pt x="31102" y="44179"/>
                  <a:pt x="31086" y="44238"/>
                  <a:pt x="31060" y="44287"/>
                </a:cubicBezTo>
                <a:cubicBezTo>
                  <a:pt x="31034" y="44340"/>
                  <a:pt x="30996" y="44382"/>
                  <a:pt x="30955" y="44412"/>
                </a:cubicBezTo>
                <a:lnTo>
                  <a:pt x="30947" y="44419"/>
                </a:lnTo>
                <a:lnTo>
                  <a:pt x="30944" y="44419"/>
                </a:lnTo>
                <a:lnTo>
                  <a:pt x="30936" y="44423"/>
                </a:lnTo>
                <a:cubicBezTo>
                  <a:pt x="30928" y="44431"/>
                  <a:pt x="30921" y="44434"/>
                  <a:pt x="30914" y="44438"/>
                </a:cubicBezTo>
                <a:lnTo>
                  <a:pt x="30898" y="44445"/>
                </a:lnTo>
                <a:cubicBezTo>
                  <a:pt x="30895" y="44450"/>
                  <a:pt x="30891" y="44450"/>
                  <a:pt x="30888" y="44453"/>
                </a:cubicBezTo>
                <a:cubicBezTo>
                  <a:pt x="30879" y="44453"/>
                  <a:pt x="30872" y="44457"/>
                  <a:pt x="30869" y="44461"/>
                </a:cubicBezTo>
                <a:cubicBezTo>
                  <a:pt x="30838" y="44472"/>
                  <a:pt x="30815" y="44472"/>
                  <a:pt x="30793" y="44480"/>
                </a:cubicBezTo>
                <a:cubicBezTo>
                  <a:pt x="30782" y="44480"/>
                  <a:pt x="30775" y="44483"/>
                  <a:pt x="30763" y="44483"/>
                </a:cubicBezTo>
                <a:cubicBezTo>
                  <a:pt x="30756" y="44483"/>
                  <a:pt x="30744" y="44487"/>
                  <a:pt x="30737" y="44487"/>
                </a:cubicBezTo>
                <a:lnTo>
                  <a:pt x="30688" y="44487"/>
                </a:lnTo>
                <a:cubicBezTo>
                  <a:pt x="30669" y="44488"/>
                  <a:pt x="30651" y="44488"/>
                  <a:pt x="30634" y="44488"/>
                </a:cubicBezTo>
                <a:cubicBezTo>
                  <a:pt x="30593" y="44488"/>
                  <a:pt x="30557" y="44486"/>
                  <a:pt x="30522" y="44483"/>
                </a:cubicBezTo>
                <a:cubicBezTo>
                  <a:pt x="30420" y="44476"/>
                  <a:pt x="30330" y="44461"/>
                  <a:pt x="30247" y="44445"/>
                </a:cubicBezTo>
                <a:cubicBezTo>
                  <a:pt x="30165" y="44427"/>
                  <a:pt x="30085" y="44412"/>
                  <a:pt x="30014" y="44393"/>
                </a:cubicBezTo>
                <a:lnTo>
                  <a:pt x="30014" y="44393"/>
                </a:lnTo>
                <a:cubicBezTo>
                  <a:pt x="30160" y="44457"/>
                  <a:pt x="30251" y="44490"/>
                  <a:pt x="30315" y="44513"/>
                </a:cubicBezTo>
                <a:cubicBezTo>
                  <a:pt x="30345" y="44525"/>
                  <a:pt x="30372" y="44536"/>
                  <a:pt x="30391" y="44544"/>
                </a:cubicBezTo>
                <a:cubicBezTo>
                  <a:pt x="30401" y="44547"/>
                  <a:pt x="30413" y="44551"/>
                  <a:pt x="30424" y="44555"/>
                </a:cubicBezTo>
                <a:cubicBezTo>
                  <a:pt x="30436" y="44558"/>
                  <a:pt x="30447" y="44563"/>
                  <a:pt x="30458" y="44566"/>
                </a:cubicBezTo>
                <a:cubicBezTo>
                  <a:pt x="30476" y="44574"/>
                  <a:pt x="30504" y="44577"/>
                  <a:pt x="30537" y="44585"/>
                </a:cubicBezTo>
                <a:cubicBezTo>
                  <a:pt x="30549" y="44589"/>
                  <a:pt x="30556" y="44589"/>
                  <a:pt x="30567" y="44593"/>
                </a:cubicBezTo>
                <a:cubicBezTo>
                  <a:pt x="30579" y="44593"/>
                  <a:pt x="30589" y="44596"/>
                  <a:pt x="30601" y="44596"/>
                </a:cubicBezTo>
                <a:cubicBezTo>
                  <a:pt x="30612" y="44600"/>
                  <a:pt x="30627" y="44600"/>
                  <a:pt x="30639" y="44603"/>
                </a:cubicBezTo>
                <a:cubicBezTo>
                  <a:pt x="30654" y="44603"/>
                  <a:pt x="30673" y="44603"/>
                  <a:pt x="30688" y="44608"/>
                </a:cubicBezTo>
                <a:lnTo>
                  <a:pt x="30789" y="44608"/>
                </a:lnTo>
                <a:cubicBezTo>
                  <a:pt x="30804" y="44603"/>
                  <a:pt x="30823" y="44603"/>
                  <a:pt x="30838" y="44600"/>
                </a:cubicBezTo>
                <a:cubicBezTo>
                  <a:pt x="30850" y="44596"/>
                  <a:pt x="30857" y="44596"/>
                  <a:pt x="30869" y="44596"/>
                </a:cubicBezTo>
                <a:cubicBezTo>
                  <a:pt x="30879" y="44593"/>
                  <a:pt x="30891" y="44589"/>
                  <a:pt x="30902" y="44585"/>
                </a:cubicBezTo>
                <a:cubicBezTo>
                  <a:pt x="30914" y="44581"/>
                  <a:pt x="30925" y="44577"/>
                  <a:pt x="30940" y="44574"/>
                </a:cubicBezTo>
                <a:cubicBezTo>
                  <a:pt x="30955" y="44566"/>
                  <a:pt x="30973" y="44558"/>
                  <a:pt x="30989" y="44547"/>
                </a:cubicBezTo>
                <a:cubicBezTo>
                  <a:pt x="30996" y="44544"/>
                  <a:pt x="31008" y="44540"/>
                  <a:pt x="31015" y="44536"/>
                </a:cubicBezTo>
                <a:lnTo>
                  <a:pt x="31019" y="44532"/>
                </a:lnTo>
                <a:lnTo>
                  <a:pt x="31023" y="44528"/>
                </a:lnTo>
                <a:lnTo>
                  <a:pt x="31030" y="44525"/>
                </a:lnTo>
                <a:cubicBezTo>
                  <a:pt x="31038" y="44518"/>
                  <a:pt x="31049" y="44513"/>
                  <a:pt x="31057" y="44506"/>
                </a:cubicBezTo>
                <a:cubicBezTo>
                  <a:pt x="31079" y="44487"/>
                  <a:pt x="31098" y="44472"/>
                  <a:pt x="31117" y="44450"/>
                </a:cubicBezTo>
                <a:cubicBezTo>
                  <a:pt x="31154" y="44408"/>
                  <a:pt x="31192" y="44355"/>
                  <a:pt x="31215" y="44299"/>
                </a:cubicBezTo>
                <a:cubicBezTo>
                  <a:pt x="31226" y="44269"/>
                  <a:pt x="31237" y="44238"/>
                  <a:pt x="31244" y="44209"/>
                </a:cubicBezTo>
                <a:cubicBezTo>
                  <a:pt x="31244" y="44201"/>
                  <a:pt x="31244" y="44193"/>
                  <a:pt x="31249" y="44186"/>
                </a:cubicBezTo>
                <a:lnTo>
                  <a:pt x="31249" y="44179"/>
                </a:lnTo>
                <a:lnTo>
                  <a:pt x="31253" y="44167"/>
                </a:lnTo>
                <a:lnTo>
                  <a:pt x="31253" y="44148"/>
                </a:lnTo>
                <a:lnTo>
                  <a:pt x="31253" y="44137"/>
                </a:lnTo>
                <a:cubicBezTo>
                  <a:pt x="31256" y="44118"/>
                  <a:pt x="31253" y="44099"/>
                  <a:pt x="31244" y="44077"/>
                </a:cubicBezTo>
                <a:cubicBezTo>
                  <a:pt x="31241" y="44073"/>
                  <a:pt x="31241" y="44066"/>
                  <a:pt x="31237" y="44058"/>
                </a:cubicBezTo>
                <a:cubicBezTo>
                  <a:pt x="31235" y="44046"/>
                  <a:pt x="31237" y="44040"/>
                  <a:pt x="31241" y="44040"/>
                </a:cubicBezTo>
                <a:cubicBezTo>
                  <a:pt x="31244" y="44040"/>
                  <a:pt x="31248" y="44042"/>
                  <a:pt x="31253" y="44047"/>
                </a:cubicBezTo>
                <a:cubicBezTo>
                  <a:pt x="31260" y="44054"/>
                  <a:pt x="31275" y="44069"/>
                  <a:pt x="31290" y="44092"/>
                </a:cubicBezTo>
                <a:cubicBezTo>
                  <a:pt x="31294" y="44099"/>
                  <a:pt x="31298" y="44111"/>
                  <a:pt x="31301" y="44118"/>
                </a:cubicBezTo>
                <a:cubicBezTo>
                  <a:pt x="31305" y="44122"/>
                  <a:pt x="31305" y="44129"/>
                  <a:pt x="31305" y="44134"/>
                </a:cubicBezTo>
                <a:cubicBezTo>
                  <a:pt x="31309" y="44137"/>
                  <a:pt x="31309" y="44137"/>
                  <a:pt x="31309" y="44141"/>
                </a:cubicBezTo>
                <a:lnTo>
                  <a:pt x="31309" y="44144"/>
                </a:lnTo>
                <a:lnTo>
                  <a:pt x="31309" y="44148"/>
                </a:lnTo>
                <a:lnTo>
                  <a:pt x="31305" y="44163"/>
                </a:lnTo>
                <a:cubicBezTo>
                  <a:pt x="31305" y="44174"/>
                  <a:pt x="31305" y="44182"/>
                  <a:pt x="31301" y="44197"/>
                </a:cubicBezTo>
                <a:cubicBezTo>
                  <a:pt x="31294" y="44242"/>
                  <a:pt x="31279" y="44299"/>
                  <a:pt x="31256" y="44351"/>
                </a:cubicBezTo>
                <a:cubicBezTo>
                  <a:pt x="31241" y="44378"/>
                  <a:pt x="31226" y="44405"/>
                  <a:pt x="31211" y="44431"/>
                </a:cubicBezTo>
                <a:cubicBezTo>
                  <a:pt x="31192" y="44457"/>
                  <a:pt x="31173" y="44480"/>
                  <a:pt x="31151" y="44502"/>
                </a:cubicBezTo>
                <a:lnTo>
                  <a:pt x="31136" y="44518"/>
                </a:lnTo>
                <a:lnTo>
                  <a:pt x="31121" y="44532"/>
                </a:lnTo>
                <a:cubicBezTo>
                  <a:pt x="31109" y="44540"/>
                  <a:pt x="31098" y="44551"/>
                  <a:pt x="31086" y="44558"/>
                </a:cubicBezTo>
                <a:cubicBezTo>
                  <a:pt x="31079" y="44566"/>
                  <a:pt x="31068" y="44574"/>
                  <a:pt x="31057" y="44581"/>
                </a:cubicBezTo>
                <a:lnTo>
                  <a:pt x="31053" y="44585"/>
                </a:lnTo>
                <a:lnTo>
                  <a:pt x="31049" y="44585"/>
                </a:lnTo>
                <a:lnTo>
                  <a:pt x="31046" y="44589"/>
                </a:lnTo>
                <a:lnTo>
                  <a:pt x="31030" y="44596"/>
                </a:lnTo>
                <a:cubicBezTo>
                  <a:pt x="31023" y="44603"/>
                  <a:pt x="31011" y="44608"/>
                  <a:pt x="31001" y="44615"/>
                </a:cubicBezTo>
                <a:cubicBezTo>
                  <a:pt x="30955" y="44638"/>
                  <a:pt x="30933" y="44641"/>
                  <a:pt x="30898" y="44653"/>
                </a:cubicBezTo>
                <a:lnTo>
                  <a:pt x="30888" y="44657"/>
                </a:lnTo>
                <a:lnTo>
                  <a:pt x="30876" y="44657"/>
                </a:lnTo>
                <a:lnTo>
                  <a:pt x="30860" y="44660"/>
                </a:lnTo>
                <a:cubicBezTo>
                  <a:pt x="30846" y="44664"/>
                  <a:pt x="30834" y="44668"/>
                  <a:pt x="30823" y="44668"/>
                </a:cubicBezTo>
                <a:cubicBezTo>
                  <a:pt x="30782" y="44676"/>
                  <a:pt x="30744" y="44676"/>
                  <a:pt x="30714" y="44676"/>
                </a:cubicBezTo>
                <a:lnTo>
                  <a:pt x="30673" y="44676"/>
                </a:lnTo>
                <a:cubicBezTo>
                  <a:pt x="30657" y="44676"/>
                  <a:pt x="30643" y="44676"/>
                  <a:pt x="30631" y="44671"/>
                </a:cubicBezTo>
                <a:cubicBezTo>
                  <a:pt x="30582" y="44668"/>
                  <a:pt x="30537" y="44664"/>
                  <a:pt x="30499" y="44657"/>
                </a:cubicBezTo>
                <a:cubicBezTo>
                  <a:pt x="30420" y="44645"/>
                  <a:pt x="30360" y="44631"/>
                  <a:pt x="30315" y="44619"/>
                </a:cubicBezTo>
                <a:lnTo>
                  <a:pt x="30315" y="44619"/>
                </a:lnTo>
                <a:cubicBezTo>
                  <a:pt x="30382" y="44638"/>
                  <a:pt x="30450" y="44653"/>
                  <a:pt x="30530" y="44668"/>
                </a:cubicBezTo>
                <a:lnTo>
                  <a:pt x="30560" y="44671"/>
                </a:lnTo>
                <a:lnTo>
                  <a:pt x="30575" y="44676"/>
                </a:lnTo>
                <a:lnTo>
                  <a:pt x="30594" y="44676"/>
                </a:lnTo>
                <a:lnTo>
                  <a:pt x="30627" y="44679"/>
                </a:lnTo>
                <a:cubicBezTo>
                  <a:pt x="30639" y="44683"/>
                  <a:pt x="30650" y="44683"/>
                  <a:pt x="30662" y="44683"/>
                </a:cubicBezTo>
                <a:lnTo>
                  <a:pt x="30680" y="44687"/>
                </a:lnTo>
                <a:lnTo>
                  <a:pt x="30766" y="44687"/>
                </a:lnTo>
                <a:lnTo>
                  <a:pt x="30793" y="44683"/>
                </a:lnTo>
                <a:lnTo>
                  <a:pt x="30820" y="44683"/>
                </a:lnTo>
                <a:cubicBezTo>
                  <a:pt x="30831" y="44679"/>
                  <a:pt x="30842" y="44679"/>
                  <a:pt x="30853" y="44676"/>
                </a:cubicBezTo>
                <a:cubicBezTo>
                  <a:pt x="30860" y="44676"/>
                  <a:pt x="30872" y="44671"/>
                  <a:pt x="30883" y="44671"/>
                </a:cubicBezTo>
                <a:cubicBezTo>
                  <a:pt x="30898" y="44668"/>
                  <a:pt x="30914" y="44664"/>
                  <a:pt x="30925" y="44660"/>
                </a:cubicBezTo>
                <a:cubicBezTo>
                  <a:pt x="30940" y="44657"/>
                  <a:pt x="30955" y="44653"/>
                  <a:pt x="30970" y="44645"/>
                </a:cubicBezTo>
                <a:cubicBezTo>
                  <a:pt x="30989" y="44638"/>
                  <a:pt x="31008" y="44631"/>
                  <a:pt x="31027" y="44619"/>
                </a:cubicBezTo>
                <a:cubicBezTo>
                  <a:pt x="31034" y="44615"/>
                  <a:pt x="31041" y="44612"/>
                  <a:pt x="31053" y="44603"/>
                </a:cubicBezTo>
                <a:lnTo>
                  <a:pt x="31057" y="44600"/>
                </a:lnTo>
                <a:lnTo>
                  <a:pt x="31064" y="44596"/>
                </a:lnTo>
                <a:lnTo>
                  <a:pt x="31072" y="44593"/>
                </a:lnTo>
                <a:cubicBezTo>
                  <a:pt x="31079" y="44585"/>
                  <a:pt x="31091" y="44577"/>
                  <a:pt x="31098" y="44574"/>
                </a:cubicBezTo>
                <a:cubicBezTo>
                  <a:pt x="31109" y="44566"/>
                  <a:pt x="31121" y="44555"/>
                  <a:pt x="31128" y="44547"/>
                </a:cubicBezTo>
                <a:cubicBezTo>
                  <a:pt x="31140" y="44540"/>
                  <a:pt x="31151" y="44532"/>
                  <a:pt x="31159" y="44521"/>
                </a:cubicBezTo>
                <a:cubicBezTo>
                  <a:pt x="31199" y="44483"/>
                  <a:pt x="31234" y="44438"/>
                  <a:pt x="31260" y="44386"/>
                </a:cubicBezTo>
                <a:cubicBezTo>
                  <a:pt x="31290" y="44337"/>
                  <a:pt x="31309" y="44284"/>
                  <a:pt x="31320" y="44235"/>
                </a:cubicBezTo>
                <a:cubicBezTo>
                  <a:pt x="31324" y="44212"/>
                  <a:pt x="31331" y="44186"/>
                  <a:pt x="31331" y="44167"/>
                </a:cubicBezTo>
                <a:lnTo>
                  <a:pt x="31335" y="44141"/>
                </a:lnTo>
                <a:lnTo>
                  <a:pt x="31335" y="44129"/>
                </a:lnTo>
                <a:cubicBezTo>
                  <a:pt x="31335" y="44122"/>
                  <a:pt x="31331" y="44115"/>
                  <a:pt x="31331" y="44106"/>
                </a:cubicBezTo>
                <a:cubicBezTo>
                  <a:pt x="31320" y="44073"/>
                  <a:pt x="31301" y="44043"/>
                  <a:pt x="31282" y="44016"/>
                </a:cubicBezTo>
                <a:cubicBezTo>
                  <a:pt x="31263" y="43990"/>
                  <a:pt x="31244" y="43967"/>
                  <a:pt x="31226" y="43945"/>
                </a:cubicBezTo>
                <a:lnTo>
                  <a:pt x="31222" y="43938"/>
                </a:lnTo>
                <a:lnTo>
                  <a:pt x="31222" y="43938"/>
                </a:lnTo>
                <a:cubicBezTo>
                  <a:pt x="31222" y="43938"/>
                  <a:pt x="31226" y="43941"/>
                  <a:pt x="31230" y="43941"/>
                </a:cubicBezTo>
                <a:lnTo>
                  <a:pt x="31249" y="43953"/>
                </a:lnTo>
                <a:cubicBezTo>
                  <a:pt x="31260" y="43956"/>
                  <a:pt x="31272" y="43964"/>
                  <a:pt x="31282" y="43967"/>
                </a:cubicBezTo>
                <a:cubicBezTo>
                  <a:pt x="31305" y="43979"/>
                  <a:pt x="31331" y="43990"/>
                  <a:pt x="31354" y="43998"/>
                </a:cubicBezTo>
                <a:cubicBezTo>
                  <a:pt x="31339" y="43983"/>
                  <a:pt x="31328" y="43971"/>
                  <a:pt x="31331" y="43964"/>
                </a:cubicBezTo>
                <a:cubicBezTo>
                  <a:pt x="31331" y="43956"/>
                  <a:pt x="31343" y="43953"/>
                  <a:pt x="31366" y="43948"/>
                </a:cubicBezTo>
                <a:cubicBezTo>
                  <a:pt x="31380" y="43948"/>
                  <a:pt x="31399" y="43945"/>
                  <a:pt x="31425" y="43945"/>
                </a:cubicBezTo>
                <a:cubicBezTo>
                  <a:pt x="31437" y="43945"/>
                  <a:pt x="31452" y="43941"/>
                  <a:pt x="31467" y="43941"/>
                </a:cubicBezTo>
                <a:cubicBezTo>
                  <a:pt x="31470" y="43938"/>
                  <a:pt x="31475" y="43938"/>
                  <a:pt x="31478" y="43938"/>
                </a:cubicBezTo>
                <a:lnTo>
                  <a:pt x="31493" y="43938"/>
                </a:lnTo>
                <a:cubicBezTo>
                  <a:pt x="31501" y="43938"/>
                  <a:pt x="31508" y="43934"/>
                  <a:pt x="31516" y="43934"/>
                </a:cubicBezTo>
                <a:cubicBezTo>
                  <a:pt x="31546" y="43930"/>
                  <a:pt x="31583" y="43926"/>
                  <a:pt x="31618" y="43919"/>
                </a:cubicBezTo>
                <a:cubicBezTo>
                  <a:pt x="31651" y="43908"/>
                  <a:pt x="31689" y="43896"/>
                  <a:pt x="31731" y="43881"/>
                </a:cubicBezTo>
                <a:cubicBezTo>
                  <a:pt x="31772" y="43866"/>
                  <a:pt x="31814" y="43844"/>
                  <a:pt x="31854" y="43817"/>
                </a:cubicBezTo>
                <a:cubicBezTo>
                  <a:pt x="31896" y="43787"/>
                  <a:pt x="31934" y="43753"/>
                  <a:pt x="31967" y="43712"/>
                </a:cubicBezTo>
                <a:cubicBezTo>
                  <a:pt x="32005" y="43670"/>
                  <a:pt x="32031" y="43625"/>
                  <a:pt x="32050" y="43580"/>
                </a:cubicBezTo>
                <a:cubicBezTo>
                  <a:pt x="32073" y="43531"/>
                  <a:pt x="32088" y="43479"/>
                  <a:pt x="32096" y="43425"/>
                </a:cubicBezTo>
                <a:cubicBezTo>
                  <a:pt x="32103" y="43373"/>
                  <a:pt x="32099" y="43320"/>
                  <a:pt x="32092" y="43271"/>
                </a:cubicBezTo>
                <a:cubicBezTo>
                  <a:pt x="32088" y="43267"/>
                  <a:pt x="32088" y="43267"/>
                  <a:pt x="32088" y="43263"/>
                </a:cubicBezTo>
                <a:cubicBezTo>
                  <a:pt x="32088" y="43260"/>
                  <a:pt x="32085" y="43256"/>
                  <a:pt x="32085" y="43253"/>
                </a:cubicBezTo>
                <a:cubicBezTo>
                  <a:pt x="32077" y="43244"/>
                  <a:pt x="32073" y="43237"/>
                  <a:pt x="32069" y="43230"/>
                </a:cubicBezTo>
                <a:cubicBezTo>
                  <a:pt x="32050" y="43203"/>
                  <a:pt x="32024" y="43180"/>
                  <a:pt x="32002" y="43162"/>
                </a:cubicBezTo>
                <a:cubicBezTo>
                  <a:pt x="31979" y="43143"/>
                  <a:pt x="31953" y="43128"/>
                  <a:pt x="31930" y="43113"/>
                </a:cubicBezTo>
                <a:cubicBezTo>
                  <a:pt x="31885" y="43083"/>
                  <a:pt x="31847" y="43064"/>
                  <a:pt x="31828" y="43060"/>
                </a:cubicBezTo>
                <a:lnTo>
                  <a:pt x="31828" y="43060"/>
                </a:lnTo>
                <a:cubicBezTo>
                  <a:pt x="31866" y="43086"/>
                  <a:pt x="31904" y="43109"/>
                  <a:pt x="31934" y="43140"/>
                </a:cubicBezTo>
                <a:cubicBezTo>
                  <a:pt x="31967" y="43166"/>
                  <a:pt x="31998" y="43196"/>
                  <a:pt x="32021" y="43226"/>
                </a:cubicBezTo>
                <a:cubicBezTo>
                  <a:pt x="32024" y="43237"/>
                  <a:pt x="32031" y="43244"/>
                  <a:pt x="32035" y="43253"/>
                </a:cubicBezTo>
                <a:cubicBezTo>
                  <a:pt x="32035" y="43260"/>
                  <a:pt x="32040" y="43263"/>
                  <a:pt x="32040" y="43267"/>
                </a:cubicBezTo>
                <a:cubicBezTo>
                  <a:pt x="32043" y="43271"/>
                  <a:pt x="32043" y="43271"/>
                  <a:pt x="32043" y="43275"/>
                </a:cubicBezTo>
                <a:lnTo>
                  <a:pt x="32043" y="43279"/>
                </a:lnTo>
                <a:cubicBezTo>
                  <a:pt x="32058" y="43361"/>
                  <a:pt x="32047" y="43467"/>
                  <a:pt x="32009" y="43546"/>
                </a:cubicBezTo>
                <a:cubicBezTo>
                  <a:pt x="31979" y="43625"/>
                  <a:pt x="31919" y="43704"/>
                  <a:pt x="31847" y="43757"/>
                </a:cubicBezTo>
                <a:cubicBezTo>
                  <a:pt x="31779" y="43809"/>
                  <a:pt x="31704" y="43840"/>
                  <a:pt x="31640" y="43858"/>
                </a:cubicBezTo>
                <a:cubicBezTo>
                  <a:pt x="31610" y="43866"/>
                  <a:pt x="31576" y="43873"/>
                  <a:pt x="31550" y="43877"/>
                </a:cubicBezTo>
                <a:cubicBezTo>
                  <a:pt x="31535" y="43877"/>
                  <a:pt x="31520" y="43881"/>
                  <a:pt x="31505" y="43881"/>
                </a:cubicBezTo>
                <a:cubicBezTo>
                  <a:pt x="31493" y="43885"/>
                  <a:pt x="31475" y="43885"/>
                  <a:pt x="31475" y="43885"/>
                </a:cubicBezTo>
                <a:cubicBezTo>
                  <a:pt x="31456" y="43885"/>
                  <a:pt x="31437" y="43889"/>
                  <a:pt x="31422" y="43889"/>
                </a:cubicBezTo>
                <a:cubicBezTo>
                  <a:pt x="31385" y="43889"/>
                  <a:pt x="31354" y="43885"/>
                  <a:pt x="31324" y="43877"/>
                </a:cubicBezTo>
                <a:cubicBezTo>
                  <a:pt x="31267" y="43870"/>
                  <a:pt x="31218" y="43858"/>
                  <a:pt x="31173" y="43844"/>
                </a:cubicBezTo>
                <a:cubicBezTo>
                  <a:pt x="31151" y="43840"/>
                  <a:pt x="31128" y="43832"/>
                  <a:pt x="31109" y="43825"/>
                </a:cubicBezTo>
                <a:lnTo>
                  <a:pt x="31079" y="43813"/>
                </a:lnTo>
                <a:lnTo>
                  <a:pt x="31064" y="43809"/>
                </a:lnTo>
                <a:lnTo>
                  <a:pt x="31060" y="43809"/>
                </a:lnTo>
                <a:lnTo>
                  <a:pt x="31068" y="43813"/>
                </a:lnTo>
                <a:lnTo>
                  <a:pt x="31076" y="43821"/>
                </a:lnTo>
                <a:cubicBezTo>
                  <a:pt x="31094" y="43844"/>
                  <a:pt x="31117" y="43863"/>
                  <a:pt x="31136" y="43885"/>
                </a:cubicBezTo>
                <a:cubicBezTo>
                  <a:pt x="31102" y="43858"/>
                  <a:pt x="31041" y="43806"/>
                  <a:pt x="30936" y="43708"/>
                </a:cubicBezTo>
                <a:cubicBezTo>
                  <a:pt x="30928" y="43700"/>
                  <a:pt x="30921" y="43693"/>
                  <a:pt x="30910" y="43685"/>
                </a:cubicBezTo>
                <a:lnTo>
                  <a:pt x="30906" y="43682"/>
                </a:lnTo>
                <a:cubicBezTo>
                  <a:pt x="30910" y="43682"/>
                  <a:pt x="30910" y="43677"/>
                  <a:pt x="30910" y="43677"/>
                </a:cubicBezTo>
                <a:cubicBezTo>
                  <a:pt x="30914" y="43677"/>
                  <a:pt x="30917" y="43677"/>
                  <a:pt x="30921" y="43674"/>
                </a:cubicBezTo>
                <a:cubicBezTo>
                  <a:pt x="30936" y="43674"/>
                  <a:pt x="30955" y="43674"/>
                  <a:pt x="30978" y="43677"/>
                </a:cubicBezTo>
                <a:cubicBezTo>
                  <a:pt x="31030" y="43685"/>
                  <a:pt x="31113" y="43700"/>
                  <a:pt x="31226" y="43715"/>
                </a:cubicBezTo>
                <a:cubicBezTo>
                  <a:pt x="31267" y="43719"/>
                  <a:pt x="31317" y="43727"/>
                  <a:pt x="31366" y="43727"/>
                </a:cubicBezTo>
                <a:cubicBezTo>
                  <a:pt x="31392" y="43727"/>
                  <a:pt x="31418" y="43727"/>
                  <a:pt x="31444" y="43722"/>
                </a:cubicBezTo>
                <a:cubicBezTo>
                  <a:pt x="31452" y="43722"/>
                  <a:pt x="31460" y="43722"/>
                  <a:pt x="31467" y="43719"/>
                </a:cubicBezTo>
                <a:lnTo>
                  <a:pt x="31482" y="43719"/>
                </a:lnTo>
                <a:lnTo>
                  <a:pt x="31501" y="43715"/>
                </a:lnTo>
                <a:cubicBezTo>
                  <a:pt x="31524" y="43715"/>
                  <a:pt x="31546" y="43708"/>
                  <a:pt x="31569" y="43704"/>
                </a:cubicBezTo>
                <a:cubicBezTo>
                  <a:pt x="31618" y="43693"/>
                  <a:pt x="31670" y="43674"/>
                  <a:pt x="31723" y="43640"/>
                </a:cubicBezTo>
                <a:cubicBezTo>
                  <a:pt x="31772" y="43610"/>
                  <a:pt x="31817" y="43561"/>
                  <a:pt x="31844" y="43505"/>
                </a:cubicBezTo>
                <a:cubicBezTo>
                  <a:pt x="31873" y="43448"/>
                  <a:pt x="31885" y="43380"/>
                  <a:pt x="31877" y="43316"/>
                </a:cubicBezTo>
                <a:cubicBezTo>
                  <a:pt x="31877" y="43309"/>
                  <a:pt x="31877" y="43298"/>
                  <a:pt x="31873" y="43298"/>
                </a:cubicBezTo>
                <a:lnTo>
                  <a:pt x="31873" y="43286"/>
                </a:lnTo>
                <a:cubicBezTo>
                  <a:pt x="31870" y="43279"/>
                  <a:pt x="31866" y="43271"/>
                  <a:pt x="31863" y="43263"/>
                </a:cubicBezTo>
                <a:cubicBezTo>
                  <a:pt x="31859" y="43248"/>
                  <a:pt x="31851" y="43230"/>
                  <a:pt x="31840" y="43218"/>
                </a:cubicBezTo>
                <a:cubicBezTo>
                  <a:pt x="31806" y="43162"/>
                  <a:pt x="31757" y="43113"/>
                  <a:pt x="31708" y="43067"/>
                </a:cubicBezTo>
                <a:cubicBezTo>
                  <a:pt x="31656" y="43022"/>
                  <a:pt x="31599" y="42985"/>
                  <a:pt x="31538" y="42944"/>
                </a:cubicBezTo>
                <a:cubicBezTo>
                  <a:pt x="31422" y="42869"/>
                  <a:pt x="31298" y="42801"/>
                  <a:pt x="31177" y="42740"/>
                </a:cubicBezTo>
                <a:lnTo>
                  <a:pt x="31173" y="42740"/>
                </a:lnTo>
                <a:cubicBezTo>
                  <a:pt x="31169" y="42737"/>
                  <a:pt x="31162" y="42737"/>
                  <a:pt x="31159" y="42733"/>
                </a:cubicBezTo>
                <a:lnTo>
                  <a:pt x="31166" y="42733"/>
                </a:lnTo>
                <a:cubicBezTo>
                  <a:pt x="31188" y="42744"/>
                  <a:pt x="31207" y="42751"/>
                  <a:pt x="31222" y="42756"/>
                </a:cubicBezTo>
                <a:cubicBezTo>
                  <a:pt x="31256" y="42767"/>
                  <a:pt x="31279" y="42778"/>
                  <a:pt x="31298" y="42789"/>
                </a:cubicBezTo>
                <a:cubicBezTo>
                  <a:pt x="31320" y="42796"/>
                  <a:pt x="31335" y="42804"/>
                  <a:pt x="31347" y="42812"/>
                </a:cubicBezTo>
                <a:cubicBezTo>
                  <a:pt x="31354" y="42815"/>
                  <a:pt x="31350" y="42815"/>
                  <a:pt x="31380" y="42831"/>
                </a:cubicBezTo>
                <a:cubicBezTo>
                  <a:pt x="31403" y="42838"/>
                  <a:pt x="31425" y="42850"/>
                  <a:pt x="31448" y="42860"/>
                </a:cubicBezTo>
                <a:cubicBezTo>
                  <a:pt x="31535" y="42898"/>
                  <a:pt x="31618" y="42936"/>
                  <a:pt x="31678" y="42966"/>
                </a:cubicBezTo>
                <a:cubicBezTo>
                  <a:pt x="31741" y="42996"/>
                  <a:pt x="31783" y="43015"/>
                  <a:pt x="31798" y="43019"/>
                </a:cubicBezTo>
                <a:cubicBezTo>
                  <a:pt x="31764" y="43004"/>
                  <a:pt x="31712" y="42977"/>
                  <a:pt x="31640" y="42944"/>
                </a:cubicBezTo>
                <a:cubicBezTo>
                  <a:pt x="31628" y="42940"/>
                  <a:pt x="31618" y="42932"/>
                  <a:pt x="31606" y="42928"/>
                </a:cubicBezTo>
                <a:cubicBezTo>
                  <a:pt x="31614" y="42928"/>
                  <a:pt x="31621" y="42932"/>
                  <a:pt x="31628" y="42932"/>
                </a:cubicBezTo>
                <a:cubicBezTo>
                  <a:pt x="31644" y="42936"/>
                  <a:pt x="31663" y="42944"/>
                  <a:pt x="31678" y="42947"/>
                </a:cubicBezTo>
                <a:cubicBezTo>
                  <a:pt x="31715" y="42954"/>
                  <a:pt x="31757" y="42966"/>
                  <a:pt x="31802" y="42973"/>
                </a:cubicBezTo>
                <a:cubicBezTo>
                  <a:pt x="31883" y="42991"/>
                  <a:pt x="31974" y="43005"/>
                  <a:pt x="32052" y="43005"/>
                </a:cubicBezTo>
                <a:cubicBezTo>
                  <a:pt x="32060" y="43005"/>
                  <a:pt x="32068" y="43005"/>
                  <a:pt x="32077" y="43004"/>
                </a:cubicBezTo>
                <a:cubicBezTo>
                  <a:pt x="32096" y="43004"/>
                  <a:pt x="32115" y="43000"/>
                  <a:pt x="32134" y="42992"/>
                </a:cubicBezTo>
                <a:cubicBezTo>
                  <a:pt x="32137" y="42992"/>
                  <a:pt x="32141" y="42992"/>
                  <a:pt x="32144" y="42989"/>
                </a:cubicBezTo>
                <a:lnTo>
                  <a:pt x="32153" y="42985"/>
                </a:lnTo>
                <a:lnTo>
                  <a:pt x="32160" y="42982"/>
                </a:lnTo>
                <a:lnTo>
                  <a:pt x="32167" y="42973"/>
                </a:lnTo>
                <a:lnTo>
                  <a:pt x="32171" y="42973"/>
                </a:lnTo>
                <a:lnTo>
                  <a:pt x="32179" y="42966"/>
                </a:lnTo>
                <a:cubicBezTo>
                  <a:pt x="32186" y="42959"/>
                  <a:pt x="32198" y="42951"/>
                  <a:pt x="32205" y="42947"/>
                </a:cubicBezTo>
                <a:cubicBezTo>
                  <a:pt x="32220" y="42928"/>
                  <a:pt x="32238" y="42914"/>
                  <a:pt x="32250" y="42891"/>
                </a:cubicBezTo>
                <a:cubicBezTo>
                  <a:pt x="32265" y="42872"/>
                  <a:pt x="32276" y="42853"/>
                  <a:pt x="32288" y="42831"/>
                </a:cubicBezTo>
                <a:cubicBezTo>
                  <a:pt x="32295" y="42812"/>
                  <a:pt x="32303" y="42789"/>
                  <a:pt x="32306" y="42770"/>
                </a:cubicBezTo>
                <a:cubicBezTo>
                  <a:pt x="32318" y="42733"/>
                  <a:pt x="32322" y="42702"/>
                  <a:pt x="32322" y="42676"/>
                </a:cubicBezTo>
                <a:cubicBezTo>
                  <a:pt x="32322" y="42661"/>
                  <a:pt x="32322" y="42650"/>
                  <a:pt x="32318" y="42638"/>
                </a:cubicBezTo>
                <a:cubicBezTo>
                  <a:pt x="32318" y="42624"/>
                  <a:pt x="32314" y="42608"/>
                  <a:pt x="32311" y="42593"/>
                </a:cubicBezTo>
                <a:cubicBezTo>
                  <a:pt x="32306" y="42563"/>
                  <a:pt x="32299" y="42548"/>
                  <a:pt x="32295" y="42533"/>
                </a:cubicBezTo>
                <a:lnTo>
                  <a:pt x="32295" y="42533"/>
                </a:lnTo>
                <a:cubicBezTo>
                  <a:pt x="32299" y="42544"/>
                  <a:pt x="32303" y="42552"/>
                  <a:pt x="32306" y="42563"/>
                </a:cubicBezTo>
                <a:cubicBezTo>
                  <a:pt x="32306" y="42567"/>
                  <a:pt x="32311" y="42575"/>
                  <a:pt x="32311" y="42579"/>
                </a:cubicBezTo>
                <a:cubicBezTo>
                  <a:pt x="32314" y="42586"/>
                  <a:pt x="32314" y="42593"/>
                  <a:pt x="32318" y="42601"/>
                </a:cubicBezTo>
                <a:cubicBezTo>
                  <a:pt x="32322" y="42612"/>
                  <a:pt x="32322" y="42624"/>
                  <a:pt x="32325" y="42638"/>
                </a:cubicBezTo>
                <a:lnTo>
                  <a:pt x="32325" y="42665"/>
                </a:lnTo>
                <a:cubicBezTo>
                  <a:pt x="32329" y="42680"/>
                  <a:pt x="32329" y="42702"/>
                  <a:pt x="32325" y="42721"/>
                </a:cubicBezTo>
                <a:cubicBezTo>
                  <a:pt x="32325" y="42733"/>
                  <a:pt x="32325" y="42744"/>
                  <a:pt x="32322" y="42756"/>
                </a:cubicBezTo>
                <a:cubicBezTo>
                  <a:pt x="32322" y="42767"/>
                  <a:pt x="32318" y="42778"/>
                  <a:pt x="32314" y="42789"/>
                </a:cubicBezTo>
                <a:cubicBezTo>
                  <a:pt x="32303" y="42834"/>
                  <a:pt x="32280" y="42879"/>
                  <a:pt x="32250" y="42921"/>
                </a:cubicBezTo>
                <a:cubicBezTo>
                  <a:pt x="32243" y="42928"/>
                  <a:pt x="32235" y="42936"/>
                  <a:pt x="32228" y="42947"/>
                </a:cubicBezTo>
                <a:cubicBezTo>
                  <a:pt x="32224" y="42951"/>
                  <a:pt x="32220" y="42954"/>
                  <a:pt x="32216" y="42959"/>
                </a:cubicBezTo>
                <a:lnTo>
                  <a:pt x="32205" y="42970"/>
                </a:lnTo>
                <a:lnTo>
                  <a:pt x="32193" y="42977"/>
                </a:lnTo>
                <a:lnTo>
                  <a:pt x="32186" y="42985"/>
                </a:lnTo>
                <a:lnTo>
                  <a:pt x="32182" y="42989"/>
                </a:lnTo>
                <a:lnTo>
                  <a:pt x="32171" y="42996"/>
                </a:lnTo>
                <a:lnTo>
                  <a:pt x="32160" y="43008"/>
                </a:lnTo>
                <a:cubicBezTo>
                  <a:pt x="32156" y="43008"/>
                  <a:pt x="32153" y="43011"/>
                  <a:pt x="32153" y="43011"/>
                </a:cubicBezTo>
                <a:cubicBezTo>
                  <a:pt x="32144" y="43015"/>
                  <a:pt x="32141" y="43015"/>
                  <a:pt x="32137" y="43019"/>
                </a:cubicBezTo>
                <a:cubicBezTo>
                  <a:pt x="32125" y="43022"/>
                  <a:pt x="32115" y="43027"/>
                  <a:pt x="32103" y="43030"/>
                </a:cubicBezTo>
                <a:cubicBezTo>
                  <a:pt x="32054" y="43038"/>
                  <a:pt x="32009" y="43038"/>
                  <a:pt x="31972" y="43038"/>
                </a:cubicBezTo>
                <a:cubicBezTo>
                  <a:pt x="32021" y="43050"/>
                  <a:pt x="32066" y="43057"/>
                  <a:pt x="32108" y="43057"/>
                </a:cubicBezTo>
                <a:cubicBezTo>
                  <a:pt x="32117" y="43057"/>
                  <a:pt x="32125" y="43057"/>
                  <a:pt x="32134" y="43057"/>
                </a:cubicBezTo>
                <a:cubicBezTo>
                  <a:pt x="32148" y="43053"/>
                  <a:pt x="32167" y="43049"/>
                  <a:pt x="32182" y="43041"/>
                </a:cubicBezTo>
                <a:lnTo>
                  <a:pt x="32186" y="43038"/>
                </a:lnTo>
                <a:lnTo>
                  <a:pt x="32193" y="43034"/>
                </a:lnTo>
                <a:lnTo>
                  <a:pt x="32205" y="43027"/>
                </a:lnTo>
                <a:lnTo>
                  <a:pt x="32209" y="43022"/>
                </a:lnTo>
                <a:lnTo>
                  <a:pt x="32212" y="43019"/>
                </a:lnTo>
                <a:lnTo>
                  <a:pt x="32224" y="43011"/>
                </a:lnTo>
                <a:cubicBezTo>
                  <a:pt x="32231" y="43004"/>
                  <a:pt x="32238" y="42996"/>
                  <a:pt x="32247" y="42992"/>
                </a:cubicBezTo>
                <a:cubicBezTo>
                  <a:pt x="32261" y="42977"/>
                  <a:pt x="32273" y="42963"/>
                  <a:pt x="32288" y="42944"/>
                </a:cubicBezTo>
                <a:cubicBezTo>
                  <a:pt x="32299" y="42925"/>
                  <a:pt x="32314" y="42909"/>
                  <a:pt x="32325" y="42887"/>
                </a:cubicBezTo>
                <a:cubicBezTo>
                  <a:pt x="32337" y="42869"/>
                  <a:pt x="32344" y="42846"/>
                  <a:pt x="32351" y="42827"/>
                </a:cubicBezTo>
                <a:cubicBezTo>
                  <a:pt x="32356" y="42815"/>
                  <a:pt x="32359" y="42804"/>
                  <a:pt x="32363" y="42793"/>
                </a:cubicBezTo>
                <a:cubicBezTo>
                  <a:pt x="32363" y="42785"/>
                  <a:pt x="32367" y="42774"/>
                  <a:pt x="32367" y="42763"/>
                </a:cubicBezTo>
                <a:cubicBezTo>
                  <a:pt x="32370" y="42756"/>
                  <a:pt x="32370" y="42744"/>
                  <a:pt x="32370" y="42733"/>
                </a:cubicBezTo>
                <a:cubicBezTo>
                  <a:pt x="32374" y="42725"/>
                  <a:pt x="32374" y="42714"/>
                  <a:pt x="32374" y="42706"/>
                </a:cubicBezTo>
                <a:lnTo>
                  <a:pt x="32374" y="42680"/>
                </a:lnTo>
                <a:lnTo>
                  <a:pt x="32374" y="42654"/>
                </a:lnTo>
                <a:lnTo>
                  <a:pt x="32370" y="42643"/>
                </a:lnTo>
                <a:lnTo>
                  <a:pt x="32370" y="42635"/>
                </a:lnTo>
                <a:lnTo>
                  <a:pt x="32370" y="42627"/>
                </a:lnTo>
                <a:cubicBezTo>
                  <a:pt x="32370" y="42616"/>
                  <a:pt x="32367" y="42605"/>
                  <a:pt x="32363" y="42593"/>
                </a:cubicBezTo>
                <a:cubicBezTo>
                  <a:pt x="32363" y="42582"/>
                  <a:pt x="32359" y="42570"/>
                  <a:pt x="32356" y="42556"/>
                </a:cubicBezTo>
                <a:cubicBezTo>
                  <a:pt x="32351" y="42552"/>
                  <a:pt x="32351" y="42548"/>
                  <a:pt x="32348" y="42544"/>
                </a:cubicBezTo>
                <a:lnTo>
                  <a:pt x="32344" y="42530"/>
                </a:lnTo>
                <a:cubicBezTo>
                  <a:pt x="32340" y="42522"/>
                  <a:pt x="32337" y="42514"/>
                  <a:pt x="32333" y="42503"/>
                </a:cubicBezTo>
                <a:cubicBezTo>
                  <a:pt x="32329" y="42495"/>
                  <a:pt x="32325" y="42488"/>
                  <a:pt x="32322" y="42480"/>
                </a:cubicBezTo>
                <a:cubicBezTo>
                  <a:pt x="32314" y="42469"/>
                  <a:pt x="32306" y="42457"/>
                  <a:pt x="32299" y="42447"/>
                </a:cubicBezTo>
                <a:lnTo>
                  <a:pt x="32292" y="42435"/>
                </a:lnTo>
                <a:lnTo>
                  <a:pt x="32288" y="42428"/>
                </a:lnTo>
                <a:lnTo>
                  <a:pt x="32276" y="42417"/>
                </a:lnTo>
                <a:cubicBezTo>
                  <a:pt x="32269" y="42409"/>
                  <a:pt x="32261" y="42398"/>
                  <a:pt x="32257" y="42390"/>
                </a:cubicBezTo>
                <a:lnTo>
                  <a:pt x="32235" y="42372"/>
                </a:lnTo>
                <a:cubicBezTo>
                  <a:pt x="32224" y="42356"/>
                  <a:pt x="32212" y="42345"/>
                  <a:pt x="32201" y="42334"/>
                </a:cubicBezTo>
                <a:cubicBezTo>
                  <a:pt x="32186" y="42322"/>
                  <a:pt x="32175" y="42315"/>
                  <a:pt x="32163" y="42308"/>
                </a:cubicBezTo>
                <a:cubicBezTo>
                  <a:pt x="32153" y="42296"/>
                  <a:pt x="32141" y="42289"/>
                  <a:pt x="32130" y="42281"/>
                </a:cubicBezTo>
                <a:lnTo>
                  <a:pt x="32115" y="42270"/>
                </a:lnTo>
                <a:lnTo>
                  <a:pt x="32099" y="42259"/>
                </a:lnTo>
                <a:cubicBezTo>
                  <a:pt x="32058" y="42232"/>
                  <a:pt x="32017" y="42209"/>
                  <a:pt x="31979" y="42186"/>
                </a:cubicBezTo>
                <a:cubicBezTo>
                  <a:pt x="31937" y="42168"/>
                  <a:pt x="31900" y="42146"/>
                  <a:pt x="31863" y="42127"/>
                </a:cubicBezTo>
                <a:cubicBezTo>
                  <a:pt x="31783" y="42092"/>
                  <a:pt x="31708" y="42059"/>
                  <a:pt x="31628" y="42025"/>
                </a:cubicBezTo>
                <a:cubicBezTo>
                  <a:pt x="31470" y="41957"/>
                  <a:pt x="31312" y="41893"/>
                  <a:pt x="31140" y="41818"/>
                </a:cubicBezTo>
                <a:cubicBezTo>
                  <a:pt x="30970" y="41743"/>
                  <a:pt x="30789" y="41660"/>
                  <a:pt x="30589" y="41558"/>
                </a:cubicBezTo>
                <a:cubicBezTo>
                  <a:pt x="30579" y="41554"/>
                  <a:pt x="30567" y="41550"/>
                  <a:pt x="30556" y="41543"/>
                </a:cubicBezTo>
                <a:cubicBezTo>
                  <a:pt x="30552" y="41543"/>
                  <a:pt x="30544" y="41539"/>
                  <a:pt x="30541" y="41536"/>
                </a:cubicBezTo>
                <a:lnTo>
                  <a:pt x="30533" y="41531"/>
                </a:lnTo>
                <a:lnTo>
                  <a:pt x="30526" y="41531"/>
                </a:lnTo>
                <a:cubicBezTo>
                  <a:pt x="30514" y="41524"/>
                  <a:pt x="30504" y="41521"/>
                  <a:pt x="30492" y="41513"/>
                </a:cubicBezTo>
                <a:cubicBezTo>
                  <a:pt x="30469" y="41502"/>
                  <a:pt x="30447" y="41486"/>
                  <a:pt x="30428" y="41472"/>
                </a:cubicBezTo>
                <a:cubicBezTo>
                  <a:pt x="30382" y="41441"/>
                  <a:pt x="30349" y="41415"/>
                  <a:pt x="30323" y="41392"/>
                </a:cubicBezTo>
                <a:cubicBezTo>
                  <a:pt x="30273" y="41350"/>
                  <a:pt x="30250" y="41328"/>
                  <a:pt x="30187" y="41328"/>
                </a:cubicBezTo>
                <a:cubicBezTo>
                  <a:pt x="30182" y="41328"/>
                  <a:pt x="30177" y="41328"/>
                  <a:pt x="30172" y="41328"/>
                </a:cubicBezTo>
                <a:cubicBezTo>
                  <a:pt x="30168" y="41340"/>
                  <a:pt x="30160" y="41359"/>
                  <a:pt x="30149" y="41373"/>
                </a:cubicBezTo>
                <a:cubicBezTo>
                  <a:pt x="30138" y="41392"/>
                  <a:pt x="30123" y="41411"/>
                  <a:pt x="30111" y="41434"/>
                </a:cubicBezTo>
                <a:cubicBezTo>
                  <a:pt x="30082" y="41479"/>
                  <a:pt x="30047" y="41528"/>
                  <a:pt x="29998" y="41569"/>
                </a:cubicBezTo>
                <a:cubicBezTo>
                  <a:pt x="29980" y="41585"/>
                  <a:pt x="29957" y="41599"/>
                  <a:pt x="29931" y="41614"/>
                </a:cubicBezTo>
                <a:cubicBezTo>
                  <a:pt x="29604" y="41494"/>
                  <a:pt x="29374" y="41415"/>
                  <a:pt x="29374" y="41415"/>
                </a:cubicBezTo>
                <a:lnTo>
                  <a:pt x="29370" y="41415"/>
                </a:lnTo>
                <a:cubicBezTo>
                  <a:pt x="29558" y="41310"/>
                  <a:pt x="29736" y="41201"/>
                  <a:pt x="29901" y="41088"/>
                </a:cubicBezTo>
                <a:cubicBezTo>
                  <a:pt x="29905" y="41099"/>
                  <a:pt x="29908" y="41114"/>
                  <a:pt x="29912" y="41125"/>
                </a:cubicBezTo>
                <a:cubicBezTo>
                  <a:pt x="29972" y="41084"/>
                  <a:pt x="30033" y="41043"/>
                  <a:pt x="30089" y="41001"/>
                </a:cubicBezTo>
                <a:lnTo>
                  <a:pt x="30044" y="40986"/>
                </a:lnTo>
                <a:cubicBezTo>
                  <a:pt x="30394" y="40730"/>
                  <a:pt x="30699" y="40447"/>
                  <a:pt x="30947" y="40143"/>
                </a:cubicBezTo>
                <a:cubicBezTo>
                  <a:pt x="30952" y="40141"/>
                  <a:pt x="30955" y="40140"/>
                  <a:pt x="30959" y="40140"/>
                </a:cubicBezTo>
                <a:cubicBezTo>
                  <a:pt x="30971" y="40140"/>
                  <a:pt x="30973" y="40152"/>
                  <a:pt x="30970" y="40176"/>
                </a:cubicBezTo>
                <a:cubicBezTo>
                  <a:pt x="30963" y="40203"/>
                  <a:pt x="30947" y="40240"/>
                  <a:pt x="30925" y="40285"/>
                </a:cubicBezTo>
                <a:cubicBezTo>
                  <a:pt x="30914" y="40312"/>
                  <a:pt x="30902" y="40334"/>
                  <a:pt x="30888" y="40361"/>
                </a:cubicBezTo>
                <a:cubicBezTo>
                  <a:pt x="30879" y="40372"/>
                  <a:pt x="30876" y="40387"/>
                  <a:pt x="30869" y="40398"/>
                </a:cubicBezTo>
                <a:cubicBezTo>
                  <a:pt x="30860" y="40414"/>
                  <a:pt x="30853" y="40425"/>
                  <a:pt x="30846" y="40436"/>
                </a:cubicBezTo>
                <a:cubicBezTo>
                  <a:pt x="30827" y="40462"/>
                  <a:pt x="30812" y="40489"/>
                  <a:pt x="30797" y="40515"/>
                </a:cubicBezTo>
                <a:cubicBezTo>
                  <a:pt x="30782" y="40542"/>
                  <a:pt x="30766" y="40565"/>
                  <a:pt x="30752" y="40591"/>
                </a:cubicBezTo>
                <a:cubicBezTo>
                  <a:pt x="30725" y="40636"/>
                  <a:pt x="30699" y="40677"/>
                  <a:pt x="30684" y="40707"/>
                </a:cubicBezTo>
                <a:cubicBezTo>
                  <a:pt x="30670" y="40737"/>
                  <a:pt x="30668" y="40755"/>
                  <a:pt x="30684" y="40755"/>
                </a:cubicBezTo>
                <a:cubicBezTo>
                  <a:pt x="30699" y="40755"/>
                  <a:pt x="30730" y="40740"/>
                  <a:pt x="30782" y="40704"/>
                </a:cubicBezTo>
                <a:cubicBezTo>
                  <a:pt x="30782" y="40696"/>
                  <a:pt x="30797" y="40673"/>
                  <a:pt x="30815" y="40640"/>
                </a:cubicBezTo>
                <a:cubicBezTo>
                  <a:pt x="30827" y="40624"/>
                  <a:pt x="30838" y="40605"/>
                  <a:pt x="30853" y="40587"/>
                </a:cubicBezTo>
                <a:cubicBezTo>
                  <a:pt x="30869" y="40568"/>
                  <a:pt x="30883" y="40546"/>
                  <a:pt x="30898" y="40527"/>
                </a:cubicBezTo>
                <a:cubicBezTo>
                  <a:pt x="30914" y="40504"/>
                  <a:pt x="30928" y="40481"/>
                  <a:pt x="30947" y="40459"/>
                </a:cubicBezTo>
                <a:cubicBezTo>
                  <a:pt x="30963" y="40436"/>
                  <a:pt x="30978" y="40414"/>
                  <a:pt x="30992" y="40395"/>
                </a:cubicBezTo>
                <a:cubicBezTo>
                  <a:pt x="31027" y="40353"/>
                  <a:pt x="31049" y="40312"/>
                  <a:pt x="31072" y="40282"/>
                </a:cubicBezTo>
                <a:cubicBezTo>
                  <a:pt x="31105" y="40248"/>
                  <a:pt x="31128" y="40221"/>
                  <a:pt x="31147" y="40207"/>
                </a:cubicBezTo>
                <a:cubicBezTo>
                  <a:pt x="31166" y="40188"/>
                  <a:pt x="31177" y="40181"/>
                  <a:pt x="31185" y="40176"/>
                </a:cubicBezTo>
                <a:cubicBezTo>
                  <a:pt x="31190" y="40174"/>
                  <a:pt x="31193" y="40174"/>
                  <a:pt x="31196" y="40174"/>
                </a:cubicBezTo>
                <a:cubicBezTo>
                  <a:pt x="31204" y="40174"/>
                  <a:pt x="31208" y="40177"/>
                  <a:pt x="31213" y="40177"/>
                </a:cubicBezTo>
                <a:cubicBezTo>
                  <a:pt x="31215" y="40177"/>
                  <a:pt x="31216" y="40177"/>
                  <a:pt x="31218" y="40176"/>
                </a:cubicBezTo>
                <a:cubicBezTo>
                  <a:pt x="31230" y="40176"/>
                  <a:pt x="31249" y="40162"/>
                  <a:pt x="31298" y="40105"/>
                </a:cubicBezTo>
                <a:cubicBezTo>
                  <a:pt x="31343" y="40045"/>
                  <a:pt x="31418" y="39943"/>
                  <a:pt x="31527" y="39759"/>
                </a:cubicBezTo>
                <a:cubicBezTo>
                  <a:pt x="31524" y="39747"/>
                  <a:pt x="31527" y="39732"/>
                  <a:pt x="31535" y="39713"/>
                </a:cubicBezTo>
                <a:cubicBezTo>
                  <a:pt x="31538" y="39694"/>
                  <a:pt x="31546" y="39672"/>
                  <a:pt x="31557" y="39646"/>
                </a:cubicBezTo>
                <a:cubicBezTo>
                  <a:pt x="31569" y="39623"/>
                  <a:pt x="31580" y="39593"/>
                  <a:pt x="31595" y="39563"/>
                </a:cubicBezTo>
                <a:cubicBezTo>
                  <a:pt x="31606" y="39533"/>
                  <a:pt x="31621" y="39503"/>
                  <a:pt x="31640" y="39469"/>
                </a:cubicBezTo>
                <a:cubicBezTo>
                  <a:pt x="31701" y="39337"/>
                  <a:pt x="31776" y="39187"/>
                  <a:pt x="31828" y="39074"/>
                </a:cubicBezTo>
                <a:cubicBezTo>
                  <a:pt x="31854" y="39020"/>
                  <a:pt x="31873" y="38975"/>
                  <a:pt x="31885" y="38945"/>
                </a:cubicBezTo>
                <a:cubicBezTo>
                  <a:pt x="31893" y="38927"/>
                  <a:pt x="31897" y="38916"/>
                  <a:pt x="31896" y="38916"/>
                </a:cubicBezTo>
                <a:lnTo>
                  <a:pt x="31896" y="38916"/>
                </a:lnTo>
                <a:cubicBezTo>
                  <a:pt x="31896" y="38916"/>
                  <a:pt x="31895" y="38918"/>
                  <a:pt x="31892" y="38923"/>
                </a:cubicBezTo>
                <a:cubicBezTo>
                  <a:pt x="31881" y="38938"/>
                  <a:pt x="31863" y="38979"/>
                  <a:pt x="31825" y="39051"/>
                </a:cubicBezTo>
                <a:cubicBezTo>
                  <a:pt x="31783" y="39122"/>
                  <a:pt x="31727" y="39227"/>
                  <a:pt x="31644" y="39367"/>
                </a:cubicBezTo>
                <a:cubicBezTo>
                  <a:pt x="31727" y="39182"/>
                  <a:pt x="31791" y="39039"/>
                  <a:pt x="31844" y="38916"/>
                </a:cubicBezTo>
                <a:cubicBezTo>
                  <a:pt x="31896" y="38794"/>
                  <a:pt x="31937" y="38690"/>
                  <a:pt x="31983" y="38584"/>
                </a:cubicBezTo>
                <a:cubicBezTo>
                  <a:pt x="32005" y="38527"/>
                  <a:pt x="32028" y="38475"/>
                  <a:pt x="32050" y="38414"/>
                </a:cubicBezTo>
                <a:cubicBezTo>
                  <a:pt x="32073" y="38354"/>
                  <a:pt x="32099" y="38290"/>
                  <a:pt x="32122" y="38219"/>
                </a:cubicBezTo>
                <a:cubicBezTo>
                  <a:pt x="32175" y="38080"/>
                  <a:pt x="32231" y="37906"/>
                  <a:pt x="32292" y="37677"/>
                </a:cubicBezTo>
                <a:lnTo>
                  <a:pt x="32292" y="37677"/>
                </a:lnTo>
                <a:cubicBezTo>
                  <a:pt x="32276" y="37704"/>
                  <a:pt x="32265" y="37717"/>
                  <a:pt x="32256" y="37717"/>
                </a:cubicBezTo>
                <a:cubicBezTo>
                  <a:pt x="32243" y="37717"/>
                  <a:pt x="32237" y="37690"/>
                  <a:pt x="32235" y="37642"/>
                </a:cubicBezTo>
                <a:cubicBezTo>
                  <a:pt x="32231" y="37601"/>
                  <a:pt x="32235" y="37545"/>
                  <a:pt x="32238" y="37477"/>
                </a:cubicBezTo>
                <a:cubicBezTo>
                  <a:pt x="32238" y="37443"/>
                  <a:pt x="32243" y="37406"/>
                  <a:pt x="32247" y="37368"/>
                </a:cubicBezTo>
                <a:cubicBezTo>
                  <a:pt x="32250" y="37330"/>
                  <a:pt x="32254" y="37289"/>
                  <a:pt x="32257" y="37244"/>
                </a:cubicBezTo>
                <a:cubicBezTo>
                  <a:pt x="32265" y="37131"/>
                  <a:pt x="32280" y="37003"/>
                  <a:pt x="32292" y="36871"/>
                </a:cubicBezTo>
                <a:cubicBezTo>
                  <a:pt x="32359" y="36551"/>
                  <a:pt x="32424" y="36216"/>
                  <a:pt x="32476" y="35866"/>
                </a:cubicBezTo>
                <a:cubicBezTo>
                  <a:pt x="32483" y="35847"/>
                  <a:pt x="32491" y="35828"/>
                  <a:pt x="32495" y="35816"/>
                </a:cubicBezTo>
                <a:cubicBezTo>
                  <a:pt x="32559" y="35414"/>
                  <a:pt x="32608" y="35056"/>
                  <a:pt x="32653" y="34725"/>
                </a:cubicBezTo>
                <a:cubicBezTo>
                  <a:pt x="32695" y="34390"/>
                  <a:pt x="32732" y="34082"/>
                  <a:pt x="32762" y="33780"/>
                </a:cubicBezTo>
                <a:cubicBezTo>
                  <a:pt x="32826" y="33170"/>
                  <a:pt x="32875" y="32572"/>
                  <a:pt x="32905" y="31811"/>
                </a:cubicBezTo>
                <a:cubicBezTo>
                  <a:pt x="32921" y="31740"/>
                  <a:pt x="32939" y="31525"/>
                  <a:pt x="32961" y="31363"/>
                </a:cubicBezTo>
                <a:cubicBezTo>
                  <a:pt x="32976" y="31257"/>
                  <a:pt x="32989" y="31175"/>
                  <a:pt x="33002" y="31175"/>
                </a:cubicBezTo>
                <a:cubicBezTo>
                  <a:pt x="33009" y="31175"/>
                  <a:pt x="33015" y="31199"/>
                  <a:pt x="33022" y="31253"/>
                </a:cubicBezTo>
                <a:cubicBezTo>
                  <a:pt x="33011" y="31032"/>
                  <a:pt x="32980" y="30832"/>
                  <a:pt x="32988" y="30362"/>
                </a:cubicBezTo>
                <a:cubicBezTo>
                  <a:pt x="33007" y="30185"/>
                  <a:pt x="33019" y="30117"/>
                  <a:pt x="33026" y="30117"/>
                </a:cubicBezTo>
                <a:cubicBezTo>
                  <a:pt x="33037" y="30117"/>
                  <a:pt x="33037" y="30282"/>
                  <a:pt x="33037" y="30459"/>
                </a:cubicBezTo>
                <a:cubicBezTo>
                  <a:pt x="33040" y="30657"/>
                  <a:pt x="33039" y="30869"/>
                  <a:pt x="33059" y="30869"/>
                </a:cubicBezTo>
                <a:cubicBezTo>
                  <a:pt x="33068" y="30869"/>
                  <a:pt x="33081" y="30826"/>
                  <a:pt x="33101" y="30719"/>
                </a:cubicBezTo>
                <a:cubicBezTo>
                  <a:pt x="33071" y="30689"/>
                  <a:pt x="33056" y="30384"/>
                  <a:pt x="33044" y="30004"/>
                </a:cubicBezTo>
                <a:cubicBezTo>
                  <a:pt x="33029" y="29623"/>
                  <a:pt x="33018" y="29168"/>
                  <a:pt x="32996" y="28833"/>
                </a:cubicBezTo>
                <a:cubicBezTo>
                  <a:pt x="32950" y="28939"/>
                  <a:pt x="32947" y="29323"/>
                  <a:pt x="32954" y="29767"/>
                </a:cubicBezTo>
                <a:cubicBezTo>
                  <a:pt x="32966" y="30211"/>
                  <a:pt x="32984" y="30711"/>
                  <a:pt x="32992" y="31047"/>
                </a:cubicBezTo>
                <a:cubicBezTo>
                  <a:pt x="32947" y="31047"/>
                  <a:pt x="32909" y="30907"/>
                  <a:pt x="32871" y="30663"/>
                </a:cubicBezTo>
                <a:cubicBezTo>
                  <a:pt x="32902" y="29183"/>
                  <a:pt x="32886" y="27571"/>
                  <a:pt x="32841" y="25837"/>
                </a:cubicBezTo>
                <a:cubicBezTo>
                  <a:pt x="32837" y="25818"/>
                  <a:pt x="32837" y="25802"/>
                  <a:pt x="32837" y="25783"/>
                </a:cubicBezTo>
                <a:lnTo>
                  <a:pt x="32837" y="25776"/>
                </a:lnTo>
                <a:cubicBezTo>
                  <a:pt x="32837" y="25618"/>
                  <a:pt x="32837" y="25426"/>
                  <a:pt x="32830" y="25208"/>
                </a:cubicBezTo>
                <a:cubicBezTo>
                  <a:pt x="32830" y="25098"/>
                  <a:pt x="32826" y="24986"/>
                  <a:pt x="32822" y="24865"/>
                </a:cubicBezTo>
                <a:cubicBezTo>
                  <a:pt x="32822" y="24805"/>
                  <a:pt x="32818" y="24741"/>
                  <a:pt x="32818" y="24680"/>
                </a:cubicBezTo>
                <a:cubicBezTo>
                  <a:pt x="32818" y="24617"/>
                  <a:pt x="32815" y="24553"/>
                  <a:pt x="32811" y="24489"/>
                </a:cubicBezTo>
                <a:cubicBezTo>
                  <a:pt x="32799" y="24228"/>
                  <a:pt x="32789" y="23950"/>
                  <a:pt x="32773" y="23664"/>
                </a:cubicBezTo>
                <a:cubicBezTo>
                  <a:pt x="32770" y="23521"/>
                  <a:pt x="32762" y="23374"/>
                  <a:pt x="32751" y="23227"/>
                </a:cubicBezTo>
                <a:cubicBezTo>
                  <a:pt x="32743" y="23081"/>
                  <a:pt x="32735" y="22934"/>
                  <a:pt x="32728" y="22783"/>
                </a:cubicBezTo>
                <a:cubicBezTo>
                  <a:pt x="32717" y="22636"/>
                  <a:pt x="32709" y="22485"/>
                  <a:pt x="32702" y="22339"/>
                </a:cubicBezTo>
                <a:cubicBezTo>
                  <a:pt x="32690" y="22192"/>
                  <a:pt x="32683" y="22045"/>
                  <a:pt x="32672" y="21898"/>
                </a:cubicBezTo>
                <a:cubicBezTo>
                  <a:pt x="32664" y="21755"/>
                  <a:pt x="32657" y="21613"/>
                  <a:pt x="32645" y="21469"/>
                </a:cubicBezTo>
                <a:cubicBezTo>
                  <a:pt x="32645" y="21435"/>
                  <a:pt x="32641" y="21401"/>
                  <a:pt x="32641" y="21368"/>
                </a:cubicBezTo>
                <a:cubicBezTo>
                  <a:pt x="32638" y="21330"/>
                  <a:pt x="32634" y="21296"/>
                  <a:pt x="32634" y="21262"/>
                </a:cubicBezTo>
                <a:cubicBezTo>
                  <a:pt x="32631" y="21194"/>
                  <a:pt x="32622" y="21126"/>
                  <a:pt x="32619" y="21059"/>
                </a:cubicBezTo>
                <a:cubicBezTo>
                  <a:pt x="32604" y="20791"/>
                  <a:pt x="32589" y="20539"/>
                  <a:pt x="32577" y="20310"/>
                </a:cubicBezTo>
                <a:cubicBezTo>
                  <a:pt x="32537" y="20087"/>
                  <a:pt x="32483" y="19749"/>
                  <a:pt x="32453" y="19655"/>
                </a:cubicBezTo>
                <a:cubicBezTo>
                  <a:pt x="32224" y="17302"/>
                  <a:pt x="31964" y="15634"/>
                  <a:pt x="31854" y="14990"/>
                </a:cubicBezTo>
                <a:cubicBezTo>
                  <a:pt x="31866" y="14982"/>
                  <a:pt x="31873" y="14975"/>
                  <a:pt x="31885" y="14967"/>
                </a:cubicBezTo>
                <a:cubicBezTo>
                  <a:pt x="31915" y="14941"/>
                  <a:pt x="31949" y="14918"/>
                  <a:pt x="31979" y="14896"/>
                </a:cubicBezTo>
                <a:cubicBezTo>
                  <a:pt x="31998" y="14885"/>
                  <a:pt x="32012" y="14873"/>
                  <a:pt x="32031" y="14862"/>
                </a:cubicBezTo>
                <a:cubicBezTo>
                  <a:pt x="32047" y="14847"/>
                  <a:pt x="32066" y="14836"/>
                  <a:pt x="32080" y="14824"/>
                </a:cubicBezTo>
                <a:cubicBezTo>
                  <a:pt x="32115" y="14802"/>
                  <a:pt x="32153" y="14775"/>
                  <a:pt x="32186" y="14753"/>
                </a:cubicBezTo>
                <a:cubicBezTo>
                  <a:pt x="32205" y="14737"/>
                  <a:pt x="32224" y="14727"/>
                  <a:pt x="32238" y="14715"/>
                </a:cubicBezTo>
                <a:lnTo>
                  <a:pt x="32269" y="14692"/>
                </a:lnTo>
                <a:lnTo>
                  <a:pt x="32295" y="14673"/>
                </a:lnTo>
                <a:cubicBezTo>
                  <a:pt x="32314" y="14659"/>
                  <a:pt x="32333" y="14643"/>
                  <a:pt x="32348" y="14628"/>
                </a:cubicBezTo>
                <a:lnTo>
                  <a:pt x="32378" y="14605"/>
                </a:lnTo>
                <a:lnTo>
                  <a:pt x="32389" y="14595"/>
                </a:lnTo>
                <a:lnTo>
                  <a:pt x="32401" y="14587"/>
                </a:lnTo>
                <a:cubicBezTo>
                  <a:pt x="32424" y="14568"/>
                  <a:pt x="32450" y="14546"/>
                  <a:pt x="32472" y="14523"/>
                </a:cubicBezTo>
                <a:cubicBezTo>
                  <a:pt x="32495" y="14501"/>
                  <a:pt x="32518" y="14478"/>
                  <a:pt x="32540" y="14452"/>
                </a:cubicBezTo>
                <a:cubicBezTo>
                  <a:pt x="32525" y="14429"/>
                  <a:pt x="32457" y="14440"/>
                  <a:pt x="32476" y="14365"/>
                </a:cubicBezTo>
                <a:lnTo>
                  <a:pt x="32585" y="14350"/>
                </a:lnTo>
                <a:cubicBezTo>
                  <a:pt x="32619" y="14346"/>
                  <a:pt x="32653" y="14343"/>
                  <a:pt x="32687" y="14334"/>
                </a:cubicBezTo>
                <a:cubicBezTo>
                  <a:pt x="32721" y="14282"/>
                  <a:pt x="32615" y="14192"/>
                  <a:pt x="32762" y="14169"/>
                </a:cubicBezTo>
                <a:cubicBezTo>
                  <a:pt x="32735" y="14165"/>
                  <a:pt x="32695" y="14162"/>
                  <a:pt x="32713" y="14124"/>
                </a:cubicBezTo>
                <a:cubicBezTo>
                  <a:pt x="32777" y="14079"/>
                  <a:pt x="32837" y="14030"/>
                  <a:pt x="32893" y="13978"/>
                </a:cubicBezTo>
                <a:cubicBezTo>
                  <a:pt x="32947" y="13921"/>
                  <a:pt x="32999" y="13865"/>
                  <a:pt x="33048" y="13808"/>
                </a:cubicBezTo>
                <a:cubicBezTo>
                  <a:pt x="33097" y="13747"/>
                  <a:pt x="33146" y="13684"/>
                  <a:pt x="33192" y="13623"/>
                </a:cubicBezTo>
                <a:cubicBezTo>
                  <a:pt x="33237" y="13559"/>
                  <a:pt x="33282" y="13495"/>
                  <a:pt x="33331" y="13435"/>
                </a:cubicBezTo>
                <a:cubicBezTo>
                  <a:pt x="33511" y="13182"/>
                  <a:pt x="33692" y="12934"/>
                  <a:pt x="33967" y="12750"/>
                </a:cubicBezTo>
                <a:lnTo>
                  <a:pt x="33967" y="12750"/>
                </a:lnTo>
                <a:cubicBezTo>
                  <a:pt x="33944" y="12759"/>
                  <a:pt x="33929" y="12763"/>
                  <a:pt x="33920" y="12763"/>
                </a:cubicBezTo>
                <a:cubicBezTo>
                  <a:pt x="33892" y="12763"/>
                  <a:pt x="33915" y="12726"/>
                  <a:pt x="33941" y="12685"/>
                </a:cubicBezTo>
                <a:lnTo>
                  <a:pt x="33941" y="12685"/>
                </a:lnTo>
                <a:cubicBezTo>
                  <a:pt x="33935" y="12690"/>
                  <a:pt x="33929" y="12692"/>
                  <a:pt x="33924" y="12692"/>
                </a:cubicBezTo>
                <a:cubicBezTo>
                  <a:pt x="33899" y="12692"/>
                  <a:pt x="33882" y="12646"/>
                  <a:pt x="33854" y="12633"/>
                </a:cubicBezTo>
                <a:cubicBezTo>
                  <a:pt x="33929" y="12584"/>
                  <a:pt x="34005" y="12532"/>
                  <a:pt x="34080" y="12479"/>
                </a:cubicBezTo>
                <a:cubicBezTo>
                  <a:pt x="34050" y="12433"/>
                  <a:pt x="34087" y="12374"/>
                  <a:pt x="34125" y="12317"/>
                </a:cubicBezTo>
                <a:cubicBezTo>
                  <a:pt x="34158" y="12264"/>
                  <a:pt x="34193" y="12207"/>
                  <a:pt x="34158" y="12170"/>
                </a:cubicBezTo>
                <a:lnTo>
                  <a:pt x="34158" y="12170"/>
                </a:lnTo>
                <a:lnTo>
                  <a:pt x="34129" y="12249"/>
                </a:lnTo>
                <a:cubicBezTo>
                  <a:pt x="34116" y="12185"/>
                  <a:pt x="34059" y="12173"/>
                  <a:pt x="33995" y="12173"/>
                </a:cubicBezTo>
                <a:cubicBezTo>
                  <a:pt x="33983" y="12173"/>
                  <a:pt x="33971" y="12173"/>
                  <a:pt x="33960" y="12174"/>
                </a:cubicBezTo>
                <a:cubicBezTo>
                  <a:pt x="33948" y="12174"/>
                  <a:pt x="33941" y="12174"/>
                  <a:pt x="33933" y="12178"/>
                </a:cubicBezTo>
                <a:cubicBezTo>
                  <a:pt x="33978" y="12106"/>
                  <a:pt x="34023" y="12035"/>
                  <a:pt x="34068" y="11967"/>
                </a:cubicBezTo>
                <a:lnTo>
                  <a:pt x="34073" y="11967"/>
                </a:lnTo>
                <a:cubicBezTo>
                  <a:pt x="34140" y="11861"/>
                  <a:pt x="34204" y="11759"/>
                  <a:pt x="34268" y="11658"/>
                </a:cubicBezTo>
                <a:cubicBezTo>
                  <a:pt x="34273" y="11662"/>
                  <a:pt x="34278" y="11664"/>
                  <a:pt x="34283" y="11664"/>
                </a:cubicBezTo>
                <a:cubicBezTo>
                  <a:pt x="34307" y="11664"/>
                  <a:pt x="34327" y="11627"/>
                  <a:pt x="34336" y="11620"/>
                </a:cubicBezTo>
                <a:cubicBezTo>
                  <a:pt x="34327" y="11616"/>
                  <a:pt x="34318" y="11614"/>
                  <a:pt x="34310" y="11614"/>
                </a:cubicBezTo>
                <a:cubicBezTo>
                  <a:pt x="34304" y="11614"/>
                  <a:pt x="34299" y="11615"/>
                  <a:pt x="34294" y="11617"/>
                </a:cubicBezTo>
                <a:cubicBezTo>
                  <a:pt x="35006" y="10480"/>
                  <a:pt x="35491" y="9509"/>
                  <a:pt x="35491" y="9509"/>
                </a:cubicBezTo>
                <a:cubicBezTo>
                  <a:pt x="35491" y="9509"/>
                  <a:pt x="31328" y="7438"/>
                  <a:pt x="30228" y="6425"/>
                </a:cubicBezTo>
                <a:cubicBezTo>
                  <a:pt x="30115" y="6324"/>
                  <a:pt x="30002" y="6221"/>
                  <a:pt x="29882" y="6120"/>
                </a:cubicBezTo>
                <a:cubicBezTo>
                  <a:pt x="29972" y="5796"/>
                  <a:pt x="29980" y="5269"/>
                  <a:pt x="29920" y="4663"/>
                </a:cubicBezTo>
                <a:cubicBezTo>
                  <a:pt x="29934" y="4505"/>
                  <a:pt x="29942" y="4343"/>
                  <a:pt x="29953" y="4219"/>
                </a:cubicBezTo>
                <a:cubicBezTo>
                  <a:pt x="29964" y="4071"/>
                  <a:pt x="29981" y="3971"/>
                  <a:pt x="30014" y="3971"/>
                </a:cubicBezTo>
                <a:cubicBezTo>
                  <a:pt x="30017" y="3971"/>
                  <a:pt x="30021" y="3972"/>
                  <a:pt x="30025" y="3974"/>
                </a:cubicBezTo>
                <a:cubicBezTo>
                  <a:pt x="29957" y="3752"/>
                  <a:pt x="29908" y="3485"/>
                  <a:pt x="29852" y="3195"/>
                </a:cubicBezTo>
                <a:cubicBezTo>
                  <a:pt x="29799" y="2901"/>
                  <a:pt x="29746" y="2577"/>
                  <a:pt x="29668" y="2242"/>
                </a:cubicBezTo>
                <a:cubicBezTo>
                  <a:pt x="29630" y="2073"/>
                  <a:pt x="29585" y="1900"/>
                  <a:pt x="29536" y="1723"/>
                </a:cubicBezTo>
                <a:cubicBezTo>
                  <a:pt x="29483" y="1549"/>
                  <a:pt x="29423" y="1373"/>
                  <a:pt x="29347" y="1196"/>
                </a:cubicBezTo>
                <a:cubicBezTo>
                  <a:pt x="29329" y="1151"/>
                  <a:pt x="29310" y="1106"/>
                  <a:pt x="29291" y="1060"/>
                </a:cubicBezTo>
                <a:cubicBezTo>
                  <a:pt x="29268" y="1019"/>
                  <a:pt x="29249" y="974"/>
                  <a:pt x="29227" y="932"/>
                </a:cubicBezTo>
                <a:cubicBezTo>
                  <a:pt x="29182" y="842"/>
                  <a:pt x="29133" y="755"/>
                  <a:pt x="29076" y="673"/>
                </a:cubicBezTo>
                <a:cubicBezTo>
                  <a:pt x="29024" y="586"/>
                  <a:pt x="28963" y="503"/>
                  <a:pt x="28892" y="424"/>
                </a:cubicBezTo>
                <a:cubicBezTo>
                  <a:pt x="28873" y="402"/>
                  <a:pt x="28858" y="383"/>
                  <a:pt x="28839" y="364"/>
                </a:cubicBezTo>
                <a:cubicBezTo>
                  <a:pt x="28817" y="345"/>
                  <a:pt x="28798" y="326"/>
                  <a:pt x="28779" y="307"/>
                </a:cubicBezTo>
                <a:lnTo>
                  <a:pt x="28745" y="277"/>
                </a:lnTo>
                <a:cubicBezTo>
                  <a:pt x="28734" y="266"/>
                  <a:pt x="28723" y="258"/>
                  <a:pt x="28711" y="247"/>
                </a:cubicBezTo>
                <a:cubicBezTo>
                  <a:pt x="28685" y="228"/>
                  <a:pt x="28659" y="209"/>
                  <a:pt x="28632" y="190"/>
                </a:cubicBezTo>
                <a:cubicBezTo>
                  <a:pt x="28549" y="119"/>
                  <a:pt x="28519" y="100"/>
                  <a:pt x="28534" y="100"/>
                </a:cubicBezTo>
                <a:cubicBezTo>
                  <a:pt x="28538" y="100"/>
                  <a:pt x="28542" y="100"/>
                  <a:pt x="28549" y="103"/>
                </a:cubicBezTo>
                <a:cubicBezTo>
                  <a:pt x="28556" y="103"/>
                  <a:pt x="28565" y="108"/>
                  <a:pt x="28575" y="115"/>
                </a:cubicBezTo>
                <a:cubicBezTo>
                  <a:pt x="28587" y="119"/>
                  <a:pt x="28598" y="126"/>
                  <a:pt x="28610" y="131"/>
                </a:cubicBezTo>
                <a:cubicBezTo>
                  <a:pt x="28624" y="138"/>
                  <a:pt x="28636" y="145"/>
                  <a:pt x="28651" y="157"/>
                </a:cubicBezTo>
                <a:cubicBezTo>
                  <a:pt x="28662" y="164"/>
                  <a:pt x="28677" y="171"/>
                  <a:pt x="28688" y="183"/>
                </a:cubicBezTo>
                <a:cubicBezTo>
                  <a:pt x="28704" y="190"/>
                  <a:pt x="28715" y="202"/>
                  <a:pt x="28730" y="209"/>
                </a:cubicBezTo>
                <a:cubicBezTo>
                  <a:pt x="28752" y="228"/>
                  <a:pt x="28775" y="247"/>
                  <a:pt x="28790" y="258"/>
                </a:cubicBezTo>
                <a:cubicBezTo>
                  <a:pt x="28802" y="265"/>
                  <a:pt x="28810" y="271"/>
                  <a:pt x="28814" y="271"/>
                </a:cubicBezTo>
                <a:cubicBezTo>
                  <a:pt x="28815" y="271"/>
                  <a:pt x="28816" y="270"/>
                  <a:pt x="28817" y="270"/>
                </a:cubicBezTo>
                <a:cubicBezTo>
                  <a:pt x="28817" y="266"/>
                  <a:pt x="28817" y="262"/>
                  <a:pt x="28813" y="258"/>
                </a:cubicBezTo>
                <a:cubicBezTo>
                  <a:pt x="28809" y="251"/>
                  <a:pt x="28805" y="244"/>
                  <a:pt x="28794" y="228"/>
                </a:cubicBezTo>
                <a:cubicBezTo>
                  <a:pt x="28685" y="141"/>
                  <a:pt x="28565" y="58"/>
                  <a:pt x="28414" y="21"/>
                </a:cubicBezTo>
                <a:cubicBezTo>
                  <a:pt x="28362" y="8"/>
                  <a:pt x="28309" y="1"/>
                  <a:pt x="28253" y="1"/>
                </a:cubicBezTo>
                <a:close/>
              </a:path>
            </a:pathLst>
          </a:custGeom>
          <a:solidFill>
            <a:srgbClr val="65C7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29"/>
          <p:cNvSpPr txBox="1">
            <a:spLocks noGrp="1"/>
          </p:cNvSpPr>
          <p:nvPr>
            <p:ph type="ctrTitle"/>
          </p:nvPr>
        </p:nvSpPr>
        <p:spPr>
          <a:xfrm flipH="1">
            <a:off x="1614706" y="2089839"/>
            <a:ext cx="2878800" cy="420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ru-RU" dirty="0"/>
              <a:t>Риск на уровне общества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707" name="Google Shape;707;p29"/>
          <p:cNvSpPr txBox="1">
            <a:spLocks noGrp="1"/>
          </p:cNvSpPr>
          <p:nvPr>
            <p:ph type="subTitle" idx="1"/>
          </p:nvPr>
        </p:nvSpPr>
        <p:spPr>
          <a:xfrm>
            <a:off x="1696825" y="2385303"/>
            <a:ext cx="2616821" cy="1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" sz="1100" dirty="0"/>
              <a:t>К факторам риска относятся правовые и социальные нормы, которые создают атмосферу, в которой насилие поощряется или нормализуется. Они также включают политику в области здравоохранения, экономики, образования и социальной политики, </a:t>
            </a:r>
            <a:endParaRPr sz="1100" dirty="0">
              <a:solidFill>
                <a:srgbClr val="F3F3F3"/>
              </a:solidFill>
            </a:endParaRPr>
          </a:p>
        </p:txBody>
      </p:sp>
      <p:grpSp>
        <p:nvGrpSpPr>
          <p:cNvPr id="710" name="Google Shape;710;p29"/>
          <p:cNvGrpSpPr/>
          <p:nvPr/>
        </p:nvGrpSpPr>
        <p:grpSpPr>
          <a:xfrm>
            <a:off x="1505524" y="1170088"/>
            <a:ext cx="733253" cy="476025"/>
            <a:chOff x="5062625" y="3607450"/>
            <a:chExt cx="205100" cy="133150"/>
          </a:xfrm>
        </p:grpSpPr>
        <p:sp>
          <p:nvSpPr>
            <p:cNvPr id="711" name="Google Shape;711;p29"/>
            <p:cNvSpPr/>
            <p:nvPr/>
          </p:nvSpPr>
          <p:spPr>
            <a:xfrm>
              <a:off x="5211750" y="3662125"/>
              <a:ext cx="575" cy="1725"/>
            </a:xfrm>
            <a:custGeom>
              <a:avLst/>
              <a:gdLst/>
              <a:ahLst/>
              <a:cxnLst/>
              <a:rect l="l" t="t" r="r" b="b"/>
              <a:pathLst>
                <a:path w="23" h="69" extrusionOk="0">
                  <a:moveTo>
                    <a:pt x="1" y="0"/>
                  </a:moveTo>
                  <a:lnTo>
                    <a:pt x="8" y="23"/>
                  </a:lnTo>
                  <a:lnTo>
                    <a:pt x="8" y="23"/>
                  </a:lnTo>
                  <a:cubicBezTo>
                    <a:pt x="6" y="16"/>
                    <a:pt x="3" y="8"/>
                    <a:pt x="1" y="0"/>
                  </a:cubicBezTo>
                  <a:close/>
                  <a:moveTo>
                    <a:pt x="8" y="23"/>
                  </a:moveTo>
                  <a:lnTo>
                    <a:pt x="8" y="23"/>
                  </a:lnTo>
                  <a:cubicBezTo>
                    <a:pt x="14" y="43"/>
                    <a:pt x="17" y="58"/>
                    <a:pt x="22" y="69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9"/>
            <p:cNvSpPr/>
            <p:nvPr/>
          </p:nvSpPr>
          <p:spPr>
            <a:xfrm>
              <a:off x="5215800" y="3676200"/>
              <a:ext cx="300" cy="525"/>
            </a:xfrm>
            <a:custGeom>
              <a:avLst/>
              <a:gdLst/>
              <a:ahLst/>
              <a:cxnLst/>
              <a:rect l="l" t="t" r="r" b="b"/>
              <a:pathLst>
                <a:path w="12" h="2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" y="3"/>
                    <a:pt x="5" y="11"/>
                  </a:cubicBezTo>
                  <a:lnTo>
                    <a:pt x="12" y="21"/>
                  </a:lnTo>
                  <a:cubicBezTo>
                    <a:pt x="5" y="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5266250" y="3652475"/>
              <a:ext cx="475" cy="3475"/>
            </a:xfrm>
            <a:custGeom>
              <a:avLst/>
              <a:gdLst/>
              <a:ahLst/>
              <a:cxnLst/>
              <a:rect l="l" t="t" r="r" b="b"/>
              <a:pathLst>
                <a:path w="19" h="139" extrusionOk="0">
                  <a:moveTo>
                    <a:pt x="18" y="1"/>
                  </a:moveTo>
                  <a:lnTo>
                    <a:pt x="7" y="90"/>
                  </a:lnTo>
                  <a:lnTo>
                    <a:pt x="7" y="90"/>
                  </a:lnTo>
                  <a:cubicBezTo>
                    <a:pt x="10" y="65"/>
                    <a:pt x="14" y="36"/>
                    <a:pt x="18" y="1"/>
                  </a:cubicBezTo>
                  <a:close/>
                  <a:moveTo>
                    <a:pt x="7" y="90"/>
                  </a:moveTo>
                  <a:cubicBezTo>
                    <a:pt x="4" y="108"/>
                    <a:pt x="2" y="124"/>
                    <a:pt x="0" y="138"/>
                  </a:cubicBezTo>
                  <a:lnTo>
                    <a:pt x="7" y="9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5199700" y="3691275"/>
              <a:ext cx="1050" cy="2125"/>
            </a:xfrm>
            <a:custGeom>
              <a:avLst/>
              <a:gdLst/>
              <a:ahLst/>
              <a:cxnLst/>
              <a:rect l="l" t="t" r="r" b="b"/>
              <a:pathLst>
                <a:path w="42" h="85" extrusionOk="0">
                  <a:moveTo>
                    <a:pt x="38" y="0"/>
                  </a:moveTo>
                  <a:cubicBezTo>
                    <a:pt x="36" y="0"/>
                    <a:pt x="32" y="3"/>
                    <a:pt x="30" y="3"/>
                  </a:cubicBezTo>
                  <a:cubicBezTo>
                    <a:pt x="29" y="3"/>
                    <a:pt x="29" y="3"/>
                    <a:pt x="29" y="2"/>
                  </a:cubicBezTo>
                  <a:cubicBezTo>
                    <a:pt x="18" y="27"/>
                    <a:pt x="10" y="56"/>
                    <a:pt x="0" y="85"/>
                  </a:cubicBezTo>
                  <a:cubicBezTo>
                    <a:pt x="38" y="12"/>
                    <a:pt x="41" y="0"/>
                    <a:pt x="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9"/>
            <p:cNvSpPr/>
            <p:nvPr/>
          </p:nvSpPr>
          <p:spPr>
            <a:xfrm>
              <a:off x="5062625" y="3666700"/>
              <a:ext cx="200" cy="600"/>
            </a:xfrm>
            <a:custGeom>
              <a:avLst/>
              <a:gdLst/>
              <a:ahLst/>
              <a:cxnLst/>
              <a:rect l="l" t="t" r="r" b="b"/>
              <a:pathLst>
                <a:path w="8" h="24" extrusionOk="0">
                  <a:moveTo>
                    <a:pt x="2" y="1"/>
                  </a:moveTo>
                  <a:cubicBezTo>
                    <a:pt x="1" y="1"/>
                    <a:pt x="4" y="10"/>
                    <a:pt x="7" y="23"/>
                  </a:cubicBezTo>
                  <a:cubicBezTo>
                    <a:pt x="7" y="15"/>
                    <a:pt x="3" y="8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9"/>
            <p:cNvSpPr/>
            <p:nvPr/>
          </p:nvSpPr>
          <p:spPr>
            <a:xfrm>
              <a:off x="5202125" y="3625200"/>
              <a:ext cx="125" cy="400"/>
            </a:xfrm>
            <a:custGeom>
              <a:avLst/>
              <a:gdLst/>
              <a:ahLst/>
              <a:cxnLst/>
              <a:rect l="l" t="t" r="r" b="b"/>
              <a:pathLst>
                <a:path w="5" h="16" extrusionOk="0">
                  <a:moveTo>
                    <a:pt x="4" y="1"/>
                  </a:moveTo>
                  <a:cubicBezTo>
                    <a:pt x="2" y="11"/>
                    <a:pt x="1" y="15"/>
                    <a:pt x="1" y="15"/>
                  </a:cubicBezTo>
                  <a:cubicBezTo>
                    <a:pt x="1" y="15"/>
                    <a:pt x="2" y="12"/>
                    <a:pt x="4" y="7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9"/>
            <p:cNvSpPr/>
            <p:nvPr/>
          </p:nvSpPr>
          <p:spPr>
            <a:xfrm>
              <a:off x="5141300" y="3706800"/>
              <a:ext cx="300" cy="1300"/>
            </a:xfrm>
            <a:custGeom>
              <a:avLst/>
              <a:gdLst/>
              <a:ahLst/>
              <a:cxnLst/>
              <a:rect l="l" t="t" r="r" b="b"/>
              <a:pathLst>
                <a:path w="12" h="52" extrusionOk="0">
                  <a:moveTo>
                    <a:pt x="12" y="0"/>
                  </a:moveTo>
                  <a:cubicBezTo>
                    <a:pt x="12" y="1"/>
                    <a:pt x="12" y="2"/>
                    <a:pt x="11" y="3"/>
                  </a:cubicBezTo>
                  <a:lnTo>
                    <a:pt x="11" y="3"/>
                  </a:lnTo>
                  <a:cubicBezTo>
                    <a:pt x="12" y="2"/>
                    <a:pt x="12" y="1"/>
                    <a:pt x="12" y="0"/>
                  </a:cubicBezTo>
                  <a:close/>
                  <a:moveTo>
                    <a:pt x="11" y="3"/>
                  </a:moveTo>
                  <a:lnTo>
                    <a:pt x="11" y="3"/>
                  </a:lnTo>
                  <a:cubicBezTo>
                    <a:pt x="11" y="6"/>
                    <a:pt x="9" y="8"/>
                    <a:pt x="9" y="11"/>
                  </a:cubicBezTo>
                  <a:cubicBezTo>
                    <a:pt x="3" y="40"/>
                    <a:pt x="1" y="52"/>
                    <a:pt x="1" y="52"/>
                  </a:cubicBezTo>
                  <a:cubicBezTo>
                    <a:pt x="1" y="52"/>
                    <a:pt x="6" y="31"/>
                    <a:pt x="11" y="3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9"/>
            <p:cNvSpPr/>
            <p:nvPr/>
          </p:nvSpPr>
          <p:spPr>
            <a:xfrm>
              <a:off x="5247875" y="369112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1"/>
                  </a:moveTo>
                  <a:cubicBezTo>
                    <a:pt x="4" y="4"/>
                    <a:pt x="0" y="4"/>
                    <a:pt x="0" y="8"/>
                  </a:cubicBezTo>
                  <a:cubicBezTo>
                    <a:pt x="4" y="4"/>
                    <a:pt x="4" y="1"/>
                    <a:pt x="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5248050" y="3685800"/>
              <a:ext cx="2300" cy="5350"/>
            </a:xfrm>
            <a:custGeom>
              <a:avLst/>
              <a:gdLst/>
              <a:ahLst/>
              <a:cxnLst/>
              <a:rect l="l" t="t" r="r" b="b"/>
              <a:pathLst>
                <a:path w="92" h="214" extrusionOk="0">
                  <a:moveTo>
                    <a:pt x="91" y="1"/>
                  </a:moveTo>
                  <a:lnTo>
                    <a:pt x="91" y="1"/>
                  </a:lnTo>
                  <a:cubicBezTo>
                    <a:pt x="65" y="99"/>
                    <a:pt x="40" y="149"/>
                    <a:pt x="0" y="214"/>
                  </a:cubicBezTo>
                  <a:cubicBezTo>
                    <a:pt x="22" y="195"/>
                    <a:pt x="44" y="181"/>
                    <a:pt x="69" y="163"/>
                  </a:cubicBezTo>
                  <a:cubicBezTo>
                    <a:pt x="80" y="109"/>
                    <a:pt x="83" y="55"/>
                    <a:pt x="9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5178700" y="3708325"/>
              <a:ext cx="400" cy="25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7" y="1"/>
                  </a:moveTo>
                  <a:lnTo>
                    <a:pt x="1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9"/>
            <p:cNvSpPr/>
            <p:nvPr/>
          </p:nvSpPr>
          <p:spPr>
            <a:xfrm>
              <a:off x="5178450" y="3708325"/>
              <a:ext cx="275" cy="25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9"/>
            <p:cNvSpPr/>
            <p:nvPr/>
          </p:nvSpPr>
          <p:spPr>
            <a:xfrm>
              <a:off x="5213650" y="3668800"/>
              <a:ext cx="300" cy="900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1" y="0"/>
                  </a:moveTo>
                  <a:cubicBezTo>
                    <a:pt x="4" y="14"/>
                    <a:pt x="8" y="26"/>
                    <a:pt x="11" y="36"/>
                  </a:cubicBezTo>
                  <a:cubicBezTo>
                    <a:pt x="8" y="22"/>
                    <a:pt x="4" y="1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5257225" y="3656000"/>
              <a:ext cx="150" cy="125"/>
            </a:xfrm>
            <a:custGeom>
              <a:avLst/>
              <a:gdLst/>
              <a:ahLst/>
              <a:cxnLst/>
              <a:rect l="l" t="t" r="r" b="b"/>
              <a:pathLst>
                <a:path w="6" h="5" extrusionOk="0">
                  <a:moveTo>
                    <a:pt x="1" y="4"/>
                  </a:moveTo>
                  <a:lnTo>
                    <a:pt x="1" y="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9"/>
            <p:cNvSpPr/>
            <p:nvPr/>
          </p:nvSpPr>
          <p:spPr>
            <a:xfrm>
              <a:off x="5264375" y="3627725"/>
              <a:ext cx="350" cy="125"/>
            </a:xfrm>
            <a:custGeom>
              <a:avLst/>
              <a:gdLst/>
              <a:ahLst/>
              <a:cxnLst/>
              <a:rect l="l" t="t" r="r" b="b"/>
              <a:pathLst>
                <a:path w="14" h="5" extrusionOk="0">
                  <a:moveTo>
                    <a:pt x="0" y="1"/>
                  </a:moveTo>
                  <a:lnTo>
                    <a:pt x="0" y="1"/>
                  </a:lnTo>
                  <a:cubicBezTo>
                    <a:pt x="4" y="4"/>
                    <a:pt x="10" y="4"/>
                    <a:pt x="14" y="4"/>
                  </a:cubicBezTo>
                  <a:cubicBezTo>
                    <a:pt x="10" y="4"/>
                    <a:pt x="4" y="1"/>
                    <a:pt x="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9"/>
            <p:cNvSpPr/>
            <p:nvPr/>
          </p:nvSpPr>
          <p:spPr>
            <a:xfrm>
              <a:off x="5257350" y="3653925"/>
              <a:ext cx="100" cy="2100"/>
            </a:xfrm>
            <a:custGeom>
              <a:avLst/>
              <a:gdLst/>
              <a:ahLst/>
              <a:cxnLst/>
              <a:rect l="l" t="t" r="r" b="b"/>
              <a:pathLst>
                <a:path w="4" h="84" extrusionOk="0">
                  <a:moveTo>
                    <a:pt x="4" y="1"/>
                  </a:moveTo>
                  <a:cubicBezTo>
                    <a:pt x="4" y="22"/>
                    <a:pt x="0" y="51"/>
                    <a:pt x="0" y="84"/>
                  </a:cubicBezTo>
                  <a:cubicBezTo>
                    <a:pt x="4" y="40"/>
                    <a:pt x="4" y="19"/>
                    <a:pt x="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9"/>
            <p:cNvSpPr/>
            <p:nvPr/>
          </p:nvSpPr>
          <p:spPr>
            <a:xfrm>
              <a:off x="5062800" y="3607450"/>
              <a:ext cx="204925" cy="133150"/>
            </a:xfrm>
            <a:custGeom>
              <a:avLst/>
              <a:gdLst/>
              <a:ahLst/>
              <a:cxnLst/>
              <a:rect l="l" t="t" r="r" b="b"/>
              <a:pathLst>
                <a:path w="8197" h="5326" extrusionOk="0">
                  <a:moveTo>
                    <a:pt x="5563" y="90"/>
                  </a:moveTo>
                  <a:cubicBezTo>
                    <a:pt x="5563" y="90"/>
                    <a:pt x="5563" y="91"/>
                    <a:pt x="5563" y="91"/>
                  </a:cubicBezTo>
                  <a:cubicBezTo>
                    <a:pt x="5562" y="91"/>
                    <a:pt x="5562" y="91"/>
                    <a:pt x="5562" y="92"/>
                  </a:cubicBezTo>
                  <a:lnTo>
                    <a:pt x="5562" y="92"/>
                  </a:lnTo>
                  <a:cubicBezTo>
                    <a:pt x="5562" y="91"/>
                    <a:pt x="5562" y="91"/>
                    <a:pt x="5563" y="90"/>
                  </a:cubicBezTo>
                  <a:close/>
                  <a:moveTo>
                    <a:pt x="5562" y="92"/>
                  </a:moveTo>
                  <a:cubicBezTo>
                    <a:pt x="5562" y="92"/>
                    <a:pt x="5562" y="92"/>
                    <a:pt x="5562" y="92"/>
                  </a:cubicBezTo>
                  <a:cubicBezTo>
                    <a:pt x="5562" y="92"/>
                    <a:pt x="5562" y="92"/>
                    <a:pt x="5562" y="92"/>
                  </a:cubicBezTo>
                  <a:close/>
                  <a:moveTo>
                    <a:pt x="8117" y="852"/>
                  </a:moveTo>
                  <a:cubicBezTo>
                    <a:pt x="8124" y="858"/>
                    <a:pt x="8130" y="865"/>
                    <a:pt x="8138" y="872"/>
                  </a:cubicBezTo>
                  <a:cubicBezTo>
                    <a:pt x="8132" y="865"/>
                    <a:pt x="8125" y="858"/>
                    <a:pt x="8117" y="852"/>
                  </a:cubicBezTo>
                  <a:close/>
                  <a:moveTo>
                    <a:pt x="8160" y="1348"/>
                  </a:moveTo>
                  <a:cubicBezTo>
                    <a:pt x="8163" y="1388"/>
                    <a:pt x="8160" y="1442"/>
                    <a:pt x="8150" y="1507"/>
                  </a:cubicBezTo>
                  <a:cubicBezTo>
                    <a:pt x="8153" y="1460"/>
                    <a:pt x="8156" y="1409"/>
                    <a:pt x="8160" y="1348"/>
                  </a:cubicBezTo>
                  <a:close/>
                  <a:moveTo>
                    <a:pt x="5851" y="1791"/>
                  </a:moveTo>
                  <a:lnTo>
                    <a:pt x="5854" y="1798"/>
                  </a:lnTo>
                  <a:cubicBezTo>
                    <a:pt x="5851" y="1798"/>
                    <a:pt x="5851" y="1795"/>
                    <a:pt x="5851" y="1791"/>
                  </a:cubicBezTo>
                  <a:close/>
                  <a:moveTo>
                    <a:pt x="7753" y="2112"/>
                  </a:moveTo>
                  <a:lnTo>
                    <a:pt x="7746" y="2159"/>
                  </a:lnTo>
                  <a:cubicBezTo>
                    <a:pt x="7746" y="2160"/>
                    <a:pt x="7746" y="2161"/>
                    <a:pt x="7746" y="2162"/>
                  </a:cubicBezTo>
                  <a:lnTo>
                    <a:pt x="7746" y="2162"/>
                  </a:lnTo>
                  <a:cubicBezTo>
                    <a:pt x="7748" y="2144"/>
                    <a:pt x="7751" y="2128"/>
                    <a:pt x="7753" y="2112"/>
                  </a:cubicBezTo>
                  <a:close/>
                  <a:moveTo>
                    <a:pt x="127" y="2832"/>
                  </a:moveTo>
                  <a:lnTo>
                    <a:pt x="130" y="2844"/>
                  </a:lnTo>
                  <a:cubicBezTo>
                    <a:pt x="129" y="2841"/>
                    <a:pt x="128" y="2837"/>
                    <a:pt x="127" y="2832"/>
                  </a:cubicBezTo>
                  <a:close/>
                  <a:moveTo>
                    <a:pt x="7000" y="3495"/>
                  </a:moveTo>
                  <a:cubicBezTo>
                    <a:pt x="7004" y="3500"/>
                    <a:pt x="7008" y="3502"/>
                    <a:pt x="7011" y="3505"/>
                  </a:cubicBezTo>
                  <a:lnTo>
                    <a:pt x="7011" y="3505"/>
                  </a:lnTo>
                  <a:cubicBezTo>
                    <a:pt x="7008" y="3502"/>
                    <a:pt x="7005" y="3499"/>
                    <a:pt x="7000" y="3495"/>
                  </a:cubicBezTo>
                  <a:close/>
                  <a:moveTo>
                    <a:pt x="6308" y="3268"/>
                  </a:moveTo>
                  <a:lnTo>
                    <a:pt x="6308" y="3268"/>
                  </a:lnTo>
                  <a:cubicBezTo>
                    <a:pt x="6326" y="3326"/>
                    <a:pt x="6351" y="3384"/>
                    <a:pt x="6387" y="3452"/>
                  </a:cubicBezTo>
                  <a:cubicBezTo>
                    <a:pt x="6418" y="3507"/>
                    <a:pt x="6457" y="3570"/>
                    <a:pt x="6503" y="3641"/>
                  </a:cubicBezTo>
                  <a:lnTo>
                    <a:pt x="6503" y="3641"/>
                  </a:lnTo>
                  <a:cubicBezTo>
                    <a:pt x="6480" y="3604"/>
                    <a:pt x="6450" y="3549"/>
                    <a:pt x="6431" y="3506"/>
                  </a:cubicBezTo>
                  <a:cubicBezTo>
                    <a:pt x="6416" y="3474"/>
                    <a:pt x="6406" y="3444"/>
                    <a:pt x="6406" y="3441"/>
                  </a:cubicBezTo>
                  <a:cubicBezTo>
                    <a:pt x="6406" y="3440"/>
                    <a:pt x="6407" y="3439"/>
                    <a:pt x="6408" y="3439"/>
                  </a:cubicBezTo>
                  <a:cubicBezTo>
                    <a:pt x="6412" y="3439"/>
                    <a:pt x="6419" y="3449"/>
                    <a:pt x="6438" y="3474"/>
                  </a:cubicBezTo>
                  <a:lnTo>
                    <a:pt x="6438" y="3474"/>
                  </a:lnTo>
                  <a:cubicBezTo>
                    <a:pt x="6424" y="3453"/>
                    <a:pt x="6406" y="3426"/>
                    <a:pt x="6391" y="3401"/>
                  </a:cubicBezTo>
                  <a:cubicBezTo>
                    <a:pt x="6380" y="3385"/>
                    <a:pt x="6371" y="3370"/>
                    <a:pt x="6364" y="3356"/>
                  </a:cubicBezTo>
                  <a:lnTo>
                    <a:pt x="6364" y="3356"/>
                  </a:lnTo>
                  <a:cubicBezTo>
                    <a:pt x="6374" y="3378"/>
                    <a:pt x="6386" y="3402"/>
                    <a:pt x="6399" y="3427"/>
                  </a:cubicBezTo>
                  <a:cubicBezTo>
                    <a:pt x="6366" y="3373"/>
                    <a:pt x="6337" y="3323"/>
                    <a:pt x="6308" y="3268"/>
                  </a:cubicBezTo>
                  <a:close/>
                  <a:moveTo>
                    <a:pt x="6503" y="3641"/>
                  </a:moveTo>
                  <a:cubicBezTo>
                    <a:pt x="6514" y="3659"/>
                    <a:pt x="6523" y="3673"/>
                    <a:pt x="6528" y="3679"/>
                  </a:cubicBezTo>
                  <a:cubicBezTo>
                    <a:pt x="6520" y="3666"/>
                    <a:pt x="6511" y="3653"/>
                    <a:pt x="6503" y="3641"/>
                  </a:cubicBezTo>
                  <a:close/>
                  <a:moveTo>
                    <a:pt x="5757" y="1"/>
                  </a:moveTo>
                  <a:cubicBezTo>
                    <a:pt x="5750" y="1"/>
                    <a:pt x="5742" y="1"/>
                    <a:pt x="5729" y="4"/>
                  </a:cubicBezTo>
                  <a:lnTo>
                    <a:pt x="5707" y="4"/>
                  </a:lnTo>
                  <a:cubicBezTo>
                    <a:pt x="5699" y="4"/>
                    <a:pt x="5692" y="4"/>
                    <a:pt x="5681" y="8"/>
                  </a:cubicBezTo>
                  <a:cubicBezTo>
                    <a:pt x="5646" y="15"/>
                    <a:pt x="5609" y="34"/>
                    <a:pt x="5588" y="55"/>
                  </a:cubicBezTo>
                  <a:cubicBezTo>
                    <a:pt x="5573" y="72"/>
                    <a:pt x="5565" y="85"/>
                    <a:pt x="5563" y="90"/>
                  </a:cubicBezTo>
                  <a:lnTo>
                    <a:pt x="5563" y="90"/>
                  </a:lnTo>
                  <a:cubicBezTo>
                    <a:pt x="5566" y="87"/>
                    <a:pt x="5566" y="84"/>
                    <a:pt x="5569" y="80"/>
                  </a:cubicBezTo>
                  <a:cubicBezTo>
                    <a:pt x="5573" y="77"/>
                    <a:pt x="5581" y="69"/>
                    <a:pt x="5588" y="62"/>
                  </a:cubicBezTo>
                  <a:cubicBezTo>
                    <a:pt x="5602" y="47"/>
                    <a:pt x="5624" y="29"/>
                    <a:pt x="5664" y="19"/>
                  </a:cubicBezTo>
                  <a:lnTo>
                    <a:pt x="5664" y="19"/>
                  </a:lnTo>
                  <a:cubicBezTo>
                    <a:pt x="5616" y="37"/>
                    <a:pt x="5588" y="66"/>
                    <a:pt x="5573" y="91"/>
                  </a:cubicBezTo>
                  <a:cubicBezTo>
                    <a:pt x="5569" y="98"/>
                    <a:pt x="5566" y="105"/>
                    <a:pt x="5563" y="112"/>
                  </a:cubicBezTo>
                  <a:cubicBezTo>
                    <a:pt x="5559" y="120"/>
                    <a:pt x="5559" y="127"/>
                    <a:pt x="5556" y="130"/>
                  </a:cubicBezTo>
                  <a:cubicBezTo>
                    <a:pt x="5556" y="137"/>
                    <a:pt x="5551" y="145"/>
                    <a:pt x="5551" y="152"/>
                  </a:cubicBezTo>
                  <a:lnTo>
                    <a:pt x="5548" y="170"/>
                  </a:lnTo>
                  <a:lnTo>
                    <a:pt x="5548" y="192"/>
                  </a:lnTo>
                  <a:lnTo>
                    <a:pt x="5548" y="210"/>
                  </a:lnTo>
                  <a:cubicBezTo>
                    <a:pt x="5548" y="220"/>
                    <a:pt x="5548" y="232"/>
                    <a:pt x="5544" y="245"/>
                  </a:cubicBezTo>
                  <a:cubicBezTo>
                    <a:pt x="5548" y="275"/>
                    <a:pt x="5548" y="310"/>
                    <a:pt x="5548" y="358"/>
                  </a:cubicBezTo>
                  <a:cubicBezTo>
                    <a:pt x="5549" y="351"/>
                    <a:pt x="5551" y="348"/>
                    <a:pt x="5552" y="348"/>
                  </a:cubicBezTo>
                  <a:cubicBezTo>
                    <a:pt x="5560" y="348"/>
                    <a:pt x="5571" y="419"/>
                    <a:pt x="5581" y="505"/>
                  </a:cubicBezTo>
                  <a:cubicBezTo>
                    <a:pt x="5581" y="574"/>
                    <a:pt x="5581" y="642"/>
                    <a:pt x="5577" y="707"/>
                  </a:cubicBezTo>
                  <a:lnTo>
                    <a:pt x="5577" y="717"/>
                  </a:lnTo>
                  <a:cubicBezTo>
                    <a:pt x="5563" y="1031"/>
                    <a:pt x="5544" y="1201"/>
                    <a:pt x="5519" y="1496"/>
                  </a:cubicBezTo>
                  <a:cubicBezTo>
                    <a:pt x="5514" y="1520"/>
                    <a:pt x="5500" y="1619"/>
                    <a:pt x="5494" y="1619"/>
                  </a:cubicBezTo>
                  <a:cubicBezTo>
                    <a:pt x="5492" y="1619"/>
                    <a:pt x="5491" y="1615"/>
                    <a:pt x="5491" y="1604"/>
                  </a:cubicBezTo>
                  <a:lnTo>
                    <a:pt x="5491" y="1604"/>
                  </a:lnTo>
                  <a:cubicBezTo>
                    <a:pt x="5491" y="1647"/>
                    <a:pt x="5494" y="1687"/>
                    <a:pt x="5486" y="1777"/>
                  </a:cubicBezTo>
                  <a:cubicBezTo>
                    <a:pt x="5480" y="1810"/>
                    <a:pt x="5477" y="1823"/>
                    <a:pt x="5476" y="1823"/>
                  </a:cubicBezTo>
                  <a:cubicBezTo>
                    <a:pt x="5471" y="1823"/>
                    <a:pt x="5487" y="1677"/>
                    <a:pt x="5481" y="1677"/>
                  </a:cubicBezTo>
                  <a:lnTo>
                    <a:pt x="5481" y="1677"/>
                  </a:lnTo>
                  <a:cubicBezTo>
                    <a:pt x="5480" y="1677"/>
                    <a:pt x="5477" y="1685"/>
                    <a:pt x="5473" y="1705"/>
                  </a:cubicBezTo>
                  <a:cubicBezTo>
                    <a:pt x="5480" y="1720"/>
                    <a:pt x="5465" y="1943"/>
                    <a:pt x="5458" y="2072"/>
                  </a:cubicBezTo>
                  <a:cubicBezTo>
                    <a:pt x="5469" y="2051"/>
                    <a:pt x="5476" y="1979"/>
                    <a:pt x="5483" y="1892"/>
                  </a:cubicBezTo>
                  <a:cubicBezTo>
                    <a:pt x="5491" y="1806"/>
                    <a:pt x="5494" y="1708"/>
                    <a:pt x="5494" y="1643"/>
                  </a:cubicBezTo>
                  <a:cubicBezTo>
                    <a:pt x="5501" y="1643"/>
                    <a:pt x="5508" y="1672"/>
                    <a:pt x="5512" y="1720"/>
                  </a:cubicBezTo>
                  <a:cubicBezTo>
                    <a:pt x="5486" y="2011"/>
                    <a:pt x="5455" y="2339"/>
                    <a:pt x="5378" y="2645"/>
                  </a:cubicBezTo>
                  <a:cubicBezTo>
                    <a:pt x="5353" y="2731"/>
                    <a:pt x="5314" y="2887"/>
                    <a:pt x="5242" y="3048"/>
                  </a:cubicBezTo>
                  <a:cubicBezTo>
                    <a:pt x="5217" y="3099"/>
                    <a:pt x="5195" y="3150"/>
                    <a:pt x="5167" y="3200"/>
                  </a:cubicBezTo>
                  <a:cubicBezTo>
                    <a:pt x="5152" y="3225"/>
                    <a:pt x="5137" y="3250"/>
                    <a:pt x="5123" y="3276"/>
                  </a:cubicBezTo>
                  <a:cubicBezTo>
                    <a:pt x="5105" y="3297"/>
                    <a:pt x="5087" y="3323"/>
                    <a:pt x="5072" y="3344"/>
                  </a:cubicBezTo>
                  <a:cubicBezTo>
                    <a:pt x="5059" y="3369"/>
                    <a:pt x="5037" y="3387"/>
                    <a:pt x="5022" y="3409"/>
                  </a:cubicBezTo>
                  <a:cubicBezTo>
                    <a:pt x="5004" y="3431"/>
                    <a:pt x="4986" y="3452"/>
                    <a:pt x="4968" y="3470"/>
                  </a:cubicBezTo>
                  <a:cubicBezTo>
                    <a:pt x="4932" y="3506"/>
                    <a:pt x="4892" y="3535"/>
                    <a:pt x="4856" y="3560"/>
                  </a:cubicBezTo>
                  <a:cubicBezTo>
                    <a:pt x="4846" y="3571"/>
                    <a:pt x="4831" y="3582"/>
                    <a:pt x="4816" y="3592"/>
                  </a:cubicBezTo>
                  <a:cubicBezTo>
                    <a:pt x="4799" y="3604"/>
                    <a:pt x="4784" y="3610"/>
                    <a:pt x="4773" y="3617"/>
                  </a:cubicBezTo>
                  <a:cubicBezTo>
                    <a:pt x="4763" y="3625"/>
                    <a:pt x="4756" y="3629"/>
                    <a:pt x="4748" y="3632"/>
                  </a:cubicBezTo>
                  <a:cubicBezTo>
                    <a:pt x="4703" y="3649"/>
                    <a:pt x="4659" y="3657"/>
                    <a:pt x="4616" y="3657"/>
                  </a:cubicBezTo>
                  <a:cubicBezTo>
                    <a:pt x="4343" y="3657"/>
                    <a:pt x="4102" y="3332"/>
                    <a:pt x="3909" y="2915"/>
                  </a:cubicBezTo>
                  <a:cubicBezTo>
                    <a:pt x="3913" y="2915"/>
                    <a:pt x="3913" y="2915"/>
                    <a:pt x="3913" y="2912"/>
                  </a:cubicBezTo>
                  <a:cubicBezTo>
                    <a:pt x="3891" y="2865"/>
                    <a:pt x="3865" y="2818"/>
                    <a:pt x="3844" y="2767"/>
                  </a:cubicBezTo>
                  <a:cubicBezTo>
                    <a:pt x="3840" y="2764"/>
                    <a:pt x="3840" y="2761"/>
                    <a:pt x="3837" y="2753"/>
                  </a:cubicBezTo>
                  <a:lnTo>
                    <a:pt x="3837" y="2753"/>
                  </a:lnTo>
                  <a:cubicBezTo>
                    <a:pt x="3839" y="2756"/>
                    <a:pt x="3852" y="2779"/>
                    <a:pt x="3855" y="2779"/>
                  </a:cubicBezTo>
                  <a:cubicBezTo>
                    <a:pt x="3856" y="2779"/>
                    <a:pt x="3856" y="2774"/>
                    <a:pt x="3851" y="2761"/>
                  </a:cubicBezTo>
                  <a:cubicBezTo>
                    <a:pt x="3844" y="2757"/>
                    <a:pt x="3833" y="2739"/>
                    <a:pt x="3819" y="2706"/>
                  </a:cubicBezTo>
                  <a:cubicBezTo>
                    <a:pt x="3787" y="2627"/>
                    <a:pt x="3754" y="2544"/>
                    <a:pt x="3725" y="2465"/>
                  </a:cubicBezTo>
                  <a:cubicBezTo>
                    <a:pt x="3725" y="2461"/>
                    <a:pt x="3725" y="2458"/>
                    <a:pt x="3722" y="2454"/>
                  </a:cubicBezTo>
                  <a:cubicBezTo>
                    <a:pt x="3722" y="2447"/>
                    <a:pt x="3718" y="2443"/>
                    <a:pt x="3718" y="2440"/>
                  </a:cubicBezTo>
                  <a:cubicBezTo>
                    <a:pt x="3692" y="2375"/>
                    <a:pt x="3671" y="2310"/>
                    <a:pt x="3649" y="2242"/>
                  </a:cubicBezTo>
                  <a:cubicBezTo>
                    <a:pt x="3649" y="2234"/>
                    <a:pt x="3646" y="2227"/>
                    <a:pt x="3642" y="2212"/>
                  </a:cubicBezTo>
                  <a:cubicBezTo>
                    <a:pt x="3639" y="2202"/>
                    <a:pt x="3635" y="2187"/>
                    <a:pt x="3628" y="2173"/>
                  </a:cubicBezTo>
                  <a:cubicBezTo>
                    <a:pt x="3509" y="1791"/>
                    <a:pt x="3433" y="1439"/>
                    <a:pt x="3404" y="1276"/>
                  </a:cubicBezTo>
                  <a:cubicBezTo>
                    <a:pt x="3391" y="1206"/>
                    <a:pt x="3338" y="1176"/>
                    <a:pt x="3282" y="1176"/>
                  </a:cubicBezTo>
                  <a:cubicBezTo>
                    <a:pt x="3205" y="1176"/>
                    <a:pt x="3121" y="1233"/>
                    <a:pt x="3123" y="1323"/>
                  </a:cubicBezTo>
                  <a:cubicBezTo>
                    <a:pt x="3135" y="1835"/>
                    <a:pt x="3102" y="2353"/>
                    <a:pt x="3037" y="2857"/>
                  </a:cubicBezTo>
                  <a:cubicBezTo>
                    <a:pt x="2965" y="3441"/>
                    <a:pt x="2806" y="4854"/>
                    <a:pt x="2050" y="4972"/>
                  </a:cubicBezTo>
                  <a:cubicBezTo>
                    <a:pt x="2022" y="4977"/>
                    <a:pt x="1995" y="4979"/>
                    <a:pt x="1969" y="4979"/>
                  </a:cubicBezTo>
                  <a:cubicBezTo>
                    <a:pt x="1870" y="4979"/>
                    <a:pt x="1777" y="4949"/>
                    <a:pt x="1686" y="4900"/>
                  </a:cubicBezTo>
                  <a:cubicBezTo>
                    <a:pt x="1635" y="4857"/>
                    <a:pt x="1589" y="4803"/>
                    <a:pt x="1603" y="4799"/>
                  </a:cubicBezTo>
                  <a:cubicBezTo>
                    <a:pt x="1527" y="4756"/>
                    <a:pt x="1449" y="4670"/>
                    <a:pt x="1376" y="4562"/>
                  </a:cubicBezTo>
                  <a:cubicBezTo>
                    <a:pt x="1301" y="4453"/>
                    <a:pt x="1228" y="4331"/>
                    <a:pt x="1146" y="4212"/>
                  </a:cubicBezTo>
                  <a:cubicBezTo>
                    <a:pt x="1139" y="4199"/>
                    <a:pt x="1137" y="4194"/>
                    <a:pt x="1138" y="4194"/>
                  </a:cubicBezTo>
                  <a:lnTo>
                    <a:pt x="1138" y="4194"/>
                  </a:lnTo>
                  <a:cubicBezTo>
                    <a:pt x="1141" y="4194"/>
                    <a:pt x="1164" y="4229"/>
                    <a:pt x="1168" y="4229"/>
                  </a:cubicBezTo>
                  <a:cubicBezTo>
                    <a:pt x="1169" y="4229"/>
                    <a:pt x="1169" y="4227"/>
                    <a:pt x="1168" y="4223"/>
                  </a:cubicBezTo>
                  <a:cubicBezTo>
                    <a:pt x="1120" y="4166"/>
                    <a:pt x="1077" y="4086"/>
                    <a:pt x="1009" y="3935"/>
                  </a:cubicBezTo>
                  <a:lnTo>
                    <a:pt x="1009" y="3935"/>
                  </a:lnTo>
                  <a:lnTo>
                    <a:pt x="1020" y="3953"/>
                  </a:lnTo>
                  <a:cubicBezTo>
                    <a:pt x="919" y="3744"/>
                    <a:pt x="857" y="3585"/>
                    <a:pt x="792" y="3423"/>
                  </a:cubicBezTo>
                  <a:cubicBezTo>
                    <a:pt x="731" y="3265"/>
                    <a:pt x="666" y="3095"/>
                    <a:pt x="584" y="2847"/>
                  </a:cubicBezTo>
                  <a:lnTo>
                    <a:pt x="584" y="2887"/>
                  </a:lnTo>
                  <a:cubicBezTo>
                    <a:pt x="548" y="2782"/>
                    <a:pt x="544" y="2757"/>
                    <a:pt x="530" y="2706"/>
                  </a:cubicBezTo>
                  <a:cubicBezTo>
                    <a:pt x="523" y="2692"/>
                    <a:pt x="519" y="2686"/>
                    <a:pt x="517" y="2686"/>
                  </a:cubicBezTo>
                  <a:lnTo>
                    <a:pt x="517" y="2686"/>
                  </a:lnTo>
                  <a:cubicBezTo>
                    <a:pt x="513" y="2686"/>
                    <a:pt x="532" y="2743"/>
                    <a:pt x="551" y="2800"/>
                  </a:cubicBezTo>
                  <a:cubicBezTo>
                    <a:pt x="571" y="2858"/>
                    <a:pt x="593" y="2917"/>
                    <a:pt x="586" y="2917"/>
                  </a:cubicBezTo>
                  <a:cubicBezTo>
                    <a:pt x="585" y="2917"/>
                    <a:pt x="580" y="2912"/>
                    <a:pt x="573" y="2901"/>
                  </a:cubicBezTo>
                  <a:cubicBezTo>
                    <a:pt x="562" y="2825"/>
                    <a:pt x="498" y="2638"/>
                    <a:pt x="443" y="2454"/>
                  </a:cubicBezTo>
                  <a:cubicBezTo>
                    <a:pt x="428" y="2407"/>
                    <a:pt x="415" y="2364"/>
                    <a:pt x="403" y="2320"/>
                  </a:cubicBezTo>
                  <a:cubicBezTo>
                    <a:pt x="396" y="2295"/>
                    <a:pt x="393" y="2277"/>
                    <a:pt x="385" y="2256"/>
                  </a:cubicBezTo>
                  <a:cubicBezTo>
                    <a:pt x="385" y="2249"/>
                    <a:pt x="382" y="2245"/>
                    <a:pt x="382" y="2242"/>
                  </a:cubicBezTo>
                  <a:cubicBezTo>
                    <a:pt x="382" y="2234"/>
                    <a:pt x="378" y="2227"/>
                    <a:pt x="375" y="2224"/>
                  </a:cubicBezTo>
                  <a:cubicBezTo>
                    <a:pt x="371" y="2209"/>
                    <a:pt x="368" y="2199"/>
                    <a:pt x="360" y="2184"/>
                  </a:cubicBezTo>
                  <a:cubicBezTo>
                    <a:pt x="353" y="2173"/>
                    <a:pt x="346" y="2162"/>
                    <a:pt x="335" y="2155"/>
                  </a:cubicBezTo>
                  <a:cubicBezTo>
                    <a:pt x="325" y="2144"/>
                    <a:pt x="317" y="2134"/>
                    <a:pt x="307" y="2130"/>
                  </a:cubicBezTo>
                  <a:cubicBezTo>
                    <a:pt x="288" y="2116"/>
                    <a:pt x="267" y="2109"/>
                    <a:pt x="245" y="2101"/>
                  </a:cubicBezTo>
                  <a:cubicBezTo>
                    <a:pt x="227" y="2097"/>
                    <a:pt x="209" y="2094"/>
                    <a:pt x="195" y="2094"/>
                  </a:cubicBezTo>
                  <a:lnTo>
                    <a:pt x="159" y="2094"/>
                  </a:lnTo>
                  <a:cubicBezTo>
                    <a:pt x="101" y="2109"/>
                    <a:pt x="83" y="2130"/>
                    <a:pt x="76" y="2134"/>
                  </a:cubicBezTo>
                  <a:cubicBezTo>
                    <a:pt x="73" y="2137"/>
                    <a:pt x="72" y="2138"/>
                    <a:pt x="74" y="2138"/>
                  </a:cubicBezTo>
                  <a:cubicBezTo>
                    <a:pt x="75" y="2138"/>
                    <a:pt x="80" y="2136"/>
                    <a:pt x="87" y="2134"/>
                  </a:cubicBezTo>
                  <a:cubicBezTo>
                    <a:pt x="91" y="2132"/>
                    <a:pt x="95" y="2129"/>
                    <a:pt x="97" y="2129"/>
                  </a:cubicBezTo>
                  <a:cubicBezTo>
                    <a:pt x="98" y="2129"/>
                    <a:pt x="99" y="2130"/>
                    <a:pt x="97" y="2134"/>
                  </a:cubicBezTo>
                  <a:cubicBezTo>
                    <a:pt x="94" y="2137"/>
                    <a:pt x="87" y="2141"/>
                    <a:pt x="76" y="2148"/>
                  </a:cubicBezTo>
                  <a:cubicBezTo>
                    <a:pt x="69" y="2155"/>
                    <a:pt x="65" y="2159"/>
                    <a:pt x="54" y="2166"/>
                  </a:cubicBezTo>
                  <a:cubicBezTo>
                    <a:pt x="47" y="2173"/>
                    <a:pt x="39" y="2184"/>
                    <a:pt x="32" y="2195"/>
                  </a:cubicBezTo>
                  <a:cubicBezTo>
                    <a:pt x="18" y="2212"/>
                    <a:pt x="7" y="2231"/>
                    <a:pt x="0" y="2252"/>
                  </a:cubicBezTo>
                  <a:lnTo>
                    <a:pt x="0" y="2267"/>
                  </a:lnTo>
                  <a:lnTo>
                    <a:pt x="0" y="2285"/>
                  </a:lnTo>
                  <a:cubicBezTo>
                    <a:pt x="0" y="2295"/>
                    <a:pt x="4" y="2303"/>
                    <a:pt x="4" y="2314"/>
                  </a:cubicBezTo>
                  <a:cubicBezTo>
                    <a:pt x="11" y="2353"/>
                    <a:pt x="18" y="2375"/>
                    <a:pt x="22" y="2397"/>
                  </a:cubicBezTo>
                  <a:cubicBezTo>
                    <a:pt x="26" y="2418"/>
                    <a:pt x="29" y="2436"/>
                    <a:pt x="32" y="2450"/>
                  </a:cubicBezTo>
                  <a:cubicBezTo>
                    <a:pt x="36" y="2480"/>
                    <a:pt x="36" y="2493"/>
                    <a:pt x="32" y="2498"/>
                  </a:cubicBezTo>
                  <a:cubicBezTo>
                    <a:pt x="26" y="2472"/>
                    <a:pt x="7" y="2422"/>
                    <a:pt x="0" y="2393"/>
                  </a:cubicBezTo>
                  <a:lnTo>
                    <a:pt x="0" y="2393"/>
                  </a:lnTo>
                  <a:cubicBezTo>
                    <a:pt x="27" y="2532"/>
                    <a:pt x="108" y="2764"/>
                    <a:pt x="127" y="2832"/>
                  </a:cubicBezTo>
                  <a:lnTo>
                    <a:pt x="127" y="2832"/>
                  </a:lnTo>
                  <a:lnTo>
                    <a:pt x="87" y="2681"/>
                  </a:lnTo>
                  <a:lnTo>
                    <a:pt x="87" y="2681"/>
                  </a:lnTo>
                  <a:cubicBezTo>
                    <a:pt x="159" y="2912"/>
                    <a:pt x="234" y="3163"/>
                    <a:pt x="325" y="3409"/>
                  </a:cubicBezTo>
                  <a:cubicBezTo>
                    <a:pt x="415" y="3657"/>
                    <a:pt x="515" y="3898"/>
                    <a:pt x="623" y="4104"/>
                  </a:cubicBezTo>
                  <a:lnTo>
                    <a:pt x="616" y="4068"/>
                  </a:lnTo>
                  <a:lnTo>
                    <a:pt x="616" y="4068"/>
                  </a:lnTo>
                  <a:cubicBezTo>
                    <a:pt x="699" y="4227"/>
                    <a:pt x="731" y="4287"/>
                    <a:pt x="764" y="4357"/>
                  </a:cubicBezTo>
                  <a:cubicBezTo>
                    <a:pt x="782" y="4389"/>
                    <a:pt x="800" y="4421"/>
                    <a:pt x="829" y="4468"/>
                  </a:cubicBezTo>
                  <a:cubicBezTo>
                    <a:pt x="854" y="4515"/>
                    <a:pt x="890" y="4573"/>
                    <a:pt x="947" y="4651"/>
                  </a:cubicBezTo>
                  <a:lnTo>
                    <a:pt x="937" y="4641"/>
                  </a:lnTo>
                  <a:lnTo>
                    <a:pt x="937" y="4641"/>
                  </a:lnTo>
                  <a:cubicBezTo>
                    <a:pt x="987" y="4702"/>
                    <a:pt x="1052" y="4785"/>
                    <a:pt x="1124" y="4864"/>
                  </a:cubicBezTo>
                  <a:cubicBezTo>
                    <a:pt x="1114" y="4855"/>
                    <a:pt x="1109" y="4852"/>
                    <a:pt x="1108" y="4852"/>
                  </a:cubicBezTo>
                  <a:lnTo>
                    <a:pt x="1108" y="4852"/>
                  </a:lnTo>
                  <a:cubicBezTo>
                    <a:pt x="1104" y="4852"/>
                    <a:pt x="1124" y="4878"/>
                    <a:pt x="1142" y="4904"/>
                  </a:cubicBezTo>
                  <a:cubicBezTo>
                    <a:pt x="1158" y="4924"/>
                    <a:pt x="1175" y="4945"/>
                    <a:pt x="1172" y="4945"/>
                  </a:cubicBezTo>
                  <a:cubicBezTo>
                    <a:pt x="1170" y="4945"/>
                    <a:pt x="1163" y="4939"/>
                    <a:pt x="1146" y="4922"/>
                  </a:cubicBezTo>
                  <a:lnTo>
                    <a:pt x="1146" y="4922"/>
                  </a:lnTo>
                  <a:cubicBezTo>
                    <a:pt x="1214" y="4990"/>
                    <a:pt x="1261" y="5030"/>
                    <a:pt x="1293" y="5055"/>
                  </a:cubicBezTo>
                  <a:cubicBezTo>
                    <a:pt x="1326" y="5080"/>
                    <a:pt x="1344" y="5092"/>
                    <a:pt x="1358" y="5098"/>
                  </a:cubicBezTo>
                  <a:cubicBezTo>
                    <a:pt x="1369" y="5109"/>
                    <a:pt x="1384" y="5113"/>
                    <a:pt x="1401" y="5124"/>
                  </a:cubicBezTo>
                  <a:cubicBezTo>
                    <a:pt x="1412" y="5130"/>
                    <a:pt x="1427" y="5138"/>
                    <a:pt x="1444" y="5145"/>
                  </a:cubicBezTo>
                  <a:cubicBezTo>
                    <a:pt x="1463" y="5156"/>
                    <a:pt x="1488" y="5167"/>
                    <a:pt x="1517" y="5178"/>
                  </a:cubicBezTo>
                  <a:cubicBezTo>
                    <a:pt x="1531" y="5192"/>
                    <a:pt x="1549" y="5203"/>
                    <a:pt x="1564" y="5217"/>
                  </a:cubicBezTo>
                  <a:cubicBezTo>
                    <a:pt x="1585" y="5225"/>
                    <a:pt x="1603" y="5228"/>
                    <a:pt x="1617" y="5232"/>
                  </a:cubicBezTo>
                  <a:cubicBezTo>
                    <a:pt x="1632" y="5239"/>
                    <a:pt x="1647" y="5243"/>
                    <a:pt x="1665" y="5246"/>
                  </a:cubicBezTo>
                  <a:cubicBezTo>
                    <a:pt x="1704" y="5253"/>
                    <a:pt x="1751" y="5271"/>
                    <a:pt x="1848" y="5286"/>
                  </a:cubicBezTo>
                  <a:cubicBezTo>
                    <a:pt x="1824" y="5283"/>
                    <a:pt x="1810" y="5281"/>
                    <a:pt x="1803" y="5281"/>
                  </a:cubicBezTo>
                  <a:cubicBezTo>
                    <a:pt x="1786" y="5281"/>
                    <a:pt x="1807" y="5288"/>
                    <a:pt x="1827" y="5293"/>
                  </a:cubicBezTo>
                  <a:cubicBezTo>
                    <a:pt x="1841" y="5296"/>
                    <a:pt x="1855" y="5303"/>
                    <a:pt x="1855" y="5303"/>
                  </a:cubicBezTo>
                  <a:cubicBezTo>
                    <a:pt x="1853" y="5306"/>
                    <a:pt x="1848" y="5307"/>
                    <a:pt x="1838" y="5307"/>
                  </a:cubicBezTo>
                  <a:cubicBezTo>
                    <a:pt x="1827" y="5307"/>
                    <a:pt x="1812" y="5306"/>
                    <a:pt x="1790" y="5303"/>
                  </a:cubicBezTo>
                  <a:lnTo>
                    <a:pt x="1790" y="5303"/>
                  </a:lnTo>
                  <a:cubicBezTo>
                    <a:pt x="1851" y="5319"/>
                    <a:pt x="1911" y="5325"/>
                    <a:pt x="1967" y="5325"/>
                  </a:cubicBezTo>
                  <a:cubicBezTo>
                    <a:pt x="2004" y="5325"/>
                    <a:pt x="2039" y="5323"/>
                    <a:pt x="2071" y="5318"/>
                  </a:cubicBezTo>
                  <a:cubicBezTo>
                    <a:pt x="2111" y="5315"/>
                    <a:pt x="2151" y="5303"/>
                    <a:pt x="2184" y="5293"/>
                  </a:cubicBezTo>
                  <a:cubicBezTo>
                    <a:pt x="2219" y="5282"/>
                    <a:pt x="2252" y="5271"/>
                    <a:pt x="2280" y="5260"/>
                  </a:cubicBezTo>
                  <a:cubicBezTo>
                    <a:pt x="2400" y="5207"/>
                    <a:pt x="2482" y="5149"/>
                    <a:pt x="2565" y="5098"/>
                  </a:cubicBezTo>
                  <a:cubicBezTo>
                    <a:pt x="2587" y="5073"/>
                    <a:pt x="2593" y="5063"/>
                    <a:pt x="2590" y="5063"/>
                  </a:cubicBezTo>
                  <a:cubicBezTo>
                    <a:pt x="2583" y="5063"/>
                    <a:pt x="2534" y="5103"/>
                    <a:pt x="2478" y="5142"/>
                  </a:cubicBezTo>
                  <a:cubicBezTo>
                    <a:pt x="2411" y="5189"/>
                    <a:pt x="2330" y="5228"/>
                    <a:pt x="2327" y="5228"/>
                  </a:cubicBezTo>
                  <a:cubicBezTo>
                    <a:pt x="2326" y="5228"/>
                    <a:pt x="2330" y="5226"/>
                    <a:pt x="2338" y="5221"/>
                  </a:cubicBezTo>
                  <a:lnTo>
                    <a:pt x="2338" y="5221"/>
                  </a:lnTo>
                  <a:cubicBezTo>
                    <a:pt x="2329" y="5224"/>
                    <a:pt x="2324" y="5226"/>
                    <a:pt x="2321" y="5226"/>
                  </a:cubicBezTo>
                  <a:cubicBezTo>
                    <a:pt x="2311" y="5226"/>
                    <a:pt x="2343" y="5207"/>
                    <a:pt x="2389" y="5181"/>
                  </a:cubicBezTo>
                  <a:cubicBezTo>
                    <a:pt x="2446" y="5145"/>
                    <a:pt x="2518" y="5087"/>
                    <a:pt x="2565" y="5044"/>
                  </a:cubicBezTo>
                  <a:cubicBezTo>
                    <a:pt x="2580" y="5034"/>
                    <a:pt x="2590" y="5022"/>
                    <a:pt x="2601" y="5015"/>
                  </a:cubicBezTo>
                  <a:cubicBezTo>
                    <a:pt x="2616" y="5005"/>
                    <a:pt x="2626" y="4994"/>
                    <a:pt x="2638" y="4983"/>
                  </a:cubicBezTo>
                  <a:cubicBezTo>
                    <a:pt x="2651" y="4972"/>
                    <a:pt x="2663" y="4962"/>
                    <a:pt x="2676" y="4951"/>
                  </a:cubicBezTo>
                  <a:cubicBezTo>
                    <a:pt x="2691" y="4940"/>
                    <a:pt x="2706" y="4926"/>
                    <a:pt x="2720" y="4911"/>
                  </a:cubicBezTo>
                  <a:cubicBezTo>
                    <a:pt x="2778" y="4854"/>
                    <a:pt x="2846" y="4771"/>
                    <a:pt x="2925" y="4626"/>
                  </a:cubicBezTo>
                  <a:lnTo>
                    <a:pt x="2925" y="4626"/>
                  </a:lnTo>
                  <a:cubicBezTo>
                    <a:pt x="2911" y="4655"/>
                    <a:pt x="2911" y="4655"/>
                    <a:pt x="2893" y="4684"/>
                  </a:cubicBezTo>
                  <a:cubicBezTo>
                    <a:pt x="2962" y="4580"/>
                    <a:pt x="2997" y="4465"/>
                    <a:pt x="3062" y="4327"/>
                  </a:cubicBezTo>
                  <a:cubicBezTo>
                    <a:pt x="3077" y="4244"/>
                    <a:pt x="3127" y="4144"/>
                    <a:pt x="3113" y="4115"/>
                  </a:cubicBezTo>
                  <a:lnTo>
                    <a:pt x="3113" y="4115"/>
                  </a:lnTo>
                  <a:cubicBezTo>
                    <a:pt x="3084" y="4209"/>
                    <a:pt x="3052" y="4306"/>
                    <a:pt x="3015" y="4400"/>
                  </a:cubicBezTo>
                  <a:cubicBezTo>
                    <a:pt x="3073" y="4237"/>
                    <a:pt x="3102" y="4079"/>
                    <a:pt x="3181" y="3812"/>
                  </a:cubicBezTo>
                  <a:lnTo>
                    <a:pt x="3181" y="3812"/>
                  </a:lnTo>
                  <a:cubicBezTo>
                    <a:pt x="3181" y="3834"/>
                    <a:pt x="3167" y="3917"/>
                    <a:pt x="3152" y="3974"/>
                  </a:cubicBezTo>
                  <a:cubicBezTo>
                    <a:pt x="3181" y="3895"/>
                    <a:pt x="3188" y="3820"/>
                    <a:pt x="3213" y="3740"/>
                  </a:cubicBezTo>
                  <a:lnTo>
                    <a:pt x="3213" y="3740"/>
                  </a:lnTo>
                  <a:cubicBezTo>
                    <a:pt x="3225" y="3755"/>
                    <a:pt x="3203" y="3841"/>
                    <a:pt x="3178" y="3949"/>
                  </a:cubicBezTo>
                  <a:cubicBezTo>
                    <a:pt x="3149" y="4057"/>
                    <a:pt x="3109" y="4179"/>
                    <a:pt x="3084" y="4270"/>
                  </a:cubicBezTo>
                  <a:cubicBezTo>
                    <a:pt x="3105" y="4230"/>
                    <a:pt x="3127" y="4147"/>
                    <a:pt x="3145" y="4086"/>
                  </a:cubicBezTo>
                  <a:cubicBezTo>
                    <a:pt x="3155" y="4044"/>
                    <a:pt x="3163" y="4010"/>
                    <a:pt x="3167" y="4010"/>
                  </a:cubicBezTo>
                  <a:cubicBezTo>
                    <a:pt x="3169" y="4010"/>
                    <a:pt x="3170" y="4017"/>
                    <a:pt x="3170" y="4032"/>
                  </a:cubicBezTo>
                  <a:cubicBezTo>
                    <a:pt x="3178" y="3895"/>
                    <a:pt x="3257" y="3719"/>
                    <a:pt x="3275" y="3499"/>
                  </a:cubicBezTo>
                  <a:lnTo>
                    <a:pt x="3286" y="3514"/>
                  </a:lnTo>
                  <a:cubicBezTo>
                    <a:pt x="3293" y="3481"/>
                    <a:pt x="3300" y="3409"/>
                    <a:pt x="3311" y="3344"/>
                  </a:cubicBezTo>
                  <a:lnTo>
                    <a:pt x="3311" y="3344"/>
                  </a:lnTo>
                  <a:lnTo>
                    <a:pt x="3308" y="3463"/>
                  </a:lnTo>
                  <a:cubicBezTo>
                    <a:pt x="3325" y="3283"/>
                    <a:pt x="3379" y="3125"/>
                    <a:pt x="3394" y="2955"/>
                  </a:cubicBezTo>
                  <a:lnTo>
                    <a:pt x="3394" y="2955"/>
                  </a:lnTo>
                  <a:cubicBezTo>
                    <a:pt x="3374" y="3120"/>
                    <a:pt x="3363" y="3147"/>
                    <a:pt x="3359" y="3147"/>
                  </a:cubicBezTo>
                  <a:cubicBezTo>
                    <a:pt x="3358" y="3147"/>
                    <a:pt x="3358" y="3146"/>
                    <a:pt x="3358" y="3146"/>
                  </a:cubicBezTo>
                  <a:cubicBezTo>
                    <a:pt x="3356" y="3142"/>
                    <a:pt x="3354" y="3132"/>
                    <a:pt x="3351" y="3132"/>
                  </a:cubicBezTo>
                  <a:cubicBezTo>
                    <a:pt x="3348" y="3132"/>
                    <a:pt x="3344" y="3142"/>
                    <a:pt x="3336" y="3178"/>
                  </a:cubicBezTo>
                  <a:cubicBezTo>
                    <a:pt x="3361" y="2959"/>
                    <a:pt x="3376" y="2897"/>
                    <a:pt x="3394" y="2829"/>
                  </a:cubicBezTo>
                  <a:cubicBezTo>
                    <a:pt x="3404" y="2800"/>
                    <a:pt x="3411" y="2767"/>
                    <a:pt x="3419" y="2721"/>
                  </a:cubicBezTo>
                  <a:cubicBezTo>
                    <a:pt x="3441" y="2764"/>
                    <a:pt x="3466" y="2807"/>
                    <a:pt x="3494" y="2876"/>
                  </a:cubicBezTo>
                  <a:lnTo>
                    <a:pt x="3484" y="2879"/>
                  </a:lnTo>
                  <a:cubicBezTo>
                    <a:pt x="3516" y="2969"/>
                    <a:pt x="3538" y="3016"/>
                    <a:pt x="3552" y="3045"/>
                  </a:cubicBezTo>
                  <a:cubicBezTo>
                    <a:pt x="3567" y="3074"/>
                    <a:pt x="3577" y="3085"/>
                    <a:pt x="3584" y="3092"/>
                  </a:cubicBezTo>
                  <a:cubicBezTo>
                    <a:pt x="3599" y="3106"/>
                    <a:pt x="3610" y="3117"/>
                    <a:pt x="3682" y="3272"/>
                  </a:cubicBezTo>
                  <a:cubicBezTo>
                    <a:pt x="3653" y="3233"/>
                    <a:pt x="3628" y="3193"/>
                    <a:pt x="3599" y="3153"/>
                  </a:cubicBezTo>
                  <a:lnTo>
                    <a:pt x="3599" y="3153"/>
                  </a:lnTo>
                  <a:lnTo>
                    <a:pt x="3642" y="3228"/>
                  </a:lnTo>
                  <a:lnTo>
                    <a:pt x="3685" y="3308"/>
                  </a:lnTo>
                  <a:lnTo>
                    <a:pt x="3657" y="3283"/>
                  </a:lnTo>
                  <a:lnTo>
                    <a:pt x="3657" y="3283"/>
                  </a:lnTo>
                  <a:cubicBezTo>
                    <a:pt x="3707" y="3366"/>
                    <a:pt x="3743" y="3416"/>
                    <a:pt x="3779" y="3470"/>
                  </a:cubicBezTo>
                  <a:cubicBezTo>
                    <a:pt x="3812" y="3524"/>
                    <a:pt x="3848" y="3578"/>
                    <a:pt x="3905" y="3654"/>
                  </a:cubicBezTo>
                  <a:cubicBezTo>
                    <a:pt x="3902" y="3643"/>
                    <a:pt x="3902" y="3637"/>
                    <a:pt x="3906" y="3637"/>
                  </a:cubicBezTo>
                  <a:cubicBezTo>
                    <a:pt x="3910" y="3637"/>
                    <a:pt x="3918" y="3643"/>
                    <a:pt x="3930" y="3654"/>
                  </a:cubicBezTo>
                  <a:cubicBezTo>
                    <a:pt x="3956" y="3675"/>
                    <a:pt x="3999" y="3719"/>
                    <a:pt x="4060" y="3776"/>
                  </a:cubicBezTo>
                  <a:cubicBezTo>
                    <a:pt x="4103" y="3820"/>
                    <a:pt x="4089" y="3808"/>
                    <a:pt x="4086" y="3812"/>
                  </a:cubicBezTo>
                  <a:cubicBezTo>
                    <a:pt x="4086" y="3812"/>
                    <a:pt x="4089" y="3816"/>
                    <a:pt x="4103" y="3827"/>
                  </a:cubicBezTo>
                  <a:cubicBezTo>
                    <a:pt x="4118" y="3838"/>
                    <a:pt x="4146" y="3859"/>
                    <a:pt x="4197" y="3891"/>
                  </a:cubicBezTo>
                  <a:cubicBezTo>
                    <a:pt x="4146" y="3870"/>
                    <a:pt x="4086" y="3845"/>
                    <a:pt x="4017" y="3762"/>
                  </a:cubicBezTo>
                  <a:cubicBezTo>
                    <a:pt x="4006" y="3755"/>
                    <a:pt x="3973" y="3730"/>
                    <a:pt x="3963" y="3722"/>
                  </a:cubicBezTo>
                  <a:lnTo>
                    <a:pt x="3963" y="3722"/>
                  </a:lnTo>
                  <a:cubicBezTo>
                    <a:pt x="4003" y="3773"/>
                    <a:pt x="4060" y="3827"/>
                    <a:pt x="4125" y="3873"/>
                  </a:cubicBezTo>
                  <a:cubicBezTo>
                    <a:pt x="4186" y="3920"/>
                    <a:pt x="4254" y="3949"/>
                    <a:pt x="4298" y="3971"/>
                  </a:cubicBezTo>
                  <a:cubicBezTo>
                    <a:pt x="4266" y="3953"/>
                    <a:pt x="4226" y="3935"/>
                    <a:pt x="4208" y="3920"/>
                  </a:cubicBezTo>
                  <a:lnTo>
                    <a:pt x="4208" y="3920"/>
                  </a:lnTo>
                  <a:cubicBezTo>
                    <a:pt x="4309" y="3975"/>
                    <a:pt x="4427" y="4007"/>
                    <a:pt x="4543" y="4007"/>
                  </a:cubicBezTo>
                  <a:cubicBezTo>
                    <a:pt x="4550" y="4007"/>
                    <a:pt x="4558" y="4007"/>
                    <a:pt x="4565" y="4006"/>
                  </a:cubicBezTo>
                  <a:lnTo>
                    <a:pt x="4565" y="4006"/>
                  </a:lnTo>
                  <a:cubicBezTo>
                    <a:pt x="4622" y="4011"/>
                    <a:pt x="4575" y="4018"/>
                    <a:pt x="4528" y="4018"/>
                  </a:cubicBezTo>
                  <a:cubicBezTo>
                    <a:pt x="4543" y="4018"/>
                    <a:pt x="4554" y="4019"/>
                    <a:pt x="4566" y="4019"/>
                  </a:cubicBezTo>
                  <a:cubicBezTo>
                    <a:pt x="4571" y="4019"/>
                    <a:pt x="4577" y="4019"/>
                    <a:pt x="4583" y="4018"/>
                  </a:cubicBezTo>
                  <a:cubicBezTo>
                    <a:pt x="4600" y="4018"/>
                    <a:pt x="4618" y="4018"/>
                    <a:pt x="4637" y="4014"/>
                  </a:cubicBezTo>
                  <a:cubicBezTo>
                    <a:pt x="4655" y="4014"/>
                    <a:pt x="4673" y="4006"/>
                    <a:pt x="4694" y="4003"/>
                  </a:cubicBezTo>
                  <a:cubicBezTo>
                    <a:pt x="4716" y="4003"/>
                    <a:pt x="4738" y="3996"/>
                    <a:pt x="4763" y="3989"/>
                  </a:cubicBezTo>
                  <a:lnTo>
                    <a:pt x="4763" y="3989"/>
                  </a:lnTo>
                  <a:cubicBezTo>
                    <a:pt x="4752" y="4000"/>
                    <a:pt x="4748" y="4003"/>
                    <a:pt x="4726" y="4014"/>
                  </a:cubicBezTo>
                  <a:cubicBezTo>
                    <a:pt x="4716" y="4018"/>
                    <a:pt x="4701" y="4021"/>
                    <a:pt x="4680" y="4028"/>
                  </a:cubicBezTo>
                  <a:cubicBezTo>
                    <a:pt x="4673" y="4028"/>
                    <a:pt x="4662" y="4032"/>
                    <a:pt x="4651" y="4036"/>
                  </a:cubicBezTo>
                  <a:cubicBezTo>
                    <a:pt x="4748" y="4021"/>
                    <a:pt x="4846" y="3989"/>
                    <a:pt x="4932" y="3949"/>
                  </a:cubicBezTo>
                  <a:cubicBezTo>
                    <a:pt x="4943" y="3946"/>
                    <a:pt x="4982" y="3928"/>
                    <a:pt x="5019" y="3913"/>
                  </a:cubicBezTo>
                  <a:cubicBezTo>
                    <a:pt x="5041" y="3903"/>
                    <a:pt x="5061" y="3893"/>
                    <a:pt x="5064" y="3893"/>
                  </a:cubicBezTo>
                  <a:lnTo>
                    <a:pt x="5064" y="3893"/>
                  </a:lnTo>
                  <a:cubicBezTo>
                    <a:pt x="5065" y="3893"/>
                    <a:pt x="5064" y="3894"/>
                    <a:pt x="5059" y="3898"/>
                  </a:cubicBezTo>
                  <a:cubicBezTo>
                    <a:pt x="5102" y="3877"/>
                    <a:pt x="5145" y="3841"/>
                    <a:pt x="5188" y="3802"/>
                  </a:cubicBezTo>
                  <a:cubicBezTo>
                    <a:pt x="5231" y="3762"/>
                    <a:pt x="5270" y="3719"/>
                    <a:pt x="5310" y="3668"/>
                  </a:cubicBezTo>
                  <a:cubicBezTo>
                    <a:pt x="5386" y="3567"/>
                    <a:pt x="5448" y="3452"/>
                    <a:pt x="5505" y="3344"/>
                  </a:cubicBezTo>
                  <a:cubicBezTo>
                    <a:pt x="5508" y="3333"/>
                    <a:pt x="5519" y="3308"/>
                    <a:pt x="5538" y="3261"/>
                  </a:cubicBezTo>
                  <a:cubicBezTo>
                    <a:pt x="5631" y="3052"/>
                    <a:pt x="5699" y="2857"/>
                    <a:pt x="5739" y="2595"/>
                  </a:cubicBezTo>
                  <a:cubicBezTo>
                    <a:pt x="5757" y="2544"/>
                    <a:pt x="5772" y="2498"/>
                    <a:pt x="5786" y="2447"/>
                  </a:cubicBezTo>
                  <a:cubicBezTo>
                    <a:pt x="5793" y="2401"/>
                    <a:pt x="5794" y="2385"/>
                    <a:pt x="5792" y="2385"/>
                  </a:cubicBezTo>
                  <a:lnTo>
                    <a:pt x="5792" y="2385"/>
                  </a:lnTo>
                  <a:cubicBezTo>
                    <a:pt x="5788" y="2385"/>
                    <a:pt x="5771" y="2447"/>
                    <a:pt x="5765" y="2447"/>
                  </a:cubicBezTo>
                  <a:cubicBezTo>
                    <a:pt x="5761" y="2447"/>
                    <a:pt x="5762" y="2414"/>
                    <a:pt x="5779" y="2303"/>
                  </a:cubicBezTo>
                  <a:cubicBezTo>
                    <a:pt x="5794" y="2173"/>
                    <a:pt x="5801" y="2155"/>
                    <a:pt x="5807" y="2155"/>
                  </a:cubicBezTo>
                  <a:cubicBezTo>
                    <a:pt x="5809" y="2155"/>
                    <a:pt x="5811" y="2157"/>
                    <a:pt x="5814" y="2157"/>
                  </a:cubicBezTo>
                  <a:cubicBezTo>
                    <a:pt x="5817" y="2157"/>
                    <a:pt x="5820" y="2153"/>
                    <a:pt x="5825" y="2130"/>
                  </a:cubicBezTo>
                  <a:cubicBezTo>
                    <a:pt x="5832" y="2054"/>
                    <a:pt x="5837" y="1939"/>
                    <a:pt x="5851" y="1809"/>
                  </a:cubicBezTo>
                  <a:cubicBezTo>
                    <a:pt x="5862" y="1863"/>
                    <a:pt x="5876" y="1892"/>
                    <a:pt x="5890" y="1924"/>
                  </a:cubicBezTo>
                  <a:cubicBezTo>
                    <a:pt x="5908" y="1968"/>
                    <a:pt x="5934" y="2018"/>
                    <a:pt x="5966" y="2155"/>
                  </a:cubicBezTo>
                  <a:cubicBezTo>
                    <a:pt x="5982" y="2226"/>
                    <a:pt x="5994" y="2281"/>
                    <a:pt x="5991" y="2281"/>
                  </a:cubicBezTo>
                  <a:cubicBezTo>
                    <a:pt x="5989" y="2281"/>
                    <a:pt x="5986" y="2273"/>
                    <a:pt x="5980" y="2256"/>
                  </a:cubicBezTo>
                  <a:lnTo>
                    <a:pt x="5980" y="2256"/>
                  </a:lnTo>
                  <a:cubicBezTo>
                    <a:pt x="6002" y="2328"/>
                    <a:pt x="6023" y="2397"/>
                    <a:pt x="6045" y="2465"/>
                  </a:cubicBezTo>
                  <a:cubicBezTo>
                    <a:pt x="6054" y="2493"/>
                    <a:pt x="6056" y="2505"/>
                    <a:pt x="6054" y="2505"/>
                  </a:cubicBezTo>
                  <a:cubicBezTo>
                    <a:pt x="6053" y="2505"/>
                    <a:pt x="6050" y="2500"/>
                    <a:pt x="6045" y="2490"/>
                  </a:cubicBezTo>
                  <a:lnTo>
                    <a:pt x="6045" y="2490"/>
                  </a:lnTo>
                  <a:cubicBezTo>
                    <a:pt x="6074" y="2584"/>
                    <a:pt x="6103" y="2681"/>
                    <a:pt x="6135" y="2774"/>
                  </a:cubicBezTo>
                  <a:lnTo>
                    <a:pt x="6132" y="2771"/>
                  </a:lnTo>
                  <a:lnTo>
                    <a:pt x="6132" y="2771"/>
                  </a:lnTo>
                  <a:cubicBezTo>
                    <a:pt x="6153" y="2818"/>
                    <a:pt x="6196" y="2915"/>
                    <a:pt x="6218" y="2965"/>
                  </a:cubicBezTo>
                  <a:cubicBezTo>
                    <a:pt x="6224" y="2987"/>
                    <a:pt x="6226" y="2995"/>
                    <a:pt x="6226" y="2995"/>
                  </a:cubicBezTo>
                  <a:cubicBezTo>
                    <a:pt x="6224" y="2995"/>
                    <a:pt x="6206" y="2945"/>
                    <a:pt x="6204" y="2945"/>
                  </a:cubicBezTo>
                  <a:lnTo>
                    <a:pt x="6204" y="2945"/>
                  </a:lnTo>
                  <a:cubicBezTo>
                    <a:pt x="6204" y="2945"/>
                    <a:pt x="6204" y="2946"/>
                    <a:pt x="6204" y="2947"/>
                  </a:cubicBezTo>
                  <a:cubicBezTo>
                    <a:pt x="6229" y="3005"/>
                    <a:pt x="6254" y="3063"/>
                    <a:pt x="6283" y="3117"/>
                  </a:cubicBezTo>
                  <a:cubicBezTo>
                    <a:pt x="6286" y="3132"/>
                    <a:pt x="6286" y="3138"/>
                    <a:pt x="6284" y="3138"/>
                  </a:cubicBezTo>
                  <a:cubicBezTo>
                    <a:pt x="6274" y="3138"/>
                    <a:pt x="6221" y="3029"/>
                    <a:pt x="6189" y="2933"/>
                  </a:cubicBezTo>
                  <a:lnTo>
                    <a:pt x="6189" y="2933"/>
                  </a:lnTo>
                  <a:cubicBezTo>
                    <a:pt x="6200" y="3020"/>
                    <a:pt x="6218" y="3055"/>
                    <a:pt x="6247" y="3113"/>
                  </a:cubicBezTo>
                  <a:cubicBezTo>
                    <a:pt x="6261" y="3142"/>
                    <a:pt x="6279" y="3178"/>
                    <a:pt x="6301" y="3225"/>
                  </a:cubicBezTo>
                  <a:cubicBezTo>
                    <a:pt x="6315" y="3253"/>
                    <a:pt x="6330" y="3285"/>
                    <a:pt x="6348" y="3323"/>
                  </a:cubicBezTo>
                  <a:lnTo>
                    <a:pt x="6348" y="3323"/>
                  </a:lnTo>
                  <a:cubicBezTo>
                    <a:pt x="6348" y="3323"/>
                    <a:pt x="6348" y="3323"/>
                    <a:pt x="6348" y="3323"/>
                  </a:cubicBezTo>
                  <a:lnTo>
                    <a:pt x="6348" y="3323"/>
                  </a:lnTo>
                  <a:cubicBezTo>
                    <a:pt x="6352" y="3332"/>
                    <a:pt x="6357" y="3343"/>
                    <a:pt x="6364" y="3356"/>
                  </a:cubicBezTo>
                  <a:lnTo>
                    <a:pt x="6364" y="3356"/>
                  </a:lnTo>
                  <a:cubicBezTo>
                    <a:pt x="6358" y="3345"/>
                    <a:pt x="6353" y="3333"/>
                    <a:pt x="6348" y="3323"/>
                  </a:cubicBezTo>
                  <a:lnTo>
                    <a:pt x="6348" y="3323"/>
                  </a:lnTo>
                  <a:cubicBezTo>
                    <a:pt x="6390" y="3365"/>
                    <a:pt x="6405" y="3408"/>
                    <a:pt x="6443" y="3481"/>
                  </a:cubicBezTo>
                  <a:lnTo>
                    <a:pt x="6443" y="3481"/>
                  </a:lnTo>
                  <a:cubicBezTo>
                    <a:pt x="6442" y="3478"/>
                    <a:pt x="6440" y="3476"/>
                    <a:pt x="6438" y="3474"/>
                  </a:cubicBezTo>
                  <a:lnTo>
                    <a:pt x="6438" y="3474"/>
                  </a:lnTo>
                  <a:cubicBezTo>
                    <a:pt x="6441" y="3477"/>
                    <a:pt x="6443" y="3481"/>
                    <a:pt x="6445" y="3484"/>
                  </a:cubicBezTo>
                  <a:cubicBezTo>
                    <a:pt x="6445" y="3483"/>
                    <a:pt x="6444" y="3482"/>
                    <a:pt x="6443" y="3481"/>
                  </a:cubicBezTo>
                  <a:lnTo>
                    <a:pt x="6443" y="3481"/>
                  </a:lnTo>
                  <a:cubicBezTo>
                    <a:pt x="6445" y="3483"/>
                    <a:pt x="6447" y="3485"/>
                    <a:pt x="6449" y="3488"/>
                  </a:cubicBezTo>
                  <a:cubicBezTo>
                    <a:pt x="6477" y="3539"/>
                    <a:pt x="6517" y="3607"/>
                    <a:pt x="6597" y="3687"/>
                  </a:cubicBezTo>
                  <a:cubicBezTo>
                    <a:pt x="6585" y="3697"/>
                    <a:pt x="6658" y="3783"/>
                    <a:pt x="6773" y="3866"/>
                  </a:cubicBezTo>
                  <a:lnTo>
                    <a:pt x="6751" y="3877"/>
                  </a:lnTo>
                  <a:cubicBezTo>
                    <a:pt x="6783" y="3898"/>
                    <a:pt x="6809" y="3913"/>
                    <a:pt x="6827" y="3924"/>
                  </a:cubicBezTo>
                  <a:cubicBezTo>
                    <a:pt x="6848" y="3935"/>
                    <a:pt x="6863" y="3942"/>
                    <a:pt x="6874" y="3946"/>
                  </a:cubicBezTo>
                  <a:cubicBezTo>
                    <a:pt x="6888" y="3953"/>
                    <a:pt x="6899" y="3956"/>
                    <a:pt x="6913" y="3960"/>
                  </a:cubicBezTo>
                  <a:cubicBezTo>
                    <a:pt x="6928" y="3963"/>
                    <a:pt x="6943" y="3971"/>
                    <a:pt x="6964" y="3978"/>
                  </a:cubicBezTo>
                  <a:cubicBezTo>
                    <a:pt x="7043" y="4014"/>
                    <a:pt x="7094" y="4028"/>
                    <a:pt x="7129" y="4039"/>
                  </a:cubicBezTo>
                  <a:cubicBezTo>
                    <a:pt x="7169" y="4050"/>
                    <a:pt x="7191" y="4057"/>
                    <a:pt x="7212" y="4064"/>
                  </a:cubicBezTo>
                  <a:cubicBezTo>
                    <a:pt x="7249" y="4064"/>
                    <a:pt x="7277" y="4061"/>
                    <a:pt x="7292" y="4057"/>
                  </a:cubicBezTo>
                  <a:cubicBezTo>
                    <a:pt x="7307" y="4054"/>
                    <a:pt x="7313" y="4050"/>
                    <a:pt x="7313" y="4050"/>
                  </a:cubicBezTo>
                  <a:lnTo>
                    <a:pt x="7267" y="4050"/>
                  </a:lnTo>
                  <a:cubicBezTo>
                    <a:pt x="7242" y="4050"/>
                    <a:pt x="7220" y="4046"/>
                    <a:pt x="7227" y="4043"/>
                  </a:cubicBezTo>
                  <a:cubicBezTo>
                    <a:pt x="7234" y="4039"/>
                    <a:pt x="7270" y="4039"/>
                    <a:pt x="7353" y="4014"/>
                  </a:cubicBezTo>
                  <a:cubicBezTo>
                    <a:pt x="7415" y="4000"/>
                    <a:pt x="7465" y="3971"/>
                    <a:pt x="7508" y="3938"/>
                  </a:cubicBezTo>
                  <a:cubicBezTo>
                    <a:pt x="7551" y="3906"/>
                    <a:pt x="7588" y="3870"/>
                    <a:pt x="7620" y="3830"/>
                  </a:cubicBezTo>
                  <a:cubicBezTo>
                    <a:pt x="7688" y="3751"/>
                    <a:pt x="7739" y="3657"/>
                    <a:pt x="7792" y="3539"/>
                  </a:cubicBezTo>
                  <a:cubicBezTo>
                    <a:pt x="7813" y="3497"/>
                    <a:pt x="7821" y="3483"/>
                    <a:pt x="7823" y="3483"/>
                  </a:cubicBezTo>
                  <a:lnTo>
                    <a:pt x="7823" y="3483"/>
                  </a:lnTo>
                  <a:cubicBezTo>
                    <a:pt x="7826" y="3483"/>
                    <a:pt x="7807" y="3529"/>
                    <a:pt x="7811" y="3529"/>
                  </a:cubicBezTo>
                  <a:cubicBezTo>
                    <a:pt x="7812" y="3529"/>
                    <a:pt x="7814" y="3527"/>
                    <a:pt x="7818" y="3521"/>
                  </a:cubicBezTo>
                  <a:cubicBezTo>
                    <a:pt x="7832" y="3477"/>
                    <a:pt x="7847" y="3434"/>
                    <a:pt x="7857" y="3391"/>
                  </a:cubicBezTo>
                  <a:cubicBezTo>
                    <a:pt x="7863" y="3374"/>
                    <a:pt x="7866" y="3369"/>
                    <a:pt x="7867" y="3369"/>
                  </a:cubicBezTo>
                  <a:cubicBezTo>
                    <a:pt x="7869" y="3369"/>
                    <a:pt x="7869" y="3373"/>
                    <a:pt x="7869" y="3376"/>
                  </a:cubicBezTo>
                  <a:cubicBezTo>
                    <a:pt x="7886" y="3323"/>
                    <a:pt x="7882" y="3319"/>
                    <a:pt x="7882" y="3308"/>
                  </a:cubicBezTo>
                  <a:cubicBezTo>
                    <a:pt x="7879" y="3293"/>
                    <a:pt x="7882" y="3276"/>
                    <a:pt x="7907" y="3193"/>
                  </a:cubicBezTo>
                  <a:cubicBezTo>
                    <a:pt x="7904" y="3168"/>
                    <a:pt x="7940" y="3081"/>
                    <a:pt x="7972" y="2977"/>
                  </a:cubicBezTo>
                  <a:cubicBezTo>
                    <a:pt x="8005" y="2869"/>
                    <a:pt x="8037" y="2739"/>
                    <a:pt x="8045" y="2631"/>
                  </a:cubicBezTo>
                  <a:cubicBezTo>
                    <a:pt x="8048" y="2618"/>
                    <a:pt x="8051" y="2614"/>
                    <a:pt x="8052" y="2614"/>
                  </a:cubicBezTo>
                  <a:cubicBezTo>
                    <a:pt x="8056" y="2614"/>
                    <a:pt x="8055" y="2644"/>
                    <a:pt x="8060" y="2644"/>
                  </a:cubicBezTo>
                  <a:cubicBezTo>
                    <a:pt x="8061" y="2644"/>
                    <a:pt x="8062" y="2643"/>
                    <a:pt x="8063" y="2641"/>
                  </a:cubicBezTo>
                  <a:cubicBezTo>
                    <a:pt x="8080" y="2493"/>
                    <a:pt x="8088" y="2433"/>
                    <a:pt x="8092" y="2375"/>
                  </a:cubicBezTo>
                  <a:cubicBezTo>
                    <a:pt x="8095" y="2317"/>
                    <a:pt x="8099" y="2267"/>
                    <a:pt x="8106" y="2144"/>
                  </a:cubicBezTo>
                  <a:cubicBezTo>
                    <a:pt x="8117" y="2076"/>
                    <a:pt x="8128" y="2007"/>
                    <a:pt x="8138" y="1939"/>
                  </a:cubicBezTo>
                  <a:lnTo>
                    <a:pt x="8138" y="1939"/>
                  </a:lnTo>
                  <a:cubicBezTo>
                    <a:pt x="8131" y="1977"/>
                    <a:pt x="8126" y="1993"/>
                    <a:pt x="8122" y="1993"/>
                  </a:cubicBezTo>
                  <a:cubicBezTo>
                    <a:pt x="8111" y="1993"/>
                    <a:pt x="8113" y="1850"/>
                    <a:pt x="8113" y="1723"/>
                  </a:cubicBezTo>
                  <a:lnTo>
                    <a:pt x="8113" y="1723"/>
                  </a:lnTo>
                  <a:cubicBezTo>
                    <a:pt x="8110" y="1730"/>
                    <a:pt x="8110" y="1737"/>
                    <a:pt x="8110" y="1745"/>
                  </a:cubicBezTo>
                  <a:lnTo>
                    <a:pt x="8110" y="1745"/>
                  </a:lnTo>
                  <a:cubicBezTo>
                    <a:pt x="8110" y="1726"/>
                    <a:pt x="8110" y="1708"/>
                    <a:pt x="8113" y="1687"/>
                  </a:cubicBezTo>
                  <a:lnTo>
                    <a:pt x="8113" y="1723"/>
                  </a:lnTo>
                  <a:cubicBezTo>
                    <a:pt x="8113" y="1712"/>
                    <a:pt x="8117" y="1701"/>
                    <a:pt x="8120" y="1694"/>
                  </a:cubicBezTo>
                  <a:cubicBezTo>
                    <a:pt x="8117" y="1680"/>
                    <a:pt x="8117" y="1665"/>
                    <a:pt x="8117" y="1655"/>
                  </a:cubicBezTo>
                  <a:cubicBezTo>
                    <a:pt x="8117" y="1607"/>
                    <a:pt x="8120" y="1560"/>
                    <a:pt x="8124" y="1517"/>
                  </a:cubicBezTo>
                  <a:cubicBezTo>
                    <a:pt x="8128" y="1517"/>
                    <a:pt x="8135" y="1554"/>
                    <a:pt x="8135" y="1597"/>
                  </a:cubicBezTo>
                  <a:cubicBezTo>
                    <a:pt x="8131" y="1629"/>
                    <a:pt x="8124" y="1662"/>
                    <a:pt x="8120" y="1694"/>
                  </a:cubicBezTo>
                  <a:cubicBezTo>
                    <a:pt x="8123" y="1752"/>
                    <a:pt x="8130" y="1811"/>
                    <a:pt x="8139" y="1811"/>
                  </a:cubicBezTo>
                  <a:cubicBezTo>
                    <a:pt x="8140" y="1811"/>
                    <a:pt x="8141" y="1811"/>
                    <a:pt x="8142" y="1809"/>
                  </a:cubicBezTo>
                  <a:cubicBezTo>
                    <a:pt x="8142" y="1795"/>
                    <a:pt x="8145" y="1758"/>
                    <a:pt x="8145" y="1723"/>
                  </a:cubicBezTo>
                  <a:cubicBezTo>
                    <a:pt x="8149" y="1737"/>
                    <a:pt x="8149" y="1747"/>
                    <a:pt x="8151" y="1747"/>
                  </a:cubicBezTo>
                  <a:cubicBezTo>
                    <a:pt x="8152" y="1747"/>
                    <a:pt x="8152" y="1746"/>
                    <a:pt x="8153" y="1745"/>
                  </a:cubicBezTo>
                  <a:cubicBezTo>
                    <a:pt x="8153" y="1733"/>
                    <a:pt x="8153" y="1705"/>
                    <a:pt x="8150" y="1662"/>
                  </a:cubicBezTo>
                  <a:lnTo>
                    <a:pt x="8175" y="1600"/>
                  </a:lnTo>
                  <a:lnTo>
                    <a:pt x="8167" y="1586"/>
                  </a:lnTo>
                  <a:cubicBezTo>
                    <a:pt x="8178" y="1467"/>
                    <a:pt x="8188" y="1348"/>
                    <a:pt x="8196" y="1229"/>
                  </a:cubicBezTo>
                  <a:cubicBezTo>
                    <a:pt x="8193" y="1164"/>
                    <a:pt x="8188" y="1103"/>
                    <a:pt x="8182" y="1038"/>
                  </a:cubicBezTo>
                  <a:cubicBezTo>
                    <a:pt x="8182" y="1020"/>
                    <a:pt x="8182" y="1010"/>
                    <a:pt x="8178" y="988"/>
                  </a:cubicBezTo>
                  <a:lnTo>
                    <a:pt x="8171" y="959"/>
                  </a:lnTo>
                  <a:cubicBezTo>
                    <a:pt x="8171" y="952"/>
                    <a:pt x="8163" y="941"/>
                    <a:pt x="8160" y="930"/>
                  </a:cubicBezTo>
                  <a:cubicBezTo>
                    <a:pt x="8142" y="894"/>
                    <a:pt x="8110" y="862"/>
                    <a:pt x="8070" y="851"/>
                  </a:cubicBezTo>
                  <a:cubicBezTo>
                    <a:pt x="8050" y="844"/>
                    <a:pt x="8029" y="840"/>
                    <a:pt x="8009" y="840"/>
                  </a:cubicBezTo>
                  <a:cubicBezTo>
                    <a:pt x="7988" y="840"/>
                    <a:pt x="7967" y="844"/>
                    <a:pt x="7947" y="851"/>
                  </a:cubicBezTo>
                  <a:cubicBezTo>
                    <a:pt x="7912" y="865"/>
                    <a:pt x="7872" y="894"/>
                    <a:pt x="7854" y="934"/>
                  </a:cubicBezTo>
                  <a:cubicBezTo>
                    <a:pt x="7847" y="955"/>
                    <a:pt x="7843" y="977"/>
                    <a:pt x="7843" y="998"/>
                  </a:cubicBezTo>
                  <a:lnTo>
                    <a:pt x="7843" y="1067"/>
                  </a:lnTo>
                  <a:cubicBezTo>
                    <a:pt x="7847" y="1110"/>
                    <a:pt x="7847" y="1158"/>
                    <a:pt x="7850" y="1208"/>
                  </a:cubicBezTo>
                  <a:cubicBezTo>
                    <a:pt x="7845" y="1169"/>
                    <a:pt x="7839" y="1158"/>
                    <a:pt x="7834" y="1158"/>
                  </a:cubicBezTo>
                  <a:cubicBezTo>
                    <a:pt x="7827" y="1158"/>
                    <a:pt x="7819" y="1183"/>
                    <a:pt x="7808" y="1183"/>
                  </a:cubicBezTo>
                  <a:cubicBezTo>
                    <a:pt x="7808" y="1183"/>
                    <a:pt x="7808" y="1183"/>
                    <a:pt x="7807" y="1183"/>
                  </a:cubicBezTo>
                  <a:cubicBezTo>
                    <a:pt x="7811" y="1153"/>
                    <a:pt x="7814" y="1121"/>
                    <a:pt x="7814" y="1085"/>
                  </a:cubicBezTo>
                  <a:cubicBezTo>
                    <a:pt x="7814" y="1063"/>
                    <a:pt x="7814" y="1045"/>
                    <a:pt x="7811" y="1024"/>
                  </a:cubicBezTo>
                  <a:lnTo>
                    <a:pt x="7811" y="1010"/>
                  </a:lnTo>
                  <a:cubicBezTo>
                    <a:pt x="7811" y="1002"/>
                    <a:pt x="7811" y="995"/>
                    <a:pt x="7814" y="988"/>
                  </a:cubicBezTo>
                  <a:lnTo>
                    <a:pt x="7814" y="966"/>
                  </a:lnTo>
                  <a:cubicBezTo>
                    <a:pt x="7814" y="963"/>
                    <a:pt x="7818" y="955"/>
                    <a:pt x="7818" y="948"/>
                  </a:cubicBezTo>
                  <a:cubicBezTo>
                    <a:pt x="7825" y="920"/>
                    <a:pt x="7843" y="890"/>
                    <a:pt x="7864" y="869"/>
                  </a:cubicBezTo>
                  <a:cubicBezTo>
                    <a:pt x="7890" y="847"/>
                    <a:pt x="7919" y="829"/>
                    <a:pt x="7947" y="822"/>
                  </a:cubicBezTo>
                  <a:cubicBezTo>
                    <a:pt x="7965" y="818"/>
                    <a:pt x="7983" y="816"/>
                    <a:pt x="8001" y="816"/>
                  </a:cubicBezTo>
                  <a:cubicBezTo>
                    <a:pt x="8016" y="816"/>
                    <a:pt x="8032" y="817"/>
                    <a:pt x="8048" y="822"/>
                  </a:cubicBezTo>
                  <a:cubicBezTo>
                    <a:pt x="8072" y="827"/>
                    <a:pt x="8096" y="836"/>
                    <a:pt x="8117" y="852"/>
                  </a:cubicBezTo>
                  <a:lnTo>
                    <a:pt x="8117" y="852"/>
                  </a:lnTo>
                  <a:cubicBezTo>
                    <a:pt x="8111" y="848"/>
                    <a:pt x="8105" y="843"/>
                    <a:pt x="8099" y="840"/>
                  </a:cubicBezTo>
                  <a:cubicBezTo>
                    <a:pt x="8088" y="833"/>
                    <a:pt x="8080" y="829"/>
                    <a:pt x="8070" y="826"/>
                  </a:cubicBezTo>
                  <a:cubicBezTo>
                    <a:pt x="8055" y="819"/>
                    <a:pt x="8048" y="815"/>
                    <a:pt x="8045" y="815"/>
                  </a:cubicBezTo>
                  <a:cubicBezTo>
                    <a:pt x="8041" y="812"/>
                    <a:pt x="8048" y="812"/>
                    <a:pt x="8063" y="812"/>
                  </a:cubicBezTo>
                  <a:cubicBezTo>
                    <a:pt x="8043" y="807"/>
                    <a:pt x="8023" y="804"/>
                    <a:pt x="8002" y="804"/>
                  </a:cubicBezTo>
                  <a:cubicBezTo>
                    <a:pt x="7984" y="804"/>
                    <a:pt x="7967" y="807"/>
                    <a:pt x="7951" y="812"/>
                  </a:cubicBezTo>
                  <a:cubicBezTo>
                    <a:pt x="7912" y="822"/>
                    <a:pt x="7872" y="844"/>
                    <a:pt x="7843" y="877"/>
                  </a:cubicBezTo>
                  <a:cubicBezTo>
                    <a:pt x="7818" y="912"/>
                    <a:pt x="7799" y="955"/>
                    <a:pt x="7804" y="995"/>
                  </a:cubicBezTo>
                  <a:lnTo>
                    <a:pt x="7804" y="1010"/>
                  </a:lnTo>
                  <a:lnTo>
                    <a:pt x="7804" y="1020"/>
                  </a:lnTo>
                  <a:lnTo>
                    <a:pt x="7804" y="1045"/>
                  </a:lnTo>
                  <a:lnTo>
                    <a:pt x="7807" y="1093"/>
                  </a:lnTo>
                  <a:cubicBezTo>
                    <a:pt x="7806" y="1092"/>
                    <a:pt x="7806" y="1092"/>
                    <a:pt x="7805" y="1092"/>
                  </a:cubicBezTo>
                  <a:cubicBezTo>
                    <a:pt x="7793" y="1092"/>
                    <a:pt x="7796" y="1177"/>
                    <a:pt x="7789" y="1266"/>
                  </a:cubicBezTo>
                  <a:cubicBezTo>
                    <a:pt x="7792" y="1259"/>
                    <a:pt x="7794" y="1256"/>
                    <a:pt x="7796" y="1256"/>
                  </a:cubicBezTo>
                  <a:cubicBezTo>
                    <a:pt x="7805" y="1256"/>
                    <a:pt x="7807" y="1316"/>
                    <a:pt x="7807" y="1395"/>
                  </a:cubicBezTo>
                  <a:cubicBezTo>
                    <a:pt x="7807" y="1492"/>
                    <a:pt x="7799" y="1618"/>
                    <a:pt x="7799" y="1694"/>
                  </a:cubicBezTo>
                  <a:cubicBezTo>
                    <a:pt x="7798" y="1695"/>
                    <a:pt x="7797" y="1695"/>
                    <a:pt x="7796" y="1695"/>
                  </a:cubicBezTo>
                  <a:cubicBezTo>
                    <a:pt x="7788" y="1695"/>
                    <a:pt x="7786" y="1647"/>
                    <a:pt x="7792" y="1482"/>
                  </a:cubicBezTo>
                  <a:lnTo>
                    <a:pt x="7792" y="1482"/>
                  </a:lnTo>
                  <a:cubicBezTo>
                    <a:pt x="7764" y="1683"/>
                    <a:pt x="7814" y="1748"/>
                    <a:pt x="7778" y="1946"/>
                  </a:cubicBezTo>
                  <a:cubicBezTo>
                    <a:pt x="7772" y="2046"/>
                    <a:pt x="7755" y="2168"/>
                    <a:pt x="7748" y="2168"/>
                  </a:cubicBezTo>
                  <a:cubicBezTo>
                    <a:pt x="7747" y="2168"/>
                    <a:pt x="7746" y="2166"/>
                    <a:pt x="7746" y="2162"/>
                  </a:cubicBezTo>
                  <a:lnTo>
                    <a:pt x="7746" y="2162"/>
                  </a:lnTo>
                  <a:cubicBezTo>
                    <a:pt x="7737" y="2227"/>
                    <a:pt x="7728" y="2302"/>
                    <a:pt x="7717" y="2378"/>
                  </a:cubicBezTo>
                  <a:cubicBezTo>
                    <a:pt x="7703" y="2480"/>
                    <a:pt x="7684" y="2580"/>
                    <a:pt x="7663" y="2674"/>
                  </a:cubicBezTo>
                  <a:cubicBezTo>
                    <a:pt x="7623" y="2865"/>
                    <a:pt x="7576" y="3023"/>
                    <a:pt x="7580" y="3045"/>
                  </a:cubicBezTo>
                  <a:cubicBezTo>
                    <a:pt x="7580" y="3045"/>
                    <a:pt x="7580" y="3045"/>
                    <a:pt x="7579" y="3045"/>
                  </a:cubicBezTo>
                  <a:cubicBezTo>
                    <a:pt x="7576" y="3045"/>
                    <a:pt x="7566" y="3001"/>
                    <a:pt x="7566" y="2984"/>
                  </a:cubicBezTo>
                  <a:cubicBezTo>
                    <a:pt x="7551" y="3070"/>
                    <a:pt x="7533" y="3157"/>
                    <a:pt x="7508" y="3243"/>
                  </a:cubicBezTo>
                  <a:cubicBezTo>
                    <a:pt x="7501" y="3276"/>
                    <a:pt x="7490" y="3308"/>
                    <a:pt x="7475" y="3344"/>
                  </a:cubicBezTo>
                  <a:cubicBezTo>
                    <a:pt x="7447" y="3394"/>
                    <a:pt x="7418" y="3441"/>
                    <a:pt x="7385" y="3481"/>
                  </a:cubicBezTo>
                  <a:lnTo>
                    <a:pt x="7360" y="3481"/>
                  </a:lnTo>
                  <a:cubicBezTo>
                    <a:pt x="7353" y="3477"/>
                    <a:pt x="7350" y="3470"/>
                    <a:pt x="7353" y="3452"/>
                  </a:cubicBezTo>
                  <a:cubicBezTo>
                    <a:pt x="7357" y="3444"/>
                    <a:pt x="7364" y="3434"/>
                    <a:pt x="7371" y="3416"/>
                  </a:cubicBezTo>
                  <a:cubicBezTo>
                    <a:pt x="7375" y="3409"/>
                    <a:pt x="7378" y="3401"/>
                    <a:pt x="7385" y="3391"/>
                  </a:cubicBezTo>
                  <a:cubicBezTo>
                    <a:pt x="7389" y="3380"/>
                    <a:pt x="7396" y="3369"/>
                    <a:pt x="7403" y="3355"/>
                  </a:cubicBezTo>
                  <a:lnTo>
                    <a:pt x="7403" y="3355"/>
                  </a:lnTo>
                  <a:cubicBezTo>
                    <a:pt x="7385" y="3384"/>
                    <a:pt x="7364" y="3412"/>
                    <a:pt x="7335" y="3449"/>
                  </a:cubicBezTo>
                  <a:cubicBezTo>
                    <a:pt x="7307" y="3481"/>
                    <a:pt x="7270" y="3524"/>
                    <a:pt x="7216" y="3549"/>
                  </a:cubicBezTo>
                  <a:cubicBezTo>
                    <a:pt x="7234" y="3546"/>
                    <a:pt x="7259" y="3539"/>
                    <a:pt x="7274" y="3535"/>
                  </a:cubicBezTo>
                  <a:cubicBezTo>
                    <a:pt x="7285" y="3535"/>
                    <a:pt x="7288" y="3535"/>
                    <a:pt x="7288" y="3539"/>
                  </a:cubicBezTo>
                  <a:cubicBezTo>
                    <a:pt x="7288" y="3539"/>
                    <a:pt x="7285" y="3546"/>
                    <a:pt x="7274" y="3557"/>
                  </a:cubicBezTo>
                  <a:cubicBezTo>
                    <a:pt x="7263" y="3560"/>
                    <a:pt x="7256" y="3564"/>
                    <a:pt x="7245" y="3567"/>
                  </a:cubicBezTo>
                  <a:cubicBezTo>
                    <a:pt x="7237" y="3571"/>
                    <a:pt x="7230" y="3571"/>
                    <a:pt x="7224" y="3574"/>
                  </a:cubicBezTo>
                  <a:cubicBezTo>
                    <a:pt x="7220" y="3574"/>
                    <a:pt x="7216" y="3578"/>
                    <a:pt x="7212" y="3578"/>
                  </a:cubicBezTo>
                  <a:lnTo>
                    <a:pt x="7205" y="3578"/>
                  </a:lnTo>
                  <a:cubicBezTo>
                    <a:pt x="7198" y="3578"/>
                    <a:pt x="7191" y="3578"/>
                    <a:pt x="7187" y="3582"/>
                  </a:cubicBezTo>
                  <a:lnTo>
                    <a:pt x="7162" y="3582"/>
                  </a:lnTo>
                  <a:cubicBezTo>
                    <a:pt x="7159" y="3580"/>
                    <a:pt x="7155" y="3580"/>
                    <a:pt x="7151" y="3580"/>
                  </a:cubicBezTo>
                  <a:cubicBezTo>
                    <a:pt x="7147" y="3580"/>
                    <a:pt x="7142" y="3580"/>
                    <a:pt x="7137" y="3578"/>
                  </a:cubicBezTo>
                  <a:cubicBezTo>
                    <a:pt x="7129" y="3574"/>
                    <a:pt x="7122" y="3574"/>
                    <a:pt x="7115" y="3574"/>
                  </a:cubicBezTo>
                  <a:cubicBezTo>
                    <a:pt x="7108" y="3571"/>
                    <a:pt x="7097" y="3564"/>
                    <a:pt x="7086" y="3560"/>
                  </a:cubicBezTo>
                  <a:cubicBezTo>
                    <a:pt x="7076" y="3557"/>
                    <a:pt x="7064" y="3546"/>
                    <a:pt x="7051" y="3539"/>
                  </a:cubicBezTo>
                  <a:cubicBezTo>
                    <a:pt x="7043" y="3531"/>
                    <a:pt x="7036" y="3524"/>
                    <a:pt x="7026" y="3521"/>
                  </a:cubicBezTo>
                  <a:cubicBezTo>
                    <a:pt x="7021" y="3514"/>
                    <a:pt x="7016" y="3510"/>
                    <a:pt x="7011" y="3505"/>
                  </a:cubicBezTo>
                  <a:lnTo>
                    <a:pt x="7011" y="3505"/>
                  </a:lnTo>
                  <a:cubicBezTo>
                    <a:pt x="7016" y="3511"/>
                    <a:pt x="7017" y="3515"/>
                    <a:pt x="7014" y="3517"/>
                  </a:cubicBezTo>
                  <a:cubicBezTo>
                    <a:pt x="7014" y="3519"/>
                    <a:pt x="7013" y="3520"/>
                    <a:pt x="7009" y="3520"/>
                  </a:cubicBezTo>
                  <a:cubicBezTo>
                    <a:pt x="7006" y="3520"/>
                    <a:pt x="7002" y="3519"/>
                    <a:pt x="6996" y="3517"/>
                  </a:cubicBezTo>
                  <a:cubicBezTo>
                    <a:pt x="6982" y="3509"/>
                    <a:pt x="6968" y="3502"/>
                    <a:pt x="6949" y="3488"/>
                  </a:cubicBezTo>
                  <a:cubicBezTo>
                    <a:pt x="6931" y="3474"/>
                    <a:pt x="6913" y="3456"/>
                    <a:pt x="6896" y="3434"/>
                  </a:cubicBezTo>
                  <a:lnTo>
                    <a:pt x="6896" y="3434"/>
                  </a:lnTo>
                  <a:cubicBezTo>
                    <a:pt x="6898" y="3435"/>
                    <a:pt x="6899" y="3436"/>
                    <a:pt x="6901" y="3436"/>
                  </a:cubicBezTo>
                  <a:cubicBezTo>
                    <a:pt x="6908" y="3436"/>
                    <a:pt x="6912" y="3426"/>
                    <a:pt x="6922" y="3426"/>
                  </a:cubicBezTo>
                  <a:cubicBezTo>
                    <a:pt x="6927" y="3426"/>
                    <a:pt x="6934" y="3429"/>
                    <a:pt x="6943" y="3438"/>
                  </a:cubicBezTo>
                  <a:cubicBezTo>
                    <a:pt x="6881" y="3376"/>
                    <a:pt x="6823" y="3308"/>
                    <a:pt x="6770" y="3233"/>
                  </a:cubicBezTo>
                  <a:lnTo>
                    <a:pt x="6770" y="3233"/>
                  </a:lnTo>
                  <a:cubicBezTo>
                    <a:pt x="6776" y="3242"/>
                    <a:pt x="6781" y="3245"/>
                    <a:pt x="6783" y="3245"/>
                  </a:cubicBezTo>
                  <a:cubicBezTo>
                    <a:pt x="6793" y="3245"/>
                    <a:pt x="6783" y="3202"/>
                    <a:pt x="6766" y="3160"/>
                  </a:cubicBezTo>
                  <a:lnTo>
                    <a:pt x="6766" y="3160"/>
                  </a:lnTo>
                  <a:cubicBezTo>
                    <a:pt x="6767" y="3162"/>
                    <a:pt x="6767" y="3162"/>
                    <a:pt x="6766" y="3162"/>
                  </a:cubicBezTo>
                  <a:cubicBezTo>
                    <a:pt x="6760" y="3162"/>
                    <a:pt x="6648" y="2940"/>
                    <a:pt x="6618" y="2876"/>
                  </a:cubicBezTo>
                  <a:lnTo>
                    <a:pt x="6618" y="2876"/>
                  </a:lnTo>
                  <a:lnTo>
                    <a:pt x="6640" y="2933"/>
                  </a:lnTo>
                  <a:cubicBezTo>
                    <a:pt x="6647" y="2952"/>
                    <a:pt x="6658" y="2969"/>
                    <a:pt x="6665" y="2987"/>
                  </a:cubicBezTo>
                  <a:cubicBezTo>
                    <a:pt x="6654" y="2969"/>
                    <a:pt x="6647" y="2955"/>
                    <a:pt x="6640" y="2937"/>
                  </a:cubicBezTo>
                  <a:cubicBezTo>
                    <a:pt x="6632" y="2922"/>
                    <a:pt x="6625" y="2908"/>
                    <a:pt x="6618" y="2894"/>
                  </a:cubicBezTo>
                  <a:cubicBezTo>
                    <a:pt x="6604" y="2865"/>
                    <a:pt x="6593" y="2839"/>
                    <a:pt x="6579" y="2818"/>
                  </a:cubicBezTo>
                  <a:cubicBezTo>
                    <a:pt x="6553" y="2774"/>
                    <a:pt x="6535" y="2739"/>
                    <a:pt x="6514" y="2706"/>
                  </a:cubicBezTo>
                  <a:cubicBezTo>
                    <a:pt x="6496" y="2671"/>
                    <a:pt x="6474" y="2638"/>
                    <a:pt x="6452" y="2591"/>
                  </a:cubicBezTo>
                  <a:cubicBezTo>
                    <a:pt x="6431" y="2548"/>
                    <a:pt x="6406" y="2490"/>
                    <a:pt x="6381" y="2415"/>
                  </a:cubicBezTo>
                  <a:lnTo>
                    <a:pt x="6381" y="2415"/>
                  </a:lnTo>
                  <a:cubicBezTo>
                    <a:pt x="6389" y="2431"/>
                    <a:pt x="6404" y="2449"/>
                    <a:pt x="6413" y="2449"/>
                  </a:cubicBezTo>
                  <a:cubicBezTo>
                    <a:pt x="6424" y="2449"/>
                    <a:pt x="6426" y="2423"/>
                    <a:pt x="6399" y="2339"/>
                  </a:cubicBezTo>
                  <a:cubicBezTo>
                    <a:pt x="6381" y="2303"/>
                    <a:pt x="6330" y="2220"/>
                    <a:pt x="6272" y="2109"/>
                  </a:cubicBezTo>
                  <a:cubicBezTo>
                    <a:pt x="6240" y="1993"/>
                    <a:pt x="6208" y="1878"/>
                    <a:pt x="6178" y="1763"/>
                  </a:cubicBezTo>
                  <a:lnTo>
                    <a:pt x="6178" y="1763"/>
                  </a:lnTo>
                  <a:cubicBezTo>
                    <a:pt x="6186" y="1780"/>
                    <a:pt x="6193" y="1802"/>
                    <a:pt x="6204" y="1820"/>
                  </a:cubicBezTo>
                  <a:cubicBezTo>
                    <a:pt x="6229" y="1885"/>
                    <a:pt x="6258" y="1950"/>
                    <a:pt x="6283" y="2014"/>
                  </a:cubicBezTo>
                  <a:cubicBezTo>
                    <a:pt x="6308" y="2076"/>
                    <a:pt x="6334" y="2134"/>
                    <a:pt x="6351" y="2180"/>
                  </a:cubicBezTo>
                  <a:cubicBezTo>
                    <a:pt x="6326" y="2065"/>
                    <a:pt x="6355" y="2148"/>
                    <a:pt x="6301" y="1975"/>
                  </a:cubicBezTo>
                  <a:cubicBezTo>
                    <a:pt x="6300" y="1964"/>
                    <a:pt x="6300" y="1959"/>
                    <a:pt x="6302" y="1959"/>
                  </a:cubicBezTo>
                  <a:cubicBezTo>
                    <a:pt x="6309" y="1959"/>
                    <a:pt x="6344" y="2074"/>
                    <a:pt x="6359" y="2116"/>
                  </a:cubicBezTo>
                  <a:cubicBezTo>
                    <a:pt x="6319" y="1982"/>
                    <a:pt x="6283" y="1845"/>
                    <a:pt x="6254" y="1708"/>
                  </a:cubicBezTo>
                  <a:cubicBezTo>
                    <a:pt x="6254" y="1709"/>
                    <a:pt x="6253" y="1709"/>
                    <a:pt x="6253" y="1709"/>
                  </a:cubicBezTo>
                  <a:cubicBezTo>
                    <a:pt x="6244" y="1709"/>
                    <a:pt x="6220" y="1638"/>
                    <a:pt x="6196" y="1568"/>
                  </a:cubicBezTo>
                  <a:cubicBezTo>
                    <a:pt x="6176" y="1494"/>
                    <a:pt x="6156" y="1419"/>
                    <a:pt x="6151" y="1419"/>
                  </a:cubicBezTo>
                  <a:cubicBezTo>
                    <a:pt x="6150" y="1419"/>
                    <a:pt x="6150" y="1420"/>
                    <a:pt x="6150" y="1420"/>
                  </a:cubicBezTo>
                  <a:cubicBezTo>
                    <a:pt x="6189" y="1568"/>
                    <a:pt x="6229" y="1715"/>
                    <a:pt x="6276" y="1860"/>
                  </a:cubicBezTo>
                  <a:cubicBezTo>
                    <a:pt x="6275" y="1860"/>
                    <a:pt x="6275" y="1861"/>
                    <a:pt x="6274" y="1861"/>
                  </a:cubicBezTo>
                  <a:cubicBezTo>
                    <a:pt x="6253" y="1861"/>
                    <a:pt x="6151" y="1607"/>
                    <a:pt x="6096" y="1323"/>
                  </a:cubicBezTo>
                  <a:cubicBezTo>
                    <a:pt x="6094" y="1305"/>
                    <a:pt x="6096" y="1298"/>
                    <a:pt x="6100" y="1298"/>
                  </a:cubicBezTo>
                  <a:cubicBezTo>
                    <a:pt x="6111" y="1298"/>
                    <a:pt x="6141" y="1363"/>
                    <a:pt x="6146" y="1363"/>
                  </a:cubicBezTo>
                  <a:cubicBezTo>
                    <a:pt x="6146" y="1363"/>
                    <a:pt x="6146" y="1363"/>
                    <a:pt x="6146" y="1362"/>
                  </a:cubicBezTo>
                  <a:cubicBezTo>
                    <a:pt x="6132" y="1326"/>
                    <a:pt x="6074" y="1088"/>
                    <a:pt x="6074" y="1060"/>
                  </a:cubicBezTo>
                  <a:lnTo>
                    <a:pt x="6074" y="1060"/>
                  </a:lnTo>
                  <a:lnTo>
                    <a:pt x="6110" y="1183"/>
                  </a:lnTo>
                  <a:cubicBezTo>
                    <a:pt x="6085" y="1017"/>
                    <a:pt x="6035" y="920"/>
                    <a:pt x="6017" y="721"/>
                  </a:cubicBezTo>
                  <a:cubicBezTo>
                    <a:pt x="6005" y="653"/>
                    <a:pt x="6005" y="513"/>
                    <a:pt x="5991" y="501"/>
                  </a:cubicBezTo>
                  <a:cubicBezTo>
                    <a:pt x="5991" y="574"/>
                    <a:pt x="5966" y="609"/>
                    <a:pt x="5940" y="617"/>
                  </a:cubicBezTo>
                  <a:cubicBezTo>
                    <a:pt x="5930" y="538"/>
                    <a:pt x="5915" y="462"/>
                    <a:pt x="5902" y="383"/>
                  </a:cubicBezTo>
                  <a:lnTo>
                    <a:pt x="5902" y="383"/>
                  </a:lnTo>
                  <a:lnTo>
                    <a:pt x="5912" y="393"/>
                  </a:lnTo>
                  <a:lnTo>
                    <a:pt x="5905" y="347"/>
                  </a:lnTo>
                  <a:lnTo>
                    <a:pt x="5897" y="350"/>
                  </a:lnTo>
                  <a:cubicBezTo>
                    <a:pt x="5887" y="293"/>
                    <a:pt x="5876" y="235"/>
                    <a:pt x="5869" y="177"/>
                  </a:cubicBezTo>
                  <a:cubicBezTo>
                    <a:pt x="5862" y="152"/>
                    <a:pt x="5854" y="134"/>
                    <a:pt x="5844" y="116"/>
                  </a:cubicBezTo>
                  <a:cubicBezTo>
                    <a:pt x="5844" y="112"/>
                    <a:pt x="5847" y="112"/>
                    <a:pt x="5851" y="112"/>
                  </a:cubicBezTo>
                  <a:cubicBezTo>
                    <a:pt x="5858" y="120"/>
                    <a:pt x="5876" y="137"/>
                    <a:pt x="5887" y="163"/>
                  </a:cubicBezTo>
                  <a:cubicBezTo>
                    <a:pt x="5899" y="193"/>
                    <a:pt x="5912" y="223"/>
                    <a:pt x="5917" y="223"/>
                  </a:cubicBezTo>
                  <a:cubicBezTo>
                    <a:pt x="5919" y="223"/>
                    <a:pt x="5920" y="217"/>
                    <a:pt x="5919" y="202"/>
                  </a:cubicBezTo>
                  <a:cubicBezTo>
                    <a:pt x="5919" y="199"/>
                    <a:pt x="5912" y="185"/>
                    <a:pt x="5905" y="163"/>
                  </a:cubicBezTo>
                  <a:cubicBezTo>
                    <a:pt x="5902" y="152"/>
                    <a:pt x="5897" y="142"/>
                    <a:pt x="5894" y="130"/>
                  </a:cubicBezTo>
                  <a:cubicBezTo>
                    <a:pt x="5887" y="120"/>
                    <a:pt x="5880" y="109"/>
                    <a:pt x="5876" y="102"/>
                  </a:cubicBezTo>
                  <a:cubicBezTo>
                    <a:pt x="5854" y="66"/>
                    <a:pt x="5862" y="69"/>
                    <a:pt x="5862" y="66"/>
                  </a:cubicBezTo>
                  <a:cubicBezTo>
                    <a:pt x="5862" y="62"/>
                    <a:pt x="5858" y="59"/>
                    <a:pt x="5844" y="44"/>
                  </a:cubicBezTo>
                  <a:cubicBezTo>
                    <a:pt x="5832" y="34"/>
                    <a:pt x="5807" y="12"/>
                    <a:pt x="57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9"/>
            <p:cNvSpPr/>
            <p:nvPr/>
          </p:nvSpPr>
          <p:spPr>
            <a:xfrm>
              <a:off x="5177525" y="3708325"/>
              <a:ext cx="950" cy="125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37" y="1"/>
                  </a:moveTo>
                  <a:cubicBezTo>
                    <a:pt x="26" y="4"/>
                    <a:pt x="11" y="4"/>
                    <a:pt x="1" y="4"/>
                  </a:cubicBezTo>
                  <a:cubicBezTo>
                    <a:pt x="16" y="4"/>
                    <a:pt x="26" y="4"/>
                    <a:pt x="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9"/>
            <p:cNvSpPr/>
            <p:nvPr/>
          </p:nvSpPr>
          <p:spPr>
            <a:xfrm>
              <a:off x="5266325" y="3652225"/>
              <a:ext cx="300" cy="825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2" y="0"/>
                  </a:moveTo>
                  <a:cubicBezTo>
                    <a:pt x="9" y="15"/>
                    <a:pt x="4" y="18"/>
                    <a:pt x="1" y="18"/>
                  </a:cubicBezTo>
                  <a:cubicBezTo>
                    <a:pt x="2" y="28"/>
                    <a:pt x="3" y="33"/>
                    <a:pt x="4" y="33"/>
                  </a:cubicBezTo>
                  <a:cubicBezTo>
                    <a:pt x="6" y="33"/>
                    <a:pt x="8" y="23"/>
                    <a:pt x="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9"/>
            <p:cNvSpPr/>
            <p:nvPr/>
          </p:nvSpPr>
          <p:spPr>
            <a:xfrm>
              <a:off x="5200400" y="3690850"/>
              <a:ext cx="125" cy="475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0"/>
                  </a:moveTo>
                  <a:lnTo>
                    <a:pt x="1" y="8"/>
                  </a:lnTo>
                  <a:lnTo>
                    <a:pt x="1" y="1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9"/>
            <p:cNvSpPr/>
            <p:nvPr/>
          </p:nvSpPr>
          <p:spPr>
            <a:xfrm>
              <a:off x="5210225" y="3609800"/>
              <a:ext cx="675" cy="2725"/>
            </a:xfrm>
            <a:custGeom>
              <a:avLst/>
              <a:gdLst/>
              <a:ahLst/>
              <a:cxnLst/>
              <a:rect l="l" t="t" r="r" b="b"/>
              <a:pathLst>
                <a:path w="27" h="109" extrusionOk="0">
                  <a:moveTo>
                    <a:pt x="0" y="0"/>
                  </a:moveTo>
                  <a:cubicBezTo>
                    <a:pt x="2" y="4"/>
                    <a:pt x="4" y="9"/>
                    <a:pt x="6" y="13"/>
                  </a:cubicBezTo>
                  <a:lnTo>
                    <a:pt x="6" y="13"/>
                  </a:lnTo>
                  <a:cubicBezTo>
                    <a:pt x="4" y="9"/>
                    <a:pt x="2" y="4"/>
                    <a:pt x="0" y="0"/>
                  </a:cubicBezTo>
                  <a:close/>
                  <a:moveTo>
                    <a:pt x="6" y="13"/>
                  </a:moveTo>
                  <a:lnTo>
                    <a:pt x="6" y="13"/>
                  </a:lnTo>
                  <a:cubicBezTo>
                    <a:pt x="12" y="27"/>
                    <a:pt x="15" y="39"/>
                    <a:pt x="18" y="50"/>
                  </a:cubicBezTo>
                  <a:lnTo>
                    <a:pt x="18" y="50"/>
                  </a:lnTo>
                  <a:cubicBezTo>
                    <a:pt x="17" y="44"/>
                    <a:pt x="15" y="38"/>
                    <a:pt x="15" y="33"/>
                  </a:cubicBezTo>
                  <a:cubicBezTo>
                    <a:pt x="13" y="26"/>
                    <a:pt x="9" y="19"/>
                    <a:pt x="6" y="13"/>
                  </a:cubicBezTo>
                  <a:close/>
                  <a:moveTo>
                    <a:pt x="18" y="50"/>
                  </a:moveTo>
                  <a:lnTo>
                    <a:pt x="18" y="50"/>
                  </a:lnTo>
                  <a:cubicBezTo>
                    <a:pt x="18" y="53"/>
                    <a:pt x="18" y="56"/>
                    <a:pt x="18" y="58"/>
                  </a:cubicBezTo>
                  <a:cubicBezTo>
                    <a:pt x="19" y="59"/>
                    <a:pt x="19" y="60"/>
                    <a:pt x="20" y="61"/>
                  </a:cubicBezTo>
                  <a:lnTo>
                    <a:pt x="20" y="61"/>
                  </a:lnTo>
                  <a:cubicBezTo>
                    <a:pt x="19" y="58"/>
                    <a:pt x="18" y="54"/>
                    <a:pt x="18" y="50"/>
                  </a:cubicBezTo>
                  <a:close/>
                  <a:moveTo>
                    <a:pt x="20" y="61"/>
                  </a:moveTo>
                  <a:cubicBezTo>
                    <a:pt x="20" y="65"/>
                    <a:pt x="21" y="69"/>
                    <a:pt x="22" y="73"/>
                  </a:cubicBezTo>
                  <a:lnTo>
                    <a:pt x="22" y="108"/>
                  </a:lnTo>
                  <a:cubicBezTo>
                    <a:pt x="26" y="108"/>
                    <a:pt x="26" y="105"/>
                    <a:pt x="26" y="91"/>
                  </a:cubicBezTo>
                  <a:cubicBezTo>
                    <a:pt x="26" y="84"/>
                    <a:pt x="26" y="77"/>
                    <a:pt x="20" y="6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9"/>
            <p:cNvSpPr/>
            <p:nvPr/>
          </p:nvSpPr>
          <p:spPr>
            <a:xfrm>
              <a:off x="5167175" y="3691575"/>
              <a:ext cx="2650" cy="3200"/>
            </a:xfrm>
            <a:custGeom>
              <a:avLst/>
              <a:gdLst/>
              <a:ahLst/>
              <a:cxnLst/>
              <a:rect l="l" t="t" r="r" b="b"/>
              <a:pathLst>
                <a:path w="106" h="128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15"/>
                    <a:pt x="19" y="29"/>
                    <a:pt x="29" y="41"/>
                  </a:cubicBezTo>
                  <a:cubicBezTo>
                    <a:pt x="51" y="73"/>
                    <a:pt x="79" y="101"/>
                    <a:pt x="105" y="127"/>
                  </a:cubicBezTo>
                  <a:cubicBezTo>
                    <a:pt x="66" y="87"/>
                    <a:pt x="33" y="47"/>
                    <a:pt x="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9"/>
            <p:cNvSpPr/>
            <p:nvPr/>
          </p:nvSpPr>
          <p:spPr>
            <a:xfrm>
              <a:off x="5196075" y="3673475"/>
              <a:ext cx="775" cy="2000"/>
            </a:xfrm>
            <a:custGeom>
              <a:avLst/>
              <a:gdLst/>
              <a:ahLst/>
              <a:cxnLst/>
              <a:rect l="l" t="t" r="r" b="b"/>
              <a:pathLst>
                <a:path w="31" h="80" extrusionOk="0">
                  <a:moveTo>
                    <a:pt x="15" y="0"/>
                  </a:moveTo>
                  <a:lnTo>
                    <a:pt x="1" y="80"/>
                  </a:lnTo>
                  <a:cubicBezTo>
                    <a:pt x="15" y="37"/>
                    <a:pt x="19" y="33"/>
                    <a:pt x="30" y="8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9"/>
            <p:cNvSpPr/>
            <p:nvPr/>
          </p:nvSpPr>
          <p:spPr>
            <a:xfrm>
              <a:off x="5198125" y="3659575"/>
              <a:ext cx="600" cy="4900"/>
            </a:xfrm>
            <a:custGeom>
              <a:avLst/>
              <a:gdLst/>
              <a:ahLst/>
              <a:cxnLst/>
              <a:rect l="l" t="t" r="r" b="b"/>
              <a:pathLst>
                <a:path w="24" h="196" extrusionOk="0">
                  <a:moveTo>
                    <a:pt x="21" y="0"/>
                  </a:moveTo>
                  <a:lnTo>
                    <a:pt x="21" y="0"/>
                  </a:lnTo>
                  <a:cubicBezTo>
                    <a:pt x="20" y="0"/>
                    <a:pt x="17" y="25"/>
                    <a:pt x="9" y="95"/>
                  </a:cubicBezTo>
                  <a:cubicBezTo>
                    <a:pt x="12" y="108"/>
                    <a:pt x="0" y="196"/>
                    <a:pt x="2" y="196"/>
                  </a:cubicBezTo>
                  <a:cubicBezTo>
                    <a:pt x="4" y="196"/>
                    <a:pt x="7" y="178"/>
                    <a:pt x="16" y="127"/>
                  </a:cubicBezTo>
                  <a:cubicBezTo>
                    <a:pt x="14" y="116"/>
                    <a:pt x="23" y="0"/>
                    <a:pt x="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9"/>
            <p:cNvSpPr/>
            <p:nvPr/>
          </p:nvSpPr>
          <p:spPr>
            <a:xfrm>
              <a:off x="5223925" y="3668350"/>
              <a:ext cx="2650" cy="6300"/>
            </a:xfrm>
            <a:custGeom>
              <a:avLst/>
              <a:gdLst/>
              <a:ahLst/>
              <a:cxnLst/>
              <a:rect l="l" t="t" r="r" b="b"/>
              <a:pathLst>
                <a:path w="106" h="252" extrusionOk="0">
                  <a:moveTo>
                    <a:pt x="6" y="1"/>
                  </a:moveTo>
                  <a:cubicBezTo>
                    <a:pt x="0" y="1"/>
                    <a:pt x="42" y="119"/>
                    <a:pt x="37" y="119"/>
                  </a:cubicBezTo>
                  <a:cubicBezTo>
                    <a:pt x="37" y="119"/>
                    <a:pt x="35" y="117"/>
                    <a:pt x="32" y="112"/>
                  </a:cubicBezTo>
                  <a:lnTo>
                    <a:pt x="32" y="112"/>
                  </a:lnTo>
                  <a:cubicBezTo>
                    <a:pt x="72" y="196"/>
                    <a:pt x="94" y="251"/>
                    <a:pt x="102" y="251"/>
                  </a:cubicBezTo>
                  <a:cubicBezTo>
                    <a:pt x="105" y="251"/>
                    <a:pt x="106" y="243"/>
                    <a:pt x="105" y="227"/>
                  </a:cubicBezTo>
                  <a:cubicBezTo>
                    <a:pt x="69" y="130"/>
                    <a:pt x="57" y="119"/>
                    <a:pt x="51" y="112"/>
                  </a:cubicBezTo>
                  <a:cubicBezTo>
                    <a:pt x="44" y="105"/>
                    <a:pt x="40" y="101"/>
                    <a:pt x="11" y="7"/>
                  </a:cubicBezTo>
                  <a:cubicBezTo>
                    <a:pt x="8" y="3"/>
                    <a:pt x="7" y="1"/>
                    <a:pt x="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5224100" y="3669600"/>
              <a:ext cx="650" cy="1550"/>
            </a:xfrm>
            <a:custGeom>
              <a:avLst/>
              <a:gdLst/>
              <a:ahLst/>
              <a:cxnLst/>
              <a:rect l="l" t="t" r="r" b="b"/>
              <a:pathLst>
                <a:path w="26" h="62" extrusionOk="0">
                  <a:moveTo>
                    <a:pt x="0" y="0"/>
                  </a:moveTo>
                  <a:cubicBezTo>
                    <a:pt x="10" y="25"/>
                    <a:pt x="17" y="39"/>
                    <a:pt x="21" y="49"/>
                  </a:cubicBezTo>
                  <a:lnTo>
                    <a:pt x="21" y="49"/>
                  </a:lnTo>
                  <a:cubicBezTo>
                    <a:pt x="15" y="34"/>
                    <a:pt x="9" y="17"/>
                    <a:pt x="0" y="0"/>
                  </a:cubicBezTo>
                  <a:close/>
                  <a:moveTo>
                    <a:pt x="21" y="49"/>
                  </a:moveTo>
                  <a:lnTo>
                    <a:pt x="21" y="49"/>
                  </a:lnTo>
                  <a:cubicBezTo>
                    <a:pt x="22" y="54"/>
                    <a:pt x="24" y="58"/>
                    <a:pt x="25" y="62"/>
                  </a:cubicBezTo>
                  <a:cubicBezTo>
                    <a:pt x="24" y="58"/>
                    <a:pt x="23" y="54"/>
                    <a:pt x="21" y="49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5227625" y="3700675"/>
              <a:ext cx="2075" cy="2375"/>
            </a:xfrm>
            <a:custGeom>
              <a:avLst/>
              <a:gdLst/>
              <a:ahLst/>
              <a:cxnLst/>
              <a:rect l="l" t="t" r="r" b="b"/>
              <a:pathLst>
                <a:path w="83" h="95" extrusionOk="0">
                  <a:moveTo>
                    <a:pt x="0" y="1"/>
                  </a:moveTo>
                  <a:cubicBezTo>
                    <a:pt x="22" y="33"/>
                    <a:pt x="47" y="61"/>
                    <a:pt x="72" y="91"/>
                  </a:cubicBezTo>
                  <a:lnTo>
                    <a:pt x="82" y="94"/>
                  </a:lnTo>
                  <a:cubicBezTo>
                    <a:pt x="75" y="83"/>
                    <a:pt x="69" y="73"/>
                    <a:pt x="54" y="58"/>
                  </a:cubicBezTo>
                  <a:cubicBezTo>
                    <a:pt x="39" y="44"/>
                    <a:pt x="22" y="26"/>
                    <a:pt x="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9"/>
            <p:cNvSpPr/>
            <p:nvPr/>
          </p:nvSpPr>
          <p:spPr>
            <a:xfrm>
              <a:off x="5210750" y="3659075"/>
              <a:ext cx="225" cy="1525"/>
            </a:xfrm>
            <a:custGeom>
              <a:avLst/>
              <a:gdLst/>
              <a:ahLst/>
              <a:cxnLst/>
              <a:rect l="l" t="t" r="r" b="b"/>
              <a:pathLst>
                <a:path w="9" h="61" extrusionOk="0">
                  <a:moveTo>
                    <a:pt x="9" y="0"/>
                  </a:moveTo>
                  <a:lnTo>
                    <a:pt x="1" y="29"/>
                  </a:lnTo>
                  <a:lnTo>
                    <a:pt x="9" y="6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9"/>
            <p:cNvSpPr/>
            <p:nvPr/>
          </p:nvSpPr>
          <p:spPr>
            <a:xfrm>
              <a:off x="5209125" y="3658700"/>
              <a:ext cx="150" cy="1275"/>
            </a:xfrm>
            <a:custGeom>
              <a:avLst/>
              <a:gdLst/>
              <a:ahLst/>
              <a:cxnLst/>
              <a:rect l="l" t="t" r="r" b="b"/>
              <a:pathLst>
                <a:path w="6" h="51" extrusionOk="0">
                  <a:moveTo>
                    <a:pt x="1" y="51"/>
                  </a:moveTo>
                  <a:cubicBezTo>
                    <a:pt x="1" y="33"/>
                    <a:pt x="5" y="19"/>
                    <a:pt x="5" y="1"/>
                  </a:cubicBezTo>
                  <a:cubicBezTo>
                    <a:pt x="5" y="19"/>
                    <a:pt x="1" y="33"/>
                    <a:pt x="1" y="5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9"/>
            <p:cNvSpPr/>
            <p:nvPr/>
          </p:nvSpPr>
          <p:spPr>
            <a:xfrm>
              <a:off x="5208175" y="3659950"/>
              <a:ext cx="975" cy="3875"/>
            </a:xfrm>
            <a:custGeom>
              <a:avLst/>
              <a:gdLst/>
              <a:ahLst/>
              <a:cxnLst/>
              <a:rect l="l" t="t" r="r" b="b"/>
              <a:pathLst>
                <a:path w="39" h="155" extrusionOk="0">
                  <a:moveTo>
                    <a:pt x="39" y="1"/>
                  </a:moveTo>
                  <a:lnTo>
                    <a:pt x="39" y="1"/>
                  </a:lnTo>
                  <a:cubicBezTo>
                    <a:pt x="23" y="95"/>
                    <a:pt x="1" y="154"/>
                    <a:pt x="12" y="154"/>
                  </a:cubicBezTo>
                  <a:cubicBezTo>
                    <a:pt x="14" y="154"/>
                    <a:pt x="15" y="154"/>
                    <a:pt x="17" y="152"/>
                  </a:cubicBezTo>
                  <a:cubicBezTo>
                    <a:pt x="25" y="105"/>
                    <a:pt x="32" y="52"/>
                    <a:pt x="3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29"/>
          <p:cNvGrpSpPr/>
          <p:nvPr/>
        </p:nvGrpSpPr>
        <p:grpSpPr>
          <a:xfrm>
            <a:off x="5874600" y="3669470"/>
            <a:ext cx="1482409" cy="476025"/>
            <a:chOff x="4658382" y="1613329"/>
            <a:chExt cx="1482409" cy="476025"/>
          </a:xfrm>
        </p:grpSpPr>
        <p:sp>
          <p:nvSpPr>
            <p:cNvPr id="741" name="Google Shape;741;p29"/>
            <p:cNvSpPr/>
            <p:nvPr/>
          </p:nvSpPr>
          <p:spPr>
            <a:xfrm>
              <a:off x="4676580" y="1967648"/>
              <a:ext cx="1438369" cy="51754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4658382" y="1837448"/>
              <a:ext cx="1380557" cy="54241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4728325" y="2057319"/>
              <a:ext cx="1412466" cy="32035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9"/>
            <p:cNvSpPr/>
            <p:nvPr/>
          </p:nvSpPr>
          <p:spPr>
            <a:xfrm>
              <a:off x="4658382" y="1727391"/>
              <a:ext cx="1444374" cy="76083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9"/>
            <p:cNvSpPr/>
            <p:nvPr/>
          </p:nvSpPr>
          <p:spPr>
            <a:xfrm>
              <a:off x="4696356" y="1613329"/>
              <a:ext cx="1330389" cy="57821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9"/>
            <p:cNvSpPr/>
            <p:nvPr/>
          </p:nvSpPr>
          <p:spPr>
            <a:xfrm>
              <a:off x="5488479" y="1879432"/>
              <a:ext cx="61" cy="6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" name="Google Shape;747;p29"/>
          <p:cNvSpPr/>
          <p:nvPr/>
        </p:nvSpPr>
        <p:spPr>
          <a:xfrm rot="-1091548" flipH="1">
            <a:off x="7636144" y="-401303"/>
            <a:ext cx="1879502" cy="1172608"/>
          </a:xfrm>
          <a:custGeom>
            <a:avLst/>
            <a:gdLst/>
            <a:ahLst/>
            <a:cxnLst/>
            <a:rect l="l" t="t" r="r" b="b"/>
            <a:pathLst>
              <a:path w="38848" h="24237" extrusionOk="0">
                <a:moveTo>
                  <a:pt x="13257" y="16088"/>
                </a:moveTo>
                <a:cubicBezTo>
                  <a:pt x="13411" y="16088"/>
                  <a:pt x="13573" y="16108"/>
                  <a:pt x="13746" y="16152"/>
                </a:cubicBezTo>
                <a:lnTo>
                  <a:pt x="13746" y="16152"/>
                </a:lnTo>
                <a:cubicBezTo>
                  <a:pt x="13062" y="16442"/>
                  <a:pt x="12360" y="16630"/>
                  <a:pt x="11679" y="16818"/>
                </a:cubicBezTo>
                <a:cubicBezTo>
                  <a:pt x="12157" y="16416"/>
                  <a:pt x="12635" y="16088"/>
                  <a:pt x="13257" y="16088"/>
                </a:cubicBezTo>
                <a:close/>
                <a:moveTo>
                  <a:pt x="23910" y="17770"/>
                </a:moveTo>
                <a:cubicBezTo>
                  <a:pt x="23384" y="18071"/>
                  <a:pt x="22857" y="18296"/>
                  <a:pt x="22331" y="18597"/>
                </a:cubicBezTo>
                <a:cubicBezTo>
                  <a:pt x="22657" y="17870"/>
                  <a:pt x="22757" y="17770"/>
                  <a:pt x="23910" y="17770"/>
                </a:cubicBezTo>
                <a:close/>
                <a:moveTo>
                  <a:pt x="24496" y="19535"/>
                </a:moveTo>
                <a:lnTo>
                  <a:pt x="24496" y="19535"/>
                </a:lnTo>
                <a:cubicBezTo>
                  <a:pt x="24476" y="19540"/>
                  <a:pt x="24456" y="19545"/>
                  <a:pt x="24436" y="19549"/>
                </a:cubicBezTo>
                <a:lnTo>
                  <a:pt x="24537" y="19549"/>
                </a:lnTo>
                <a:cubicBezTo>
                  <a:pt x="24521" y="19549"/>
                  <a:pt x="24508" y="19544"/>
                  <a:pt x="24496" y="19535"/>
                </a:cubicBezTo>
                <a:close/>
                <a:moveTo>
                  <a:pt x="33935" y="1"/>
                </a:moveTo>
                <a:cubicBezTo>
                  <a:pt x="33709" y="226"/>
                  <a:pt x="33509" y="427"/>
                  <a:pt x="33409" y="627"/>
                </a:cubicBezTo>
                <a:cubicBezTo>
                  <a:pt x="33208" y="527"/>
                  <a:pt x="33083" y="427"/>
                  <a:pt x="32882" y="326"/>
                </a:cubicBezTo>
                <a:lnTo>
                  <a:pt x="31003" y="1254"/>
                </a:lnTo>
                <a:cubicBezTo>
                  <a:pt x="29449" y="1880"/>
                  <a:pt x="27870" y="2507"/>
                  <a:pt x="26191" y="3133"/>
                </a:cubicBezTo>
                <a:cubicBezTo>
                  <a:pt x="26090" y="3133"/>
                  <a:pt x="26090" y="3459"/>
                  <a:pt x="26090" y="3559"/>
                </a:cubicBezTo>
                <a:cubicBezTo>
                  <a:pt x="26191" y="3559"/>
                  <a:pt x="26316" y="3459"/>
                  <a:pt x="26416" y="3459"/>
                </a:cubicBezTo>
                <a:lnTo>
                  <a:pt x="26416" y="3559"/>
                </a:lnTo>
                <a:lnTo>
                  <a:pt x="26090" y="3559"/>
                </a:lnTo>
                <a:cubicBezTo>
                  <a:pt x="25990" y="3660"/>
                  <a:pt x="25890" y="3760"/>
                  <a:pt x="25790" y="3760"/>
                </a:cubicBezTo>
                <a:cubicBezTo>
                  <a:pt x="24637" y="3985"/>
                  <a:pt x="23584" y="4186"/>
                  <a:pt x="22557" y="4386"/>
                </a:cubicBezTo>
                <a:lnTo>
                  <a:pt x="22557" y="4512"/>
                </a:lnTo>
                <a:cubicBezTo>
                  <a:pt x="21604" y="5239"/>
                  <a:pt x="20552" y="5239"/>
                  <a:pt x="19524" y="5339"/>
                </a:cubicBezTo>
                <a:cubicBezTo>
                  <a:pt x="19925" y="5138"/>
                  <a:pt x="20351" y="4913"/>
                  <a:pt x="20777" y="4813"/>
                </a:cubicBezTo>
                <a:lnTo>
                  <a:pt x="20777" y="4813"/>
                </a:lnTo>
                <a:cubicBezTo>
                  <a:pt x="19298" y="5013"/>
                  <a:pt x="18797" y="5239"/>
                  <a:pt x="18371" y="5640"/>
                </a:cubicBezTo>
                <a:cubicBezTo>
                  <a:pt x="18297" y="5619"/>
                  <a:pt x="18206" y="5609"/>
                  <a:pt x="18100" y="5609"/>
                </a:cubicBezTo>
                <a:cubicBezTo>
                  <a:pt x="17161" y="5609"/>
                  <a:pt x="15047" y="6373"/>
                  <a:pt x="13359" y="7319"/>
                </a:cubicBezTo>
                <a:lnTo>
                  <a:pt x="13785" y="7319"/>
                </a:lnTo>
                <a:lnTo>
                  <a:pt x="13785" y="7419"/>
                </a:lnTo>
                <a:cubicBezTo>
                  <a:pt x="13659" y="7419"/>
                  <a:pt x="13459" y="7319"/>
                  <a:pt x="13359" y="7319"/>
                </a:cubicBezTo>
                <a:cubicBezTo>
                  <a:pt x="12306" y="7745"/>
                  <a:pt x="11278" y="8046"/>
                  <a:pt x="10226" y="8371"/>
                </a:cubicBezTo>
                <a:cubicBezTo>
                  <a:pt x="7820" y="9299"/>
                  <a:pt x="5639" y="10151"/>
                  <a:pt x="3233" y="10978"/>
                </a:cubicBezTo>
                <a:cubicBezTo>
                  <a:pt x="2281" y="11404"/>
                  <a:pt x="1353" y="11805"/>
                  <a:pt x="727" y="12657"/>
                </a:cubicBezTo>
                <a:cubicBezTo>
                  <a:pt x="501" y="12958"/>
                  <a:pt x="201" y="13058"/>
                  <a:pt x="0" y="13284"/>
                </a:cubicBezTo>
                <a:cubicBezTo>
                  <a:pt x="501" y="13585"/>
                  <a:pt x="927" y="14011"/>
                  <a:pt x="1454" y="14412"/>
                </a:cubicBezTo>
                <a:cubicBezTo>
                  <a:pt x="1554" y="14537"/>
                  <a:pt x="1654" y="14637"/>
                  <a:pt x="1754" y="14637"/>
                </a:cubicBezTo>
                <a:cubicBezTo>
                  <a:pt x="3233" y="15264"/>
                  <a:pt x="4587" y="15890"/>
                  <a:pt x="5940" y="16517"/>
                </a:cubicBezTo>
                <a:cubicBezTo>
                  <a:pt x="6140" y="16818"/>
                  <a:pt x="6266" y="17244"/>
                  <a:pt x="6466" y="17544"/>
                </a:cubicBezTo>
                <a:cubicBezTo>
                  <a:pt x="6566" y="17444"/>
                  <a:pt x="6566" y="17344"/>
                  <a:pt x="6667" y="17344"/>
                </a:cubicBezTo>
                <a:cubicBezTo>
                  <a:pt x="6667" y="17344"/>
                  <a:pt x="6667" y="17444"/>
                  <a:pt x="6767" y="17544"/>
                </a:cubicBezTo>
                <a:lnTo>
                  <a:pt x="6466" y="17544"/>
                </a:lnTo>
                <a:cubicBezTo>
                  <a:pt x="6566" y="17670"/>
                  <a:pt x="6767" y="17770"/>
                  <a:pt x="6892" y="17870"/>
                </a:cubicBezTo>
                <a:lnTo>
                  <a:pt x="7820" y="17870"/>
                </a:lnTo>
                <a:cubicBezTo>
                  <a:pt x="7619" y="18171"/>
                  <a:pt x="7519" y="18397"/>
                  <a:pt x="7293" y="18697"/>
                </a:cubicBezTo>
                <a:cubicBezTo>
                  <a:pt x="7548" y="18697"/>
                  <a:pt x="7727" y="18835"/>
                  <a:pt x="7840" y="18835"/>
                </a:cubicBezTo>
                <a:cubicBezTo>
                  <a:pt x="7872" y="18835"/>
                  <a:pt x="7898" y="18825"/>
                  <a:pt x="7920" y="18798"/>
                </a:cubicBezTo>
                <a:cubicBezTo>
                  <a:pt x="8647" y="18697"/>
                  <a:pt x="9273" y="18397"/>
                  <a:pt x="9900" y="18171"/>
                </a:cubicBezTo>
                <a:cubicBezTo>
                  <a:pt x="10226" y="18296"/>
                  <a:pt x="10526" y="18497"/>
                  <a:pt x="10952" y="18697"/>
                </a:cubicBezTo>
                <a:cubicBezTo>
                  <a:pt x="10852" y="18296"/>
                  <a:pt x="10752" y="18071"/>
                  <a:pt x="10652" y="17770"/>
                </a:cubicBezTo>
                <a:cubicBezTo>
                  <a:pt x="10940" y="17770"/>
                  <a:pt x="11136" y="17770"/>
                  <a:pt x="11438" y="17682"/>
                </a:cubicBezTo>
                <a:lnTo>
                  <a:pt x="11438" y="17682"/>
                </a:lnTo>
                <a:cubicBezTo>
                  <a:pt x="11449" y="17710"/>
                  <a:pt x="11463" y="17739"/>
                  <a:pt x="11479" y="17770"/>
                </a:cubicBezTo>
                <a:lnTo>
                  <a:pt x="11479" y="17670"/>
                </a:lnTo>
                <a:cubicBezTo>
                  <a:pt x="11465" y="17674"/>
                  <a:pt x="11451" y="17678"/>
                  <a:pt x="11438" y="17682"/>
                </a:cubicBezTo>
                <a:lnTo>
                  <a:pt x="11438" y="17682"/>
                </a:lnTo>
                <a:cubicBezTo>
                  <a:pt x="11214" y="17143"/>
                  <a:pt x="11791" y="17139"/>
                  <a:pt x="12005" y="17043"/>
                </a:cubicBezTo>
                <a:cubicBezTo>
                  <a:pt x="13033" y="16617"/>
                  <a:pt x="14186" y="16291"/>
                  <a:pt x="15238" y="15991"/>
                </a:cubicBezTo>
                <a:cubicBezTo>
                  <a:pt x="15965" y="15790"/>
                  <a:pt x="16792" y="15665"/>
                  <a:pt x="17644" y="15564"/>
                </a:cubicBezTo>
                <a:lnTo>
                  <a:pt x="17644" y="15564"/>
                </a:lnTo>
                <a:cubicBezTo>
                  <a:pt x="17218" y="15991"/>
                  <a:pt x="16692" y="15991"/>
                  <a:pt x="16391" y="16291"/>
                </a:cubicBezTo>
                <a:cubicBezTo>
                  <a:pt x="15664" y="17244"/>
                  <a:pt x="14511" y="17244"/>
                  <a:pt x="13459" y="17670"/>
                </a:cubicBezTo>
                <a:cubicBezTo>
                  <a:pt x="12832" y="17971"/>
                  <a:pt x="12105" y="18071"/>
                  <a:pt x="11379" y="18171"/>
                </a:cubicBezTo>
                <a:cubicBezTo>
                  <a:pt x="11379" y="18296"/>
                  <a:pt x="11479" y="18397"/>
                  <a:pt x="11479" y="18397"/>
                </a:cubicBezTo>
                <a:cubicBezTo>
                  <a:pt x="11278" y="18923"/>
                  <a:pt x="10952" y="19424"/>
                  <a:pt x="10652" y="20176"/>
                </a:cubicBezTo>
                <a:lnTo>
                  <a:pt x="10652" y="20577"/>
                </a:lnTo>
                <a:cubicBezTo>
                  <a:pt x="10952" y="20677"/>
                  <a:pt x="11053" y="20677"/>
                  <a:pt x="11278" y="20677"/>
                </a:cubicBezTo>
                <a:cubicBezTo>
                  <a:pt x="11278" y="21003"/>
                  <a:pt x="11278" y="21304"/>
                  <a:pt x="11379" y="21529"/>
                </a:cubicBezTo>
                <a:cubicBezTo>
                  <a:pt x="11379" y="21630"/>
                  <a:pt x="11379" y="21730"/>
                  <a:pt x="11479" y="21830"/>
                </a:cubicBezTo>
                <a:cubicBezTo>
                  <a:pt x="11579" y="21830"/>
                  <a:pt x="11679" y="21930"/>
                  <a:pt x="11780" y="21930"/>
                </a:cubicBezTo>
                <a:cubicBezTo>
                  <a:pt x="12306" y="21830"/>
                  <a:pt x="12732" y="21730"/>
                  <a:pt x="13258" y="21630"/>
                </a:cubicBezTo>
                <a:lnTo>
                  <a:pt x="13258" y="21630"/>
                </a:lnTo>
                <a:cubicBezTo>
                  <a:pt x="13033" y="22056"/>
                  <a:pt x="13033" y="22256"/>
                  <a:pt x="12932" y="22457"/>
                </a:cubicBezTo>
                <a:lnTo>
                  <a:pt x="12832" y="22457"/>
                </a:lnTo>
                <a:cubicBezTo>
                  <a:pt x="13033" y="22557"/>
                  <a:pt x="13258" y="22557"/>
                  <a:pt x="13459" y="22557"/>
                </a:cubicBezTo>
                <a:cubicBezTo>
                  <a:pt x="13359" y="22783"/>
                  <a:pt x="13359" y="22883"/>
                  <a:pt x="13258" y="23083"/>
                </a:cubicBezTo>
                <a:cubicBezTo>
                  <a:pt x="13559" y="23184"/>
                  <a:pt x="13985" y="23309"/>
                  <a:pt x="14286" y="23309"/>
                </a:cubicBezTo>
                <a:cubicBezTo>
                  <a:pt x="14085" y="23610"/>
                  <a:pt x="13985" y="23810"/>
                  <a:pt x="13885" y="24036"/>
                </a:cubicBezTo>
                <a:cubicBezTo>
                  <a:pt x="13885" y="24136"/>
                  <a:pt x="13885" y="24136"/>
                  <a:pt x="13985" y="24236"/>
                </a:cubicBezTo>
                <a:cubicBezTo>
                  <a:pt x="14812" y="23935"/>
                  <a:pt x="15664" y="23610"/>
                  <a:pt x="16491" y="23309"/>
                </a:cubicBezTo>
                <a:cubicBezTo>
                  <a:pt x="16391" y="23184"/>
                  <a:pt x="16391" y="23184"/>
                  <a:pt x="16391" y="23083"/>
                </a:cubicBezTo>
                <a:cubicBezTo>
                  <a:pt x="16792" y="22557"/>
                  <a:pt x="17218" y="22056"/>
                  <a:pt x="17544" y="21529"/>
                </a:cubicBezTo>
                <a:cubicBezTo>
                  <a:pt x="18045" y="20903"/>
                  <a:pt x="18572" y="20477"/>
                  <a:pt x="19424" y="20276"/>
                </a:cubicBezTo>
                <a:cubicBezTo>
                  <a:pt x="20351" y="20051"/>
                  <a:pt x="21404" y="19850"/>
                  <a:pt x="22431" y="19650"/>
                </a:cubicBezTo>
                <a:cubicBezTo>
                  <a:pt x="23058" y="19424"/>
                  <a:pt x="23684" y="19424"/>
                  <a:pt x="24311" y="19324"/>
                </a:cubicBezTo>
                <a:cubicBezTo>
                  <a:pt x="24417" y="19324"/>
                  <a:pt x="24433" y="19484"/>
                  <a:pt x="24496" y="19535"/>
                </a:cubicBezTo>
                <a:lnTo>
                  <a:pt x="24496" y="19535"/>
                </a:lnTo>
                <a:cubicBezTo>
                  <a:pt x="26982" y="18913"/>
                  <a:pt x="29468" y="18291"/>
                  <a:pt x="31830" y="17670"/>
                </a:cubicBezTo>
                <a:cubicBezTo>
                  <a:pt x="32156" y="17544"/>
                  <a:pt x="32356" y="17344"/>
                  <a:pt x="32582" y="17244"/>
                </a:cubicBezTo>
                <a:cubicBezTo>
                  <a:pt x="32055" y="17143"/>
                  <a:pt x="31429" y="17043"/>
                  <a:pt x="30802" y="16818"/>
                </a:cubicBezTo>
                <a:lnTo>
                  <a:pt x="30802" y="16617"/>
                </a:lnTo>
                <a:cubicBezTo>
                  <a:pt x="31429" y="16417"/>
                  <a:pt x="32055" y="16191"/>
                  <a:pt x="32782" y="15991"/>
                </a:cubicBezTo>
                <a:cubicBezTo>
                  <a:pt x="32682" y="15564"/>
                  <a:pt x="32682" y="15163"/>
                  <a:pt x="32582" y="14737"/>
                </a:cubicBezTo>
                <a:cubicBezTo>
                  <a:pt x="32256" y="14637"/>
                  <a:pt x="31830" y="14537"/>
                  <a:pt x="31529" y="14537"/>
                </a:cubicBezTo>
                <a:lnTo>
                  <a:pt x="31529" y="14311"/>
                </a:lnTo>
                <a:cubicBezTo>
                  <a:pt x="32582" y="14011"/>
                  <a:pt x="33609" y="13685"/>
                  <a:pt x="34662" y="13484"/>
                </a:cubicBezTo>
                <a:cubicBezTo>
                  <a:pt x="34562" y="13058"/>
                  <a:pt x="34562" y="12757"/>
                  <a:pt x="34562" y="12532"/>
                </a:cubicBezTo>
                <a:cubicBezTo>
                  <a:pt x="34336" y="12231"/>
                  <a:pt x="34136" y="12031"/>
                  <a:pt x="34035" y="11905"/>
                </a:cubicBezTo>
                <a:cubicBezTo>
                  <a:pt x="33709" y="11805"/>
                  <a:pt x="33509" y="11705"/>
                  <a:pt x="33208" y="11605"/>
                </a:cubicBezTo>
                <a:cubicBezTo>
                  <a:pt x="33609" y="11404"/>
                  <a:pt x="34136" y="11279"/>
                  <a:pt x="34562" y="11179"/>
                </a:cubicBezTo>
                <a:cubicBezTo>
                  <a:pt x="34862" y="11078"/>
                  <a:pt x="35288" y="10878"/>
                  <a:pt x="35715" y="10778"/>
                </a:cubicBezTo>
                <a:lnTo>
                  <a:pt x="35589" y="10652"/>
                </a:lnTo>
                <a:cubicBezTo>
                  <a:pt x="35188" y="10652"/>
                  <a:pt x="34662" y="10778"/>
                  <a:pt x="34236" y="10878"/>
                </a:cubicBezTo>
                <a:lnTo>
                  <a:pt x="34236" y="10652"/>
                </a:lnTo>
                <a:cubicBezTo>
                  <a:pt x="35288" y="10452"/>
                  <a:pt x="36341" y="10251"/>
                  <a:pt x="37369" y="9925"/>
                </a:cubicBezTo>
                <a:cubicBezTo>
                  <a:pt x="37895" y="9299"/>
                  <a:pt x="38421" y="8772"/>
                  <a:pt x="38847" y="8271"/>
                </a:cubicBezTo>
                <a:cubicBezTo>
                  <a:pt x="38421" y="7745"/>
                  <a:pt x="38095" y="7519"/>
                  <a:pt x="37594" y="7519"/>
                </a:cubicBezTo>
                <a:cubicBezTo>
                  <a:pt x="36842" y="7745"/>
                  <a:pt x="36216" y="7845"/>
                  <a:pt x="35489" y="7945"/>
                </a:cubicBezTo>
                <a:cubicBezTo>
                  <a:pt x="35354" y="7997"/>
                  <a:pt x="35206" y="8022"/>
                  <a:pt x="35054" y="8022"/>
                </a:cubicBezTo>
                <a:cubicBezTo>
                  <a:pt x="34612" y="8022"/>
                  <a:pt x="34133" y="7811"/>
                  <a:pt x="33835" y="7419"/>
                </a:cubicBezTo>
                <a:cubicBezTo>
                  <a:pt x="32632" y="7766"/>
                  <a:pt x="31511" y="8378"/>
                  <a:pt x="30298" y="8378"/>
                </a:cubicBezTo>
                <a:cubicBezTo>
                  <a:pt x="30021" y="8378"/>
                  <a:pt x="29738" y="8346"/>
                  <a:pt x="29449" y="8271"/>
                </a:cubicBezTo>
                <a:cubicBezTo>
                  <a:pt x="28697" y="7845"/>
                  <a:pt x="28070" y="7519"/>
                  <a:pt x="27344" y="7219"/>
                </a:cubicBezTo>
                <a:lnTo>
                  <a:pt x="27344" y="6893"/>
                </a:lnTo>
                <a:cubicBezTo>
                  <a:pt x="28693" y="6527"/>
                  <a:pt x="29583" y="5097"/>
                  <a:pt x="31233" y="5097"/>
                </a:cubicBezTo>
                <a:cubicBezTo>
                  <a:pt x="31391" y="5097"/>
                  <a:pt x="31556" y="5110"/>
                  <a:pt x="31730" y="5138"/>
                </a:cubicBezTo>
                <a:cubicBezTo>
                  <a:pt x="31203" y="5539"/>
                  <a:pt x="30902" y="5765"/>
                  <a:pt x="30577" y="6066"/>
                </a:cubicBezTo>
                <a:cubicBezTo>
                  <a:pt x="31003" y="6066"/>
                  <a:pt x="31529" y="6166"/>
                  <a:pt x="32156" y="6392"/>
                </a:cubicBezTo>
                <a:cubicBezTo>
                  <a:pt x="32456" y="5965"/>
                  <a:pt x="32882" y="5539"/>
                  <a:pt x="33308" y="5138"/>
                </a:cubicBezTo>
                <a:cubicBezTo>
                  <a:pt x="32882" y="5138"/>
                  <a:pt x="32582" y="5239"/>
                  <a:pt x="32256" y="5239"/>
                </a:cubicBezTo>
                <a:cubicBezTo>
                  <a:pt x="32256" y="5138"/>
                  <a:pt x="32156" y="5138"/>
                  <a:pt x="32156" y="5013"/>
                </a:cubicBezTo>
                <a:cubicBezTo>
                  <a:pt x="32934" y="4865"/>
                  <a:pt x="33643" y="4593"/>
                  <a:pt x="34385" y="4593"/>
                </a:cubicBezTo>
                <a:cubicBezTo>
                  <a:pt x="34647" y="4593"/>
                  <a:pt x="34914" y="4627"/>
                  <a:pt x="35188" y="4712"/>
                </a:cubicBezTo>
                <a:lnTo>
                  <a:pt x="35715" y="4712"/>
                </a:lnTo>
                <a:cubicBezTo>
                  <a:pt x="36842" y="3760"/>
                  <a:pt x="37594" y="2632"/>
                  <a:pt x="37995" y="1153"/>
                </a:cubicBezTo>
                <a:cubicBezTo>
                  <a:pt x="37774" y="988"/>
                  <a:pt x="37546" y="913"/>
                  <a:pt x="37298" y="913"/>
                </a:cubicBezTo>
                <a:cubicBezTo>
                  <a:pt x="37095" y="913"/>
                  <a:pt x="36878" y="963"/>
                  <a:pt x="36642" y="1053"/>
                </a:cubicBezTo>
                <a:cubicBezTo>
                  <a:pt x="35815" y="1379"/>
                  <a:pt x="34963" y="1579"/>
                  <a:pt x="34035" y="1880"/>
                </a:cubicBezTo>
                <a:cubicBezTo>
                  <a:pt x="34461" y="1479"/>
                  <a:pt x="34762" y="1254"/>
                  <a:pt x="34963" y="1053"/>
                </a:cubicBezTo>
                <a:cubicBezTo>
                  <a:pt x="34562" y="627"/>
                  <a:pt x="34236" y="326"/>
                  <a:pt x="33935" y="1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8" name="Google Shape;748;p29"/>
          <p:cNvGrpSpPr/>
          <p:nvPr/>
        </p:nvGrpSpPr>
        <p:grpSpPr>
          <a:xfrm flipH="1">
            <a:off x="8295288" y="464124"/>
            <a:ext cx="304056" cy="249939"/>
            <a:chOff x="3496102" y="1562976"/>
            <a:chExt cx="350902" cy="288447"/>
          </a:xfrm>
        </p:grpSpPr>
        <p:sp>
          <p:nvSpPr>
            <p:cNvPr id="749" name="Google Shape;749;p29"/>
            <p:cNvSpPr/>
            <p:nvPr/>
          </p:nvSpPr>
          <p:spPr>
            <a:xfrm>
              <a:off x="3843103" y="1635561"/>
              <a:ext cx="3901" cy="3901"/>
            </a:xfrm>
            <a:custGeom>
              <a:avLst/>
              <a:gdLst/>
              <a:ahLst/>
              <a:cxnLst/>
              <a:rect l="l" t="t" r="r" b="b"/>
              <a:pathLst>
                <a:path w="202" h="202" extrusionOk="0">
                  <a:moveTo>
                    <a:pt x="201" y="1"/>
                  </a:moveTo>
                  <a:cubicBezTo>
                    <a:pt x="101" y="101"/>
                    <a:pt x="101" y="101"/>
                    <a:pt x="1" y="101"/>
                  </a:cubicBezTo>
                  <a:cubicBezTo>
                    <a:pt x="1" y="201"/>
                    <a:pt x="1" y="201"/>
                    <a:pt x="101" y="201"/>
                  </a:cubicBezTo>
                  <a:lnTo>
                    <a:pt x="201" y="10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9"/>
            <p:cNvSpPr/>
            <p:nvPr/>
          </p:nvSpPr>
          <p:spPr>
            <a:xfrm>
              <a:off x="3502404" y="1597328"/>
              <a:ext cx="3901" cy="7763"/>
            </a:xfrm>
            <a:custGeom>
              <a:avLst/>
              <a:gdLst/>
              <a:ahLst/>
              <a:cxnLst/>
              <a:rect l="l" t="t" r="r" b="b"/>
              <a:pathLst>
                <a:path w="202" h="402" extrusionOk="0">
                  <a:moveTo>
                    <a:pt x="1" y="1"/>
                  </a:moveTo>
                  <a:lnTo>
                    <a:pt x="1" y="101"/>
                  </a:lnTo>
                  <a:cubicBezTo>
                    <a:pt x="1" y="194"/>
                    <a:pt x="88" y="287"/>
                    <a:pt x="180" y="300"/>
                  </a:cubicBezTo>
                  <a:lnTo>
                    <a:pt x="180" y="300"/>
                  </a:lnTo>
                  <a:cubicBezTo>
                    <a:pt x="146" y="198"/>
                    <a:pt x="73" y="73"/>
                    <a:pt x="1" y="1"/>
                  </a:cubicBezTo>
                  <a:close/>
                  <a:moveTo>
                    <a:pt x="180" y="300"/>
                  </a:moveTo>
                  <a:cubicBezTo>
                    <a:pt x="194" y="339"/>
                    <a:pt x="201" y="374"/>
                    <a:pt x="201" y="402"/>
                  </a:cubicBezTo>
                  <a:lnTo>
                    <a:pt x="201" y="301"/>
                  </a:lnTo>
                  <a:cubicBezTo>
                    <a:pt x="194" y="301"/>
                    <a:pt x="187" y="301"/>
                    <a:pt x="180" y="30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9"/>
            <p:cNvSpPr/>
            <p:nvPr/>
          </p:nvSpPr>
          <p:spPr>
            <a:xfrm>
              <a:off x="3629210" y="1687832"/>
              <a:ext cx="6295" cy="1950"/>
            </a:xfrm>
            <a:custGeom>
              <a:avLst/>
              <a:gdLst/>
              <a:ahLst/>
              <a:cxnLst/>
              <a:rect l="l" t="t" r="r" b="b"/>
              <a:pathLst>
                <a:path w="326" h="101" extrusionOk="0">
                  <a:moveTo>
                    <a:pt x="0" y="0"/>
                  </a:moveTo>
                  <a:cubicBezTo>
                    <a:pt x="100" y="101"/>
                    <a:pt x="201" y="101"/>
                    <a:pt x="326" y="101"/>
                  </a:cubicBezTo>
                  <a:cubicBezTo>
                    <a:pt x="201" y="101"/>
                    <a:pt x="100" y="0"/>
                    <a:pt x="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9"/>
            <p:cNvSpPr/>
            <p:nvPr/>
          </p:nvSpPr>
          <p:spPr>
            <a:xfrm>
              <a:off x="3649524" y="1712027"/>
              <a:ext cx="3901" cy="1950"/>
            </a:xfrm>
            <a:custGeom>
              <a:avLst/>
              <a:gdLst/>
              <a:ahLst/>
              <a:cxnLst/>
              <a:rect l="l" t="t" r="r" b="b"/>
              <a:pathLst>
                <a:path w="202" h="101" extrusionOk="0">
                  <a:moveTo>
                    <a:pt x="101" y="0"/>
                  </a:moveTo>
                  <a:lnTo>
                    <a:pt x="1" y="101"/>
                  </a:lnTo>
                  <a:lnTo>
                    <a:pt x="201" y="101"/>
                  </a:lnTo>
                  <a:cubicBezTo>
                    <a:pt x="201" y="0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3496109" y="1578945"/>
              <a:ext cx="19" cy="1950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10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3635486" y="1688913"/>
              <a:ext cx="1970" cy="869"/>
            </a:xfrm>
            <a:custGeom>
              <a:avLst/>
              <a:gdLst/>
              <a:ahLst/>
              <a:cxnLst/>
              <a:rect l="l" t="t" r="r" b="b"/>
              <a:pathLst>
                <a:path w="102" h="45" extrusionOk="0">
                  <a:moveTo>
                    <a:pt x="98" y="0"/>
                  </a:moveTo>
                  <a:cubicBezTo>
                    <a:pt x="90" y="0"/>
                    <a:pt x="68" y="45"/>
                    <a:pt x="1" y="45"/>
                  </a:cubicBezTo>
                  <a:lnTo>
                    <a:pt x="101" y="45"/>
                  </a:lnTo>
                  <a:cubicBezTo>
                    <a:pt x="101" y="11"/>
                    <a:pt x="101" y="0"/>
                    <a:pt x="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3671788" y="1667982"/>
              <a:ext cx="1950" cy="1950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" y="101"/>
                  </a:moveTo>
                  <a:cubicBezTo>
                    <a:pt x="1" y="101"/>
                    <a:pt x="1" y="1"/>
                    <a:pt x="101" y="1"/>
                  </a:cubicBezTo>
                  <a:cubicBezTo>
                    <a:pt x="1" y="1"/>
                    <a:pt x="1" y="101"/>
                    <a:pt x="1" y="10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3687757" y="1722184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3687757" y="1722184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3526599" y="1645718"/>
              <a:ext cx="19" cy="1970"/>
            </a:xfrm>
            <a:custGeom>
              <a:avLst/>
              <a:gdLst/>
              <a:ahLst/>
              <a:cxnLst/>
              <a:rect l="l" t="t" r="r" b="b"/>
              <a:pathLst>
                <a:path w="1" h="102" extrusionOk="0">
                  <a:moveTo>
                    <a:pt x="1" y="101"/>
                  </a:moveTo>
                  <a:lnTo>
                    <a:pt x="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3556606" y="1677656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9"/>
            <p:cNvSpPr/>
            <p:nvPr/>
          </p:nvSpPr>
          <p:spPr>
            <a:xfrm>
              <a:off x="3496102" y="1694413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9"/>
            <p:cNvSpPr/>
            <p:nvPr/>
          </p:nvSpPr>
          <p:spPr>
            <a:xfrm>
              <a:off x="3576939" y="1677656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3754066" y="1603333"/>
              <a:ext cx="34372" cy="38060"/>
            </a:xfrm>
            <a:custGeom>
              <a:avLst/>
              <a:gdLst/>
              <a:ahLst/>
              <a:cxnLst/>
              <a:rect l="l" t="t" r="r" b="b"/>
              <a:pathLst>
                <a:path w="1780" h="1971" extrusionOk="0">
                  <a:moveTo>
                    <a:pt x="899" y="1"/>
                  </a:moveTo>
                  <a:cubicBezTo>
                    <a:pt x="500" y="1"/>
                    <a:pt x="258" y="379"/>
                    <a:pt x="0" y="617"/>
                  </a:cubicBezTo>
                  <a:cubicBezTo>
                    <a:pt x="126" y="1870"/>
                    <a:pt x="226" y="1970"/>
                    <a:pt x="953" y="1970"/>
                  </a:cubicBezTo>
                  <a:cubicBezTo>
                    <a:pt x="1053" y="1770"/>
                    <a:pt x="1153" y="1670"/>
                    <a:pt x="1379" y="1344"/>
                  </a:cubicBezTo>
                  <a:cubicBezTo>
                    <a:pt x="1479" y="943"/>
                    <a:pt x="1780" y="416"/>
                    <a:pt x="1254" y="91"/>
                  </a:cubicBezTo>
                  <a:cubicBezTo>
                    <a:pt x="1122" y="27"/>
                    <a:pt x="1005" y="1"/>
                    <a:pt x="8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3556606" y="1623454"/>
              <a:ext cx="32441" cy="42134"/>
            </a:xfrm>
            <a:custGeom>
              <a:avLst/>
              <a:gdLst/>
              <a:ahLst/>
              <a:cxnLst/>
              <a:rect l="l" t="t" r="r" b="b"/>
              <a:pathLst>
                <a:path w="1680" h="2182" extrusionOk="0">
                  <a:moveTo>
                    <a:pt x="1154" y="1"/>
                  </a:moveTo>
                  <a:cubicBezTo>
                    <a:pt x="828" y="201"/>
                    <a:pt x="427" y="427"/>
                    <a:pt x="1" y="628"/>
                  </a:cubicBezTo>
                  <a:cubicBezTo>
                    <a:pt x="101" y="1354"/>
                    <a:pt x="101" y="1981"/>
                    <a:pt x="953" y="2181"/>
                  </a:cubicBezTo>
                  <a:cubicBezTo>
                    <a:pt x="1154" y="1981"/>
                    <a:pt x="1354" y="1680"/>
                    <a:pt x="1580" y="1555"/>
                  </a:cubicBezTo>
                  <a:cubicBezTo>
                    <a:pt x="1680" y="928"/>
                    <a:pt x="1580" y="527"/>
                    <a:pt x="11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3620985" y="1622199"/>
              <a:ext cx="32441" cy="37577"/>
            </a:xfrm>
            <a:custGeom>
              <a:avLst/>
              <a:gdLst/>
              <a:ahLst/>
              <a:cxnLst/>
              <a:rect l="l" t="t" r="r" b="b"/>
              <a:pathLst>
                <a:path w="1680" h="1946" extrusionOk="0">
                  <a:moveTo>
                    <a:pt x="1026" y="0"/>
                  </a:moveTo>
                  <a:cubicBezTo>
                    <a:pt x="834" y="0"/>
                    <a:pt x="617" y="49"/>
                    <a:pt x="426" y="166"/>
                  </a:cubicBezTo>
                  <a:cubicBezTo>
                    <a:pt x="0" y="492"/>
                    <a:pt x="226" y="1520"/>
                    <a:pt x="1053" y="1946"/>
                  </a:cubicBezTo>
                  <a:cubicBezTo>
                    <a:pt x="1153" y="1745"/>
                    <a:pt x="1253" y="1520"/>
                    <a:pt x="1479" y="1319"/>
                  </a:cubicBezTo>
                  <a:cubicBezTo>
                    <a:pt x="1679" y="993"/>
                    <a:pt x="1679" y="266"/>
                    <a:pt x="1379" y="66"/>
                  </a:cubicBezTo>
                  <a:cubicBezTo>
                    <a:pt x="1285" y="24"/>
                    <a:pt x="1162" y="0"/>
                    <a:pt x="102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3629210" y="1754604"/>
              <a:ext cx="32441" cy="36322"/>
            </a:xfrm>
            <a:custGeom>
              <a:avLst/>
              <a:gdLst/>
              <a:ahLst/>
              <a:cxnLst/>
              <a:rect l="l" t="t" r="r" b="b"/>
              <a:pathLst>
                <a:path w="1680" h="1881" extrusionOk="0">
                  <a:moveTo>
                    <a:pt x="1253" y="1"/>
                  </a:moveTo>
                  <a:cubicBezTo>
                    <a:pt x="827" y="101"/>
                    <a:pt x="526" y="201"/>
                    <a:pt x="201" y="302"/>
                  </a:cubicBezTo>
                  <a:cubicBezTo>
                    <a:pt x="326" y="928"/>
                    <a:pt x="0" y="1555"/>
                    <a:pt x="827" y="1881"/>
                  </a:cubicBezTo>
                  <a:cubicBezTo>
                    <a:pt x="1354" y="1555"/>
                    <a:pt x="1679" y="1254"/>
                    <a:pt x="1579" y="527"/>
                  </a:cubicBezTo>
                  <a:cubicBezTo>
                    <a:pt x="1579" y="402"/>
                    <a:pt x="1354" y="302"/>
                    <a:pt x="12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3699864" y="1736222"/>
              <a:ext cx="32441" cy="36322"/>
            </a:xfrm>
            <a:custGeom>
              <a:avLst/>
              <a:gdLst/>
              <a:ahLst/>
              <a:cxnLst/>
              <a:rect l="l" t="t" r="r" b="b"/>
              <a:pathLst>
                <a:path w="1680" h="1881" extrusionOk="0">
                  <a:moveTo>
                    <a:pt x="1053" y="1"/>
                  </a:moveTo>
                  <a:cubicBezTo>
                    <a:pt x="827" y="101"/>
                    <a:pt x="527" y="226"/>
                    <a:pt x="201" y="326"/>
                  </a:cubicBezTo>
                  <a:cubicBezTo>
                    <a:pt x="201" y="853"/>
                    <a:pt x="0" y="1479"/>
                    <a:pt x="527" y="1880"/>
                  </a:cubicBezTo>
                  <a:cubicBezTo>
                    <a:pt x="1053" y="1780"/>
                    <a:pt x="1354" y="1354"/>
                    <a:pt x="1454" y="953"/>
                  </a:cubicBezTo>
                  <a:cubicBezTo>
                    <a:pt x="1680" y="527"/>
                    <a:pt x="1454" y="326"/>
                    <a:pt x="10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3725990" y="1667653"/>
              <a:ext cx="28096" cy="34237"/>
            </a:xfrm>
            <a:custGeom>
              <a:avLst/>
              <a:gdLst/>
              <a:ahLst/>
              <a:cxnLst/>
              <a:rect l="l" t="t" r="r" b="b"/>
              <a:pathLst>
                <a:path w="1455" h="1773" extrusionOk="0">
                  <a:moveTo>
                    <a:pt x="833" y="1"/>
                  </a:moveTo>
                  <a:cubicBezTo>
                    <a:pt x="473" y="1"/>
                    <a:pt x="244" y="295"/>
                    <a:pt x="1" y="519"/>
                  </a:cubicBezTo>
                  <a:cubicBezTo>
                    <a:pt x="1" y="1471"/>
                    <a:pt x="1" y="1471"/>
                    <a:pt x="427" y="1772"/>
                  </a:cubicBezTo>
                  <a:cubicBezTo>
                    <a:pt x="1254" y="1471"/>
                    <a:pt x="1454" y="1045"/>
                    <a:pt x="1254" y="118"/>
                  </a:cubicBezTo>
                  <a:cubicBezTo>
                    <a:pt x="1094" y="35"/>
                    <a:pt x="956" y="1"/>
                    <a:pt x="8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3575008" y="1768739"/>
              <a:ext cx="30027" cy="32190"/>
            </a:xfrm>
            <a:custGeom>
              <a:avLst/>
              <a:gdLst/>
              <a:ahLst/>
              <a:cxnLst/>
              <a:rect l="l" t="t" r="r" b="b"/>
              <a:pathLst>
                <a:path w="1555" h="1667" extrusionOk="0">
                  <a:moveTo>
                    <a:pt x="782" y="0"/>
                  </a:moveTo>
                  <a:cubicBezTo>
                    <a:pt x="531" y="0"/>
                    <a:pt x="296" y="152"/>
                    <a:pt x="0" y="522"/>
                  </a:cubicBezTo>
                  <a:cubicBezTo>
                    <a:pt x="0" y="723"/>
                    <a:pt x="100" y="923"/>
                    <a:pt x="100" y="1149"/>
                  </a:cubicBezTo>
                  <a:lnTo>
                    <a:pt x="100" y="1249"/>
                  </a:lnTo>
                  <a:cubicBezTo>
                    <a:pt x="231" y="1528"/>
                    <a:pt x="416" y="1667"/>
                    <a:pt x="612" y="1667"/>
                  </a:cubicBezTo>
                  <a:cubicBezTo>
                    <a:pt x="716" y="1667"/>
                    <a:pt x="823" y="1628"/>
                    <a:pt x="927" y="1550"/>
                  </a:cubicBezTo>
                  <a:cubicBezTo>
                    <a:pt x="1454" y="1249"/>
                    <a:pt x="1554" y="823"/>
                    <a:pt x="1354" y="196"/>
                  </a:cubicBezTo>
                  <a:cubicBezTo>
                    <a:pt x="1138" y="73"/>
                    <a:pt x="956" y="0"/>
                    <a:pt x="78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9"/>
            <p:cNvSpPr/>
            <p:nvPr/>
          </p:nvSpPr>
          <p:spPr>
            <a:xfrm>
              <a:off x="3604034" y="1690002"/>
              <a:ext cx="28096" cy="34372"/>
            </a:xfrm>
            <a:custGeom>
              <a:avLst/>
              <a:gdLst/>
              <a:ahLst/>
              <a:cxnLst/>
              <a:rect l="l" t="t" r="r" b="b"/>
              <a:pathLst>
                <a:path w="1455" h="1780" extrusionOk="0">
                  <a:moveTo>
                    <a:pt x="1254" y="0"/>
                  </a:moveTo>
                  <a:cubicBezTo>
                    <a:pt x="627" y="0"/>
                    <a:pt x="301" y="100"/>
                    <a:pt x="1" y="526"/>
                  </a:cubicBezTo>
                  <a:cubicBezTo>
                    <a:pt x="201" y="927"/>
                    <a:pt x="101" y="1554"/>
                    <a:pt x="727" y="1780"/>
                  </a:cubicBezTo>
                  <a:cubicBezTo>
                    <a:pt x="1254" y="1454"/>
                    <a:pt x="1354" y="1028"/>
                    <a:pt x="1454" y="526"/>
                  </a:cubicBezTo>
                  <a:cubicBezTo>
                    <a:pt x="1454" y="401"/>
                    <a:pt x="1354" y="301"/>
                    <a:pt x="1354" y="201"/>
                  </a:cubicBezTo>
                  <a:cubicBezTo>
                    <a:pt x="1354" y="201"/>
                    <a:pt x="1254" y="100"/>
                    <a:pt x="12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9"/>
            <p:cNvSpPr/>
            <p:nvPr/>
          </p:nvSpPr>
          <p:spPr>
            <a:xfrm>
              <a:off x="3740028" y="1790907"/>
              <a:ext cx="34372" cy="28849"/>
            </a:xfrm>
            <a:custGeom>
              <a:avLst/>
              <a:gdLst/>
              <a:ahLst/>
              <a:cxnLst/>
              <a:rect l="l" t="t" r="r" b="b"/>
              <a:pathLst>
                <a:path w="1780" h="1494" extrusionOk="0">
                  <a:moveTo>
                    <a:pt x="527" y="1"/>
                  </a:moveTo>
                  <a:cubicBezTo>
                    <a:pt x="427" y="101"/>
                    <a:pt x="226" y="301"/>
                    <a:pt x="1" y="402"/>
                  </a:cubicBezTo>
                  <a:cubicBezTo>
                    <a:pt x="101" y="728"/>
                    <a:pt x="226" y="1028"/>
                    <a:pt x="226" y="1354"/>
                  </a:cubicBezTo>
                  <a:cubicBezTo>
                    <a:pt x="451" y="1444"/>
                    <a:pt x="641" y="1494"/>
                    <a:pt x="809" y="1494"/>
                  </a:cubicBezTo>
                  <a:cubicBezTo>
                    <a:pt x="1015" y="1494"/>
                    <a:pt x="1188" y="1419"/>
                    <a:pt x="1354" y="1254"/>
                  </a:cubicBezTo>
                  <a:cubicBezTo>
                    <a:pt x="1680" y="928"/>
                    <a:pt x="1780" y="627"/>
                    <a:pt x="1479" y="101"/>
                  </a:cubicBezTo>
                  <a:cubicBezTo>
                    <a:pt x="1254" y="101"/>
                    <a:pt x="953" y="1"/>
                    <a:pt x="5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3772449" y="1716391"/>
              <a:ext cx="30027" cy="31958"/>
            </a:xfrm>
            <a:custGeom>
              <a:avLst/>
              <a:gdLst/>
              <a:ahLst/>
              <a:cxnLst/>
              <a:rect l="l" t="t" r="r" b="b"/>
              <a:pathLst>
                <a:path w="1555" h="1655" extrusionOk="0">
                  <a:moveTo>
                    <a:pt x="527" y="0"/>
                  </a:moveTo>
                  <a:cubicBezTo>
                    <a:pt x="427" y="201"/>
                    <a:pt x="201" y="401"/>
                    <a:pt x="1" y="627"/>
                  </a:cubicBezTo>
                  <a:cubicBezTo>
                    <a:pt x="101" y="1128"/>
                    <a:pt x="201" y="1554"/>
                    <a:pt x="828" y="1654"/>
                  </a:cubicBezTo>
                  <a:cubicBezTo>
                    <a:pt x="1053" y="1353"/>
                    <a:pt x="1354" y="1028"/>
                    <a:pt x="1555" y="827"/>
                  </a:cubicBezTo>
                  <a:cubicBezTo>
                    <a:pt x="1354" y="100"/>
                    <a:pt x="1354" y="0"/>
                    <a:pt x="5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3665493" y="1562976"/>
              <a:ext cx="28096" cy="32441"/>
            </a:xfrm>
            <a:custGeom>
              <a:avLst/>
              <a:gdLst/>
              <a:ahLst/>
              <a:cxnLst/>
              <a:rect l="l" t="t" r="r" b="b"/>
              <a:pathLst>
                <a:path w="1455" h="1680" extrusionOk="0">
                  <a:moveTo>
                    <a:pt x="627" y="0"/>
                  </a:moveTo>
                  <a:cubicBezTo>
                    <a:pt x="327" y="0"/>
                    <a:pt x="1" y="301"/>
                    <a:pt x="101" y="827"/>
                  </a:cubicBezTo>
                  <a:cubicBezTo>
                    <a:pt x="101" y="1153"/>
                    <a:pt x="201" y="1554"/>
                    <a:pt x="728" y="1679"/>
                  </a:cubicBezTo>
                  <a:cubicBezTo>
                    <a:pt x="953" y="1554"/>
                    <a:pt x="1054" y="1454"/>
                    <a:pt x="1254" y="1253"/>
                  </a:cubicBezTo>
                  <a:cubicBezTo>
                    <a:pt x="1254" y="1153"/>
                    <a:pt x="1354" y="927"/>
                    <a:pt x="1354" y="827"/>
                  </a:cubicBezTo>
                  <a:cubicBezTo>
                    <a:pt x="1455" y="426"/>
                    <a:pt x="1054" y="0"/>
                    <a:pt x="6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3661631" y="1679722"/>
              <a:ext cx="30027" cy="30394"/>
            </a:xfrm>
            <a:custGeom>
              <a:avLst/>
              <a:gdLst/>
              <a:ahLst/>
              <a:cxnLst/>
              <a:rect l="l" t="t" r="r" b="b"/>
              <a:pathLst>
                <a:path w="1555" h="1574" extrusionOk="0">
                  <a:moveTo>
                    <a:pt x="702" y="1"/>
                  </a:moveTo>
                  <a:cubicBezTo>
                    <a:pt x="520" y="1"/>
                    <a:pt x="364" y="107"/>
                    <a:pt x="101" y="320"/>
                  </a:cubicBezTo>
                  <a:cubicBezTo>
                    <a:pt x="0" y="846"/>
                    <a:pt x="301" y="1272"/>
                    <a:pt x="627" y="1573"/>
                  </a:cubicBezTo>
                  <a:cubicBezTo>
                    <a:pt x="1354" y="1373"/>
                    <a:pt x="1554" y="1047"/>
                    <a:pt x="1454" y="320"/>
                  </a:cubicBezTo>
                  <a:cubicBezTo>
                    <a:pt x="1091" y="107"/>
                    <a:pt x="884" y="1"/>
                    <a:pt x="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3691638" y="1615228"/>
              <a:ext cx="30510" cy="34391"/>
            </a:xfrm>
            <a:custGeom>
              <a:avLst/>
              <a:gdLst/>
              <a:ahLst/>
              <a:cxnLst/>
              <a:rect l="l" t="t" r="r" b="b"/>
              <a:pathLst>
                <a:path w="1580" h="1781" extrusionOk="0">
                  <a:moveTo>
                    <a:pt x="953" y="1"/>
                  </a:moveTo>
                  <a:lnTo>
                    <a:pt x="953" y="1"/>
                  </a:lnTo>
                  <a:cubicBezTo>
                    <a:pt x="627" y="101"/>
                    <a:pt x="326" y="226"/>
                    <a:pt x="101" y="327"/>
                  </a:cubicBezTo>
                  <a:cubicBezTo>
                    <a:pt x="0" y="1254"/>
                    <a:pt x="0" y="1480"/>
                    <a:pt x="527" y="1780"/>
                  </a:cubicBezTo>
                  <a:cubicBezTo>
                    <a:pt x="1479" y="1154"/>
                    <a:pt x="1579" y="627"/>
                    <a:pt x="9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3677600" y="1813170"/>
              <a:ext cx="30510" cy="28096"/>
            </a:xfrm>
            <a:custGeom>
              <a:avLst/>
              <a:gdLst/>
              <a:ahLst/>
              <a:cxnLst/>
              <a:rect l="l" t="t" r="r" b="b"/>
              <a:pathLst>
                <a:path w="1580" h="1455" extrusionOk="0">
                  <a:moveTo>
                    <a:pt x="1053" y="1"/>
                  </a:moveTo>
                  <a:cubicBezTo>
                    <a:pt x="727" y="101"/>
                    <a:pt x="527" y="101"/>
                    <a:pt x="326" y="101"/>
                  </a:cubicBezTo>
                  <a:cubicBezTo>
                    <a:pt x="201" y="201"/>
                    <a:pt x="101" y="402"/>
                    <a:pt x="0" y="502"/>
                  </a:cubicBezTo>
                  <a:cubicBezTo>
                    <a:pt x="201" y="928"/>
                    <a:pt x="201" y="1354"/>
                    <a:pt x="828" y="1454"/>
                  </a:cubicBezTo>
                  <a:cubicBezTo>
                    <a:pt x="1053" y="1254"/>
                    <a:pt x="1254" y="928"/>
                    <a:pt x="1579" y="627"/>
                  </a:cubicBezTo>
                  <a:cubicBezTo>
                    <a:pt x="1354" y="402"/>
                    <a:pt x="1153" y="201"/>
                    <a:pt x="10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3589027" y="1582402"/>
              <a:ext cx="28096" cy="25103"/>
            </a:xfrm>
            <a:custGeom>
              <a:avLst/>
              <a:gdLst/>
              <a:ahLst/>
              <a:cxnLst/>
              <a:rect l="l" t="t" r="r" b="b"/>
              <a:pathLst>
                <a:path w="1455" h="1300" extrusionOk="0">
                  <a:moveTo>
                    <a:pt x="704" y="0"/>
                  </a:moveTo>
                  <a:cubicBezTo>
                    <a:pt x="283" y="0"/>
                    <a:pt x="227" y="146"/>
                    <a:pt x="1" y="448"/>
                  </a:cubicBezTo>
                  <a:cubicBezTo>
                    <a:pt x="302" y="1300"/>
                    <a:pt x="302" y="1300"/>
                    <a:pt x="928" y="1300"/>
                  </a:cubicBezTo>
                  <a:cubicBezTo>
                    <a:pt x="1029" y="1175"/>
                    <a:pt x="1154" y="1074"/>
                    <a:pt x="1455" y="874"/>
                  </a:cubicBezTo>
                  <a:cubicBezTo>
                    <a:pt x="1354" y="548"/>
                    <a:pt x="1354" y="247"/>
                    <a:pt x="1254" y="47"/>
                  </a:cubicBezTo>
                  <a:cubicBezTo>
                    <a:pt x="1019" y="16"/>
                    <a:pt x="842" y="0"/>
                    <a:pt x="7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3724059" y="1562976"/>
              <a:ext cx="26146" cy="28077"/>
            </a:xfrm>
            <a:custGeom>
              <a:avLst/>
              <a:gdLst/>
              <a:ahLst/>
              <a:cxnLst/>
              <a:rect l="l" t="t" r="r" b="b"/>
              <a:pathLst>
                <a:path w="1354" h="1454" extrusionOk="0">
                  <a:moveTo>
                    <a:pt x="1153" y="0"/>
                  </a:moveTo>
                  <a:cubicBezTo>
                    <a:pt x="727" y="0"/>
                    <a:pt x="527" y="100"/>
                    <a:pt x="201" y="100"/>
                  </a:cubicBezTo>
                  <a:cubicBezTo>
                    <a:pt x="0" y="927"/>
                    <a:pt x="101" y="1253"/>
                    <a:pt x="727" y="1454"/>
                  </a:cubicBezTo>
                  <a:cubicBezTo>
                    <a:pt x="928" y="1253"/>
                    <a:pt x="1153" y="1153"/>
                    <a:pt x="1354" y="927"/>
                  </a:cubicBezTo>
                  <a:cubicBezTo>
                    <a:pt x="1254" y="627"/>
                    <a:pt x="1254" y="301"/>
                    <a:pt x="11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3627260" y="1826127"/>
              <a:ext cx="24234" cy="25296"/>
            </a:xfrm>
            <a:custGeom>
              <a:avLst/>
              <a:gdLst/>
              <a:ahLst/>
              <a:cxnLst/>
              <a:rect l="l" t="t" r="r" b="b"/>
              <a:pathLst>
                <a:path w="1255" h="1310" extrusionOk="0">
                  <a:moveTo>
                    <a:pt x="732" y="1"/>
                  </a:moveTo>
                  <a:cubicBezTo>
                    <a:pt x="458" y="1"/>
                    <a:pt x="201" y="90"/>
                    <a:pt x="1" y="357"/>
                  </a:cubicBezTo>
                  <a:cubicBezTo>
                    <a:pt x="1" y="783"/>
                    <a:pt x="1" y="1084"/>
                    <a:pt x="527" y="1310"/>
                  </a:cubicBezTo>
                  <a:cubicBezTo>
                    <a:pt x="1154" y="883"/>
                    <a:pt x="1254" y="683"/>
                    <a:pt x="1154" y="56"/>
                  </a:cubicBezTo>
                  <a:cubicBezTo>
                    <a:pt x="1012" y="23"/>
                    <a:pt x="870" y="1"/>
                    <a:pt x="7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463;p27">
            <a:extLst>
              <a:ext uri="{FF2B5EF4-FFF2-40B4-BE49-F238E27FC236}">
                <a16:creationId xmlns:a16="http://schemas.microsoft.com/office/drawing/2014/main" id="{B231CFEB-904B-BB44-9369-009768657021}"/>
              </a:ext>
            </a:extLst>
          </p:cNvPr>
          <p:cNvSpPr/>
          <p:nvPr/>
        </p:nvSpPr>
        <p:spPr>
          <a:xfrm>
            <a:off x="5183417" y="3724411"/>
            <a:ext cx="2347" cy="2774"/>
          </a:xfrm>
          <a:custGeom>
            <a:avLst/>
            <a:gdLst/>
            <a:ahLst/>
            <a:cxnLst/>
            <a:rect l="l" t="t" r="r" b="b"/>
            <a:pathLst>
              <a:path w="22" h="26" extrusionOk="0">
                <a:moveTo>
                  <a:pt x="0" y="1"/>
                </a:moveTo>
                <a:lnTo>
                  <a:pt x="0" y="12"/>
                </a:lnTo>
                <a:cubicBezTo>
                  <a:pt x="7" y="19"/>
                  <a:pt x="15" y="22"/>
                  <a:pt x="22" y="26"/>
                </a:cubicBezTo>
                <a:cubicBezTo>
                  <a:pt x="15" y="19"/>
                  <a:pt x="4" y="7"/>
                  <a:pt x="0" y="1"/>
                </a:cubicBezTo>
                <a:close/>
              </a:path>
            </a:pathLst>
          </a:custGeom>
          <a:solidFill>
            <a:srgbClr val="FFC4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464;p27">
            <a:extLst>
              <a:ext uri="{FF2B5EF4-FFF2-40B4-BE49-F238E27FC236}">
                <a16:creationId xmlns:a16="http://schemas.microsoft.com/office/drawing/2014/main" id="{95FCF227-844D-3244-A918-1E26253B4FFD}"/>
              </a:ext>
            </a:extLst>
          </p:cNvPr>
          <p:cNvSpPr/>
          <p:nvPr/>
        </p:nvSpPr>
        <p:spPr>
          <a:xfrm>
            <a:off x="5275592" y="2732037"/>
            <a:ext cx="4801" cy="13549"/>
          </a:xfrm>
          <a:custGeom>
            <a:avLst/>
            <a:gdLst/>
            <a:ahLst/>
            <a:cxnLst/>
            <a:rect l="l" t="t" r="r" b="b"/>
            <a:pathLst>
              <a:path w="45" h="127" extrusionOk="0">
                <a:moveTo>
                  <a:pt x="19" y="1"/>
                </a:moveTo>
                <a:cubicBezTo>
                  <a:pt x="26" y="55"/>
                  <a:pt x="16" y="73"/>
                  <a:pt x="1" y="91"/>
                </a:cubicBezTo>
                <a:cubicBezTo>
                  <a:pt x="18" y="113"/>
                  <a:pt x="28" y="127"/>
                  <a:pt x="35" y="127"/>
                </a:cubicBezTo>
                <a:cubicBezTo>
                  <a:pt x="37" y="127"/>
                  <a:pt x="39" y="125"/>
                  <a:pt x="41" y="123"/>
                </a:cubicBezTo>
                <a:cubicBezTo>
                  <a:pt x="44" y="112"/>
                  <a:pt x="41" y="73"/>
                  <a:pt x="19" y="1"/>
                </a:cubicBezTo>
                <a:close/>
              </a:path>
            </a:pathLst>
          </a:custGeom>
          <a:solidFill>
            <a:srgbClr val="FFC4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465;p27">
            <a:extLst>
              <a:ext uri="{FF2B5EF4-FFF2-40B4-BE49-F238E27FC236}">
                <a16:creationId xmlns:a16="http://schemas.microsoft.com/office/drawing/2014/main" id="{9636D44C-FC89-2B4F-9025-7652BE987B06}"/>
              </a:ext>
            </a:extLst>
          </p:cNvPr>
          <p:cNvSpPr/>
          <p:nvPr/>
        </p:nvSpPr>
        <p:spPr>
          <a:xfrm>
            <a:off x="5375702" y="1970125"/>
            <a:ext cx="15820" cy="30722"/>
          </a:xfrm>
          <a:custGeom>
            <a:avLst/>
            <a:gdLst/>
            <a:ahLst/>
            <a:cxnLst/>
            <a:rect l="l" t="t" r="r" b="b"/>
            <a:pathLst>
              <a:path w="138" h="268" extrusionOk="0">
                <a:moveTo>
                  <a:pt x="137" y="1"/>
                </a:moveTo>
                <a:cubicBezTo>
                  <a:pt x="98" y="58"/>
                  <a:pt x="54" y="145"/>
                  <a:pt x="1" y="267"/>
                </a:cubicBezTo>
                <a:lnTo>
                  <a:pt x="137" y="1"/>
                </a:lnTo>
                <a:close/>
              </a:path>
            </a:pathLst>
          </a:custGeom>
          <a:solidFill>
            <a:srgbClr val="FFC4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466;p27">
            <a:extLst>
              <a:ext uri="{FF2B5EF4-FFF2-40B4-BE49-F238E27FC236}">
                <a16:creationId xmlns:a16="http://schemas.microsoft.com/office/drawing/2014/main" id="{D08974A1-7C3F-2E49-A232-FC525F3FDD0F}"/>
              </a:ext>
            </a:extLst>
          </p:cNvPr>
          <p:cNvSpPr/>
          <p:nvPr/>
        </p:nvSpPr>
        <p:spPr>
          <a:xfrm>
            <a:off x="5651633" y="4013643"/>
            <a:ext cx="3095" cy="2637"/>
          </a:xfrm>
          <a:custGeom>
            <a:avLst/>
            <a:gdLst/>
            <a:ahLst/>
            <a:cxnLst/>
            <a:rect l="l" t="t" r="r" b="b"/>
            <a:pathLst>
              <a:path w="27" h="23" extrusionOk="0">
                <a:moveTo>
                  <a:pt x="0" y="0"/>
                </a:moveTo>
                <a:cubicBezTo>
                  <a:pt x="16" y="16"/>
                  <a:pt x="23" y="22"/>
                  <a:pt x="25" y="22"/>
                </a:cubicBezTo>
                <a:cubicBezTo>
                  <a:pt x="26" y="22"/>
                  <a:pt x="21" y="15"/>
                  <a:pt x="11" y="4"/>
                </a:cubicBezTo>
                <a:cubicBezTo>
                  <a:pt x="8" y="4"/>
                  <a:pt x="8" y="0"/>
                  <a:pt x="0" y="0"/>
                </a:cubicBezTo>
                <a:close/>
              </a:path>
            </a:pathLst>
          </a:custGeom>
          <a:solidFill>
            <a:srgbClr val="FFC4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467;p27">
            <a:extLst>
              <a:ext uri="{FF2B5EF4-FFF2-40B4-BE49-F238E27FC236}">
                <a16:creationId xmlns:a16="http://schemas.microsoft.com/office/drawing/2014/main" id="{5B51A323-D1DA-C24F-B541-F26C462E2331}"/>
              </a:ext>
            </a:extLst>
          </p:cNvPr>
          <p:cNvSpPr/>
          <p:nvPr/>
        </p:nvSpPr>
        <p:spPr>
          <a:xfrm>
            <a:off x="5379371" y="1997294"/>
            <a:ext cx="6763" cy="7222"/>
          </a:xfrm>
          <a:custGeom>
            <a:avLst/>
            <a:gdLst/>
            <a:ahLst/>
            <a:cxnLst/>
            <a:rect l="l" t="t" r="r" b="b"/>
            <a:pathLst>
              <a:path w="59" h="63" extrusionOk="0">
                <a:moveTo>
                  <a:pt x="47" y="1"/>
                </a:moveTo>
                <a:cubicBezTo>
                  <a:pt x="38" y="1"/>
                  <a:pt x="23" y="19"/>
                  <a:pt x="1" y="62"/>
                </a:cubicBezTo>
                <a:cubicBezTo>
                  <a:pt x="22" y="37"/>
                  <a:pt x="41" y="34"/>
                  <a:pt x="59" y="34"/>
                </a:cubicBezTo>
                <a:cubicBezTo>
                  <a:pt x="59" y="13"/>
                  <a:pt x="55" y="1"/>
                  <a:pt x="47" y="1"/>
                </a:cubicBezTo>
                <a:close/>
              </a:path>
            </a:pathLst>
          </a:custGeom>
          <a:solidFill>
            <a:srgbClr val="FFC4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468;p27">
            <a:extLst>
              <a:ext uri="{FF2B5EF4-FFF2-40B4-BE49-F238E27FC236}">
                <a16:creationId xmlns:a16="http://schemas.microsoft.com/office/drawing/2014/main" id="{951C1F85-372F-3848-9366-E5E1497ED365}"/>
              </a:ext>
            </a:extLst>
          </p:cNvPr>
          <p:cNvSpPr/>
          <p:nvPr/>
        </p:nvSpPr>
        <p:spPr>
          <a:xfrm>
            <a:off x="5430613" y="3887657"/>
            <a:ext cx="11693" cy="23271"/>
          </a:xfrm>
          <a:custGeom>
            <a:avLst/>
            <a:gdLst/>
            <a:ahLst/>
            <a:cxnLst/>
            <a:rect l="l" t="t" r="r" b="b"/>
            <a:pathLst>
              <a:path w="102" h="203" extrusionOk="0">
                <a:moveTo>
                  <a:pt x="16" y="0"/>
                </a:moveTo>
                <a:cubicBezTo>
                  <a:pt x="4" y="5"/>
                  <a:pt x="1" y="18"/>
                  <a:pt x="12" y="51"/>
                </a:cubicBezTo>
                <a:cubicBezTo>
                  <a:pt x="19" y="65"/>
                  <a:pt x="29" y="87"/>
                  <a:pt x="44" y="113"/>
                </a:cubicBezTo>
                <a:cubicBezTo>
                  <a:pt x="59" y="138"/>
                  <a:pt x="77" y="166"/>
                  <a:pt x="102" y="203"/>
                </a:cubicBezTo>
                <a:cubicBezTo>
                  <a:pt x="94" y="188"/>
                  <a:pt x="87" y="177"/>
                  <a:pt x="84" y="166"/>
                </a:cubicBezTo>
                <a:cubicBezTo>
                  <a:pt x="77" y="156"/>
                  <a:pt x="69" y="145"/>
                  <a:pt x="66" y="134"/>
                </a:cubicBezTo>
                <a:cubicBezTo>
                  <a:pt x="55" y="116"/>
                  <a:pt x="48" y="98"/>
                  <a:pt x="41" y="80"/>
                </a:cubicBezTo>
                <a:cubicBezTo>
                  <a:pt x="26" y="48"/>
                  <a:pt x="19" y="22"/>
                  <a:pt x="16" y="0"/>
                </a:cubicBezTo>
                <a:close/>
              </a:path>
            </a:pathLst>
          </a:custGeom>
          <a:solidFill>
            <a:srgbClr val="FFC4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469;p27">
            <a:extLst>
              <a:ext uri="{FF2B5EF4-FFF2-40B4-BE49-F238E27FC236}">
                <a16:creationId xmlns:a16="http://schemas.microsoft.com/office/drawing/2014/main" id="{5FD81CA0-7A5F-1044-8AC8-E2D3CFF2340B}"/>
              </a:ext>
            </a:extLst>
          </p:cNvPr>
          <p:cNvSpPr/>
          <p:nvPr/>
        </p:nvSpPr>
        <p:spPr>
          <a:xfrm>
            <a:off x="6524249" y="4139973"/>
            <a:ext cx="40237" cy="1834"/>
          </a:xfrm>
          <a:custGeom>
            <a:avLst/>
            <a:gdLst/>
            <a:ahLst/>
            <a:cxnLst/>
            <a:rect l="l" t="t" r="r" b="b"/>
            <a:pathLst>
              <a:path w="351" h="16" extrusionOk="0">
                <a:moveTo>
                  <a:pt x="246" y="1"/>
                </a:moveTo>
                <a:lnTo>
                  <a:pt x="123" y="8"/>
                </a:lnTo>
                <a:lnTo>
                  <a:pt x="0" y="12"/>
                </a:lnTo>
                <a:cubicBezTo>
                  <a:pt x="116" y="15"/>
                  <a:pt x="235" y="15"/>
                  <a:pt x="350" y="15"/>
                </a:cubicBezTo>
                <a:lnTo>
                  <a:pt x="246" y="1"/>
                </a:lnTo>
                <a:close/>
              </a:path>
            </a:pathLst>
          </a:custGeom>
          <a:solidFill>
            <a:srgbClr val="FFC4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470;p27">
            <a:extLst>
              <a:ext uri="{FF2B5EF4-FFF2-40B4-BE49-F238E27FC236}">
                <a16:creationId xmlns:a16="http://schemas.microsoft.com/office/drawing/2014/main" id="{8D9417A8-2DFC-B641-8B8A-403878661930}"/>
              </a:ext>
            </a:extLst>
          </p:cNvPr>
          <p:cNvSpPr/>
          <p:nvPr/>
        </p:nvSpPr>
        <p:spPr>
          <a:xfrm>
            <a:off x="6103417" y="4146622"/>
            <a:ext cx="21551" cy="13298"/>
          </a:xfrm>
          <a:custGeom>
            <a:avLst/>
            <a:gdLst/>
            <a:ahLst/>
            <a:cxnLst/>
            <a:rect l="l" t="t" r="r" b="b"/>
            <a:pathLst>
              <a:path w="188" h="116" extrusionOk="0">
                <a:moveTo>
                  <a:pt x="26" y="0"/>
                </a:moveTo>
                <a:lnTo>
                  <a:pt x="1" y="115"/>
                </a:lnTo>
                <a:cubicBezTo>
                  <a:pt x="66" y="105"/>
                  <a:pt x="126" y="97"/>
                  <a:pt x="188" y="87"/>
                </a:cubicBezTo>
                <a:cubicBezTo>
                  <a:pt x="87" y="58"/>
                  <a:pt x="80" y="37"/>
                  <a:pt x="26" y="0"/>
                </a:cubicBezTo>
                <a:close/>
              </a:path>
            </a:pathLst>
          </a:custGeom>
          <a:solidFill>
            <a:srgbClr val="FFC4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71;p27">
            <a:extLst>
              <a:ext uri="{FF2B5EF4-FFF2-40B4-BE49-F238E27FC236}">
                <a16:creationId xmlns:a16="http://schemas.microsoft.com/office/drawing/2014/main" id="{9B0DD04E-B3E0-1D49-BC91-FFDF848785D0}"/>
              </a:ext>
            </a:extLst>
          </p:cNvPr>
          <p:cNvSpPr/>
          <p:nvPr/>
        </p:nvSpPr>
        <p:spPr>
          <a:xfrm>
            <a:off x="5963446" y="4143297"/>
            <a:ext cx="73596" cy="9629"/>
          </a:xfrm>
          <a:custGeom>
            <a:avLst/>
            <a:gdLst/>
            <a:ahLst/>
            <a:cxnLst/>
            <a:rect l="l" t="t" r="r" b="b"/>
            <a:pathLst>
              <a:path w="642" h="84" extrusionOk="0">
                <a:moveTo>
                  <a:pt x="299" y="1"/>
                </a:moveTo>
                <a:cubicBezTo>
                  <a:pt x="288" y="4"/>
                  <a:pt x="245" y="8"/>
                  <a:pt x="198" y="11"/>
                </a:cubicBezTo>
                <a:cubicBezTo>
                  <a:pt x="151" y="15"/>
                  <a:pt x="98" y="15"/>
                  <a:pt x="58" y="15"/>
                </a:cubicBezTo>
                <a:cubicBezTo>
                  <a:pt x="22" y="18"/>
                  <a:pt x="0" y="23"/>
                  <a:pt x="18" y="29"/>
                </a:cubicBezTo>
                <a:cubicBezTo>
                  <a:pt x="25" y="33"/>
                  <a:pt x="43" y="40"/>
                  <a:pt x="76" y="48"/>
                </a:cubicBezTo>
                <a:cubicBezTo>
                  <a:pt x="108" y="55"/>
                  <a:pt x="151" y="61"/>
                  <a:pt x="213" y="73"/>
                </a:cubicBezTo>
                <a:cubicBezTo>
                  <a:pt x="260" y="48"/>
                  <a:pt x="642" y="83"/>
                  <a:pt x="299" y="1"/>
                </a:cubicBezTo>
                <a:close/>
              </a:path>
            </a:pathLst>
          </a:custGeom>
          <a:solidFill>
            <a:srgbClr val="FFC4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472;p27">
            <a:extLst>
              <a:ext uri="{FF2B5EF4-FFF2-40B4-BE49-F238E27FC236}">
                <a16:creationId xmlns:a16="http://schemas.microsoft.com/office/drawing/2014/main" id="{7C47AFDE-A24A-024C-9222-F995BB409BAA}"/>
              </a:ext>
            </a:extLst>
          </p:cNvPr>
          <p:cNvSpPr/>
          <p:nvPr/>
        </p:nvSpPr>
        <p:spPr>
          <a:xfrm>
            <a:off x="5716059" y="1304772"/>
            <a:ext cx="27742" cy="15017"/>
          </a:xfrm>
          <a:custGeom>
            <a:avLst/>
            <a:gdLst/>
            <a:ahLst/>
            <a:cxnLst/>
            <a:rect l="l" t="t" r="r" b="b"/>
            <a:pathLst>
              <a:path w="242" h="131" extrusionOk="0">
                <a:moveTo>
                  <a:pt x="241" y="1"/>
                </a:moveTo>
                <a:lnTo>
                  <a:pt x="241" y="1"/>
                </a:lnTo>
                <a:cubicBezTo>
                  <a:pt x="198" y="15"/>
                  <a:pt x="163" y="29"/>
                  <a:pt x="119" y="44"/>
                </a:cubicBezTo>
                <a:cubicBezTo>
                  <a:pt x="80" y="62"/>
                  <a:pt x="40" y="77"/>
                  <a:pt x="0" y="94"/>
                </a:cubicBezTo>
                <a:lnTo>
                  <a:pt x="0" y="130"/>
                </a:lnTo>
                <a:cubicBezTo>
                  <a:pt x="29" y="127"/>
                  <a:pt x="58" y="116"/>
                  <a:pt x="98" y="94"/>
                </a:cubicBezTo>
                <a:cubicBezTo>
                  <a:pt x="133" y="73"/>
                  <a:pt x="181" y="41"/>
                  <a:pt x="241" y="1"/>
                </a:cubicBezTo>
                <a:close/>
              </a:path>
            </a:pathLst>
          </a:custGeom>
          <a:solidFill>
            <a:srgbClr val="FFC4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496;p27">
            <a:extLst>
              <a:ext uri="{FF2B5EF4-FFF2-40B4-BE49-F238E27FC236}">
                <a16:creationId xmlns:a16="http://schemas.microsoft.com/office/drawing/2014/main" id="{4B27B8CF-9C79-6E4B-963A-D8EECFD67C8B}"/>
              </a:ext>
            </a:extLst>
          </p:cNvPr>
          <p:cNvGrpSpPr/>
          <p:nvPr/>
        </p:nvGrpSpPr>
        <p:grpSpPr>
          <a:xfrm>
            <a:off x="5165687" y="784689"/>
            <a:ext cx="3033228" cy="3574122"/>
            <a:chOff x="5951323" y="1569378"/>
            <a:chExt cx="2534580" cy="3044247"/>
          </a:xfrm>
        </p:grpSpPr>
        <p:sp>
          <p:nvSpPr>
            <p:cNvPr id="95" name="Google Shape;497;p27">
              <a:extLst>
                <a:ext uri="{FF2B5EF4-FFF2-40B4-BE49-F238E27FC236}">
                  <a16:creationId xmlns:a16="http://schemas.microsoft.com/office/drawing/2014/main" id="{41D461EA-09C5-9343-8638-0B8ACDB5DD5E}"/>
                </a:ext>
              </a:extLst>
            </p:cNvPr>
            <p:cNvSpPr/>
            <p:nvPr/>
          </p:nvSpPr>
          <p:spPr>
            <a:xfrm>
              <a:off x="6848357" y="1612367"/>
              <a:ext cx="17883" cy="5961"/>
            </a:xfrm>
            <a:custGeom>
              <a:avLst/>
              <a:gdLst/>
              <a:ahLst/>
              <a:cxnLst/>
              <a:rect l="l" t="t" r="r" b="b"/>
              <a:pathLst>
                <a:path w="156" h="52" extrusionOk="0">
                  <a:moveTo>
                    <a:pt x="155" y="0"/>
                  </a:moveTo>
                  <a:cubicBezTo>
                    <a:pt x="80" y="22"/>
                    <a:pt x="33" y="36"/>
                    <a:pt x="0" y="51"/>
                  </a:cubicBezTo>
                  <a:lnTo>
                    <a:pt x="77" y="26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8;p27">
              <a:extLst>
                <a:ext uri="{FF2B5EF4-FFF2-40B4-BE49-F238E27FC236}">
                  <a16:creationId xmlns:a16="http://schemas.microsoft.com/office/drawing/2014/main" id="{3045A7EE-B99D-2C44-B289-79EAA0305D9F}"/>
                </a:ext>
              </a:extLst>
            </p:cNvPr>
            <p:cNvSpPr/>
            <p:nvPr/>
          </p:nvSpPr>
          <p:spPr>
            <a:xfrm>
              <a:off x="6718359" y="1652376"/>
              <a:ext cx="6076" cy="5502"/>
            </a:xfrm>
            <a:custGeom>
              <a:avLst/>
              <a:gdLst/>
              <a:ahLst/>
              <a:cxnLst/>
              <a:rect l="l" t="t" r="r" b="b"/>
              <a:pathLst>
                <a:path w="53" h="48" extrusionOk="0">
                  <a:moveTo>
                    <a:pt x="36" y="0"/>
                  </a:moveTo>
                  <a:cubicBezTo>
                    <a:pt x="31" y="0"/>
                    <a:pt x="24" y="2"/>
                    <a:pt x="14" y="5"/>
                  </a:cubicBezTo>
                  <a:lnTo>
                    <a:pt x="0" y="48"/>
                  </a:lnTo>
                  <a:cubicBezTo>
                    <a:pt x="34" y="20"/>
                    <a:pt x="52" y="0"/>
                    <a:pt x="36" y="0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9;p27">
              <a:extLst>
                <a:ext uri="{FF2B5EF4-FFF2-40B4-BE49-F238E27FC236}">
                  <a16:creationId xmlns:a16="http://schemas.microsoft.com/office/drawing/2014/main" id="{726BB218-BE39-7F4B-805B-3B2CFCC3ABE2}"/>
                </a:ext>
              </a:extLst>
            </p:cNvPr>
            <p:cNvSpPr/>
            <p:nvPr/>
          </p:nvSpPr>
          <p:spPr>
            <a:xfrm>
              <a:off x="7557615" y="1696625"/>
              <a:ext cx="23959" cy="8368"/>
            </a:xfrm>
            <a:custGeom>
              <a:avLst/>
              <a:gdLst/>
              <a:ahLst/>
              <a:cxnLst/>
              <a:rect l="l" t="t" r="r" b="b"/>
              <a:pathLst>
                <a:path w="209" h="73" extrusionOk="0">
                  <a:moveTo>
                    <a:pt x="35" y="1"/>
                  </a:moveTo>
                  <a:cubicBezTo>
                    <a:pt x="1" y="1"/>
                    <a:pt x="27" y="43"/>
                    <a:pt x="3" y="58"/>
                  </a:cubicBezTo>
                  <a:lnTo>
                    <a:pt x="208" y="73"/>
                  </a:lnTo>
                  <a:cubicBezTo>
                    <a:pt x="105" y="19"/>
                    <a:pt x="57" y="1"/>
                    <a:pt x="35" y="1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00;p27">
              <a:extLst>
                <a:ext uri="{FF2B5EF4-FFF2-40B4-BE49-F238E27FC236}">
                  <a16:creationId xmlns:a16="http://schemas.microsoft.com/office/drawing/2014/main" id="{A455E855-A750-4B46-894F-FA523543F0FF}"/>
                </a:ext>
              </a:extLst>
            </p:cNvPr>
            <p:cNvSpPr/>
            <p:nvPr/>
          </p:nvSpPr>
          <p:spPr>
            <a:xfrm>
              <a:off x="6790580" y="1632199"/>
              <a:ext cx="7910" cy="2178"/>
            </a:xfrm>
            <a:custGeom>
              <a:avLst/>
              <a:gdLst/>
              <a:ahLst/>
              <a:cxnLst/>
              <a:rect l="l" t="t" r="r" b="b"/>
              <a:pathLst>
                <a:path w="69" h="19" extrusionOk="0">
                  <a:moveTo>
                    <a:pt x="69" y="0"/>
                  </a:moveTo>
                  <a:cubicBezTo>
                    <a:pt x="44" y="4"/>
                    <a:pt x="19" y="11"/>
                    <a:pt x="0" y="18"/>
                  </a:cubicBezTo>
                  <a:cubicBezTo>
                    <a:pt x="25" y="11"/>
                    <a:pt x="47" y="8"/>
                    <a:pt x="69" y="0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01;p27">
              <a:extLst>
                <a:ext uri="{FF2B5EF4-FFF2-40B4-BE49-F238E27FC236}">
                  <a16:creationId xmlns:a16="http://schemas.microsoft.com/office/drawing/2014/main" id="{4B2A950F-82EC-D540-B8D9-5FB766EE4A48}"/>
                </a:ext>
              </a:extLst>
            </p:cNvPr>
            <p:cNvSpPr/>
            <p:nvPr/>
          </p:nvSpPr>
          <p:spPr>
            <a:xfrm>
              <a:off x="5951323" y="1569378"/>
              <a:ext cx="2534580" cy="3044247"/>
            </a:xfrm>
            <a:custGeom>
              <a:avLst/>
              <a:gdLst/>
              <a:ahLst/>
              <a:cxnLst/>
              <a:rect l="l" t="t" r="r" b="b"/>
              <a:pathLst>
                <a:path w="22110" h="26556" extrusionOk="0">
                  <a:moveTo>
                    <a:pt x="5492" y="1269"/>
                  </a:moveTo>
                  <a:cubicBezTo>
                    <a:pt x="5494" y="1269"/>
                    <a:pt x="5497" y="1269"/>
                    <a:pt x="5499" y="1269"/>
                  </a:cubicBezTo>
                  <a:cubicBezTo>
                    <a:pt x="5469" y="1344"/>
                    <a:pt x="5426" y="1381"/>
                    <a:pt x="5369" y="1409"/>
                  </a:cubicBezTo>
                  <a:cubicBezTo>
                    <a:pt x="5315" y="1439"/>
                    <a:pt x="5243" y="1456"/>
                    <a:pt x="5153" y="1492"/>
                  </a:cubicBezTo>
                  <a:cubicBezTo>
                    <a:pt x="5174" y="1474"/>
                    <a:pt x="5203" y="1449"/>
                    <a:pt x="5228" y="1424"/>
                  </a:cubicBezTo>
                  <a:cubicBezTo>
                    <a:pt x="5257" y="1399"/>
                    <a:pt x="5289" y="1374"/>
                    <a:pt x="5321" y="1348"/>
                  </a:cubicBezTo>
                  <a:cubicBezTo>
                    <a:pt x="5383" y="1303"/>
                    <a:pt x="5445" y="1269"/>
                    <a:pt x="5492" y="1269"/>
                  </a:cubicBezTo>
                  <a:close/>
                  <a:moveTo>
                    <a:pt x="18172" y="6903"/>
                  </a:moveTo>
                  <a:cubicBezTo>
                    <a:pt x="18174" y="6911"/>
                    <a:pt x="18176" y="6919"/>
                    <a:pt x="18177" y="6927"/>
                  </a:cubicBezTo>
                  <a:lnTo>
                    <a:pt x="18177" y="6927"/>
                  </a:lnTo>
                  <a:cubicBezTo>
                    <a:pt x="18176" y="6919"/>
                    <a:pt x="18174" y="6911"/>
                    <a:pt x="18172" y="6903"/>
                  </a:cubicBezTo>
                  <a:close/>
                  <a:moveTo>
                    <a:pt x="1337" y="8406"/>
                  </a:moveTo>
                  <a:lnTo>
                    <a:pt x="1337" y="8406"/>
                  </a:lnTo>
                  <a:cubicBezTo>
                    <a:pt x="1319" y="8503"/>
                    <a:pt x="1287" y="8611"/>
                    <a:pt x="1233" y="8723"/>
                  </a:cubicBezTo>
                  <a:cubicBezTo>
                    <a:pt x="1226" y="8640"/>
                    <a:pt x="1269" y="8529"/>
                    <a:pt x="1337" y="8406"/>
                  </a:cubicBezTo>
                  <a:close/>
                  <a:moveTo>
                    <a:pt x="883" y="9631"/>
                  </a:moveTo>
                  <a:lnTo>
                    <a:pt x="883" y="9631"/>
                  </a:lnTo>
                  <a:cubicBezTo>
                    <a:pt x="882" y="9635"/>
                    <a:pt x="881" y="9639"/>
                    <a:pt x="880" y="9643"/>
                  </a:cubicBezTo>
                  <a:lnTo>
                    <a:pt x="880" y="9643"/>
                  </a:lnTo>
                  <a:cubicBezTo>
                    <a:pt x="881" y="9639"/>
                    <a:pt x="882" y="9635"/>
                    <a:pt x="883" y="9631"/>
                  </a:cubicBezTo>
                  <a:close/>
                  <a:moveTo>
                    <a:pt x="18320" y="20863"/>
                  </a:moveTo>
                  <a:cubicBezTo>
                    <a:pt x="18320" y="20864"/>
                    <a:pt x="18321" y="20866"/>
                    <a:pt x="18321" y="20867"/>
                  </a:cubicBezTo>
                  <a:lnTo>
                    <a:pt x="18321" y="20867"/>
                  </a:lnTo>
                  <a:cubicBezTo>
                    <a:pt x="18321" y="20866"/>
                    <a:pt x="18320" y="20864"/>
                    <a:pt x="18320" y="20863"/>
                  </a:cubicBezTo>
                  <a:close/>
                  <a:moveTo>
                    <a:pt x="10661" y="1"/>
                  </a:moveTo>
                  <a:cubicBezTo>
                    <a:pt x="10654" y="34"/>
                    <a:pt x="10622" y="51"/>
                    <a:pt x="10574" y="66"/>
                  </a:cubicBezTo>
                  <a:cubicBezTo>
                    <a:pt x="10527" y="84"/>
                    <a:pt x="10466" y="91"/>
                    <a:pt x="10394" y="94"/>
                  </a:cubicBezTo>
                  <a:cubicBezTo>
                    <a:pt x="10322" y="98"/>
                    <a:pt x="10239" y="98"/>
                    <a:pt x="10153" y="98"/>
                  </a:cubicBezTo>
                  <a:lnTo>
                    <a:pt x="9739" y="98"/>
                  </a:lnTo>
                  <a:cubicBezTo>
                    <a:pt x="9692" y="98"/>
                    <a:pt x="9649" y="102"/>
                    <a:pt x="9606" y="105"/>
                  </a:cubicBezTo>
                  <a:cubicBezTo>
                    <a:pt x="9515" y="109"/>
                    <a:pt x="9436" y="116"/>
                    <a:pt x="9364" y="127"/>
                  </a:cubicBezTo>
                  <a:cubicBezTo>
                    <a:pt x="9292" y="137"/>
                    <a:pt x="9234" y="155"/>
                    <a:pt x="9191" y="177"/>
                  </a:cubicBezTo>
                  <a:cubicBezTo>
                    <a:pt x="9147" y="199"/>
                    <a:pt x="9119" y="224"/>
                    <a:pt x="9115" y="257"/>
                  </a:cubicBezTo>
                  <a:cubicBezTo>
                    <a:pt x="9072" y="250"/>
                    <a:pt x="9032" y="242"/>
                    <a:pt x="8989" y="238"/>
                  </a:cubicBezTo>
                  <a:cubicBezTo>
                    <a:pt x="8946" y="232"/>
                    <a:pt x="8903" y="228"/>
                    <a:pt x="8863" y="220"/>
                  </a:cubicBezTo>
                  <a:cubicBezTo>
                    <a:pt x="8936" y="217"/>
                    <a:pt x="8943" y="202"/>
                    <a:pt x="9014" y="199"/>
                  </a:cubicBezTo>
                  <a:cubicBezTo>
                    <a:pt x="8960" y="189"/>
                    <a:pt x="8912" y="185"/>
                    <a:pt x="8871" y="185"/>
                  </a:cubicBezTo>
                  <a:cubicBezTo>
                    <a:pt x="8819" y="185"/>
                    <a:pt x="8777" y="191"/>
                    <a:pt x="8741" y="199"/>
                  </a:cubicBezTo>
                  <a:cubicBezTo>
                    <a:pt x="8676" y="217"/>
                    <a:pt x="8629" y="250"/>
                    <a:pt x="8579" y="285"/>
                  </a:cubicBezTo>
                  <a:cubicBezTo>
                    <a:pt x="8553" y="300"/>
                    <a:pt x="8528" y="318"/>
                    <a:pt x="8499" y="336"/>
                  </a:cubicBezTo>
                  <a:cubicBezTo>
                    <a:pt x="8470" y="353"/>
                    <a:pt x="8438" y="372"/>
                    <a:pt x="8399" y="390"/>
                  </a:cubicBezTo>
                  <a:cubicBezTo>
                    <a:pt x="8359" y="408"/>
                    <a:pt x="8312" y="423"/>
                    <a:pt x="8254" y="436"/>
                  </a:cubicBezTo>
                  <a:cubicBezTo>
                    <a:pt x="8229" y="444"/>
                    <a:pt x="8196" y="448"/>
                    <a:pt x="8164" y="455"/>
                  </a:cubicBezTo>
                  <a:cubicBezTo>
                    <a:pt x="8150" y="458"/>
                    <a:pt x="8132" y="458"/>
                    <a:pt x="8114" y="462"/>
                  </a:cubicBezTo>
                  <a:cubicBezTo>
                    <a:pt x="8096" y="466"/>
                    <a:pt x="8078" y="469"/>
                    <a:pt x="8060" y="469"/>
                  </a:cubicBezTo>
                  <a:cubicBezTo>
                    <a:pt x="8006" y="476"/>
                    <a:pt x="7955" y="480"/>
                    <a:pt x="7912" y="480"/>
                  </a:cubicBezTo>
                  <a:cubicBezTo>
                    <a:pt x="7890" y="481"/>
                    <a:pt x="7871" y="482"/>
                    <a:pt x="7853" y="482"/>
                  </a:cubicBezTo>
                  <a:cubicBezTo>
                    <a:pt x="7836" y="482"/>
                    <a:pt x="7820" y="481"/>
                    <a:pt x="7807" y="480"/>
                  </a:cubicBezTo>
                  <a:cubicBezTo>
                    <a:pt x="7761" y="473"/>
                    <a:pt x="7757" y="458"/>
                    <a:pt x="7825" y="426"/>
                  </a:cubicBezTo>
                  <a:lnTo>
                    <a:pt x="7825" y="426"/>
                  </a:lnTo>
                  <a:lnTo>
                    <a:pt x="7710" y="469"/>
                  </a:lnTo>
                  <a:lnTo>
                    <a:pt x="7595" y="509"/>
                  </a:lnTo>
                  <a:cubicBezTo>
                    <a:pt x="7519" y="538"/>
                    <a:pt x="7444" y="570"/>
                    <a:pt x="7368" y="599"/>
                  </a:cubicBezTo>
                  <a:cubicBezTo>
                    <a:pt x="7338" y="605"/>
                    <a:pt x="7316" y="608"/>
                    <a:pt x="7301" y="608"/>
                  </a:cubicBezTo>
                  <a:cubicBezTo>
                    <a:pt x="7282" y="608"/>
                    <a:pt x="7274" y="603"/>
                    <a:pt x="7278" y="596"/>
                  </a:cubicBezTo>
                  <a:cubicBezTo>
                    <a:pt x="7282" y="588"/>
                    <a:pt x="7296" y="577"/>
                    <a:pt x="7321" y="566"/>
                  </a:cubicBezTo>
                  <a:lnTo>
                    <a:pt x="7321" y="566"/>
                  </a:lnTo>
                  <a:cubicBezTo>
                    <a:pt x="7109" y="631"/>
                    <a:pt x="6896" y="704"/>
                    <a:pt x="6688" y="782"/>
                  </a:cubicBezTo>
                  <a:lnTo>
                    <a:pt x="6691" y="772"/>
                  </a:lnTo>
                  <a:lnTo>
                    <a:pt x="6691" y="772"/>
                  </a:lnTo>
                  <a:cubicBezTo>
                    <a:pt x="6605" y="844"/>
                    <a:pt x="6402" y="985"/>
                    <a:pt x="6309" y="1053"/>
                  </a:cubicBezTo>
                  <a:cubicBezTo>
                    <a:pt x="6279" y="1059"/>
                    <a:pt x="6261" y="1061"/>
                    <a:pt x="6251" y="1061"/>
                  </a:cubicBezTo>
                  <a:cubicBezTo>
                    <a:pt x="6229" y="1061"/>
                    <a:pt x="6245" y="1050"/>
                    <a:pt x="6269" y="1035"/>
                  </a:cubicBezTo>
                  <a:cubicBezTo>
                    <a:pt x="6305" y="1017"/>
                    <a:pt x="6356" y="988"/>
                    <a:pt x="6327" y="980"/>
                  </a:cubicBezTo>
                  <a:lnTo>
                    <a:pt x="6327" y="980"/>
                  </a:lnTo>
                  <a:cubicBezTo>
                    <a:pt x="6208" y="1053"/>
                    <a:pt x="6093" y="1125"/>
                    <a:pt x="5981" y="1201"/>
                  </a:cubicBezTo>
                  <a:cubicBezTo>
                    <a:pt x="5978" y="1201"/>
                    <a:pt x="5975" y="1201"/>
                    <a:pt x="5972" y="1201"/>
                  </a:cubicBezTo>
                  <a:cubicBezTo>
                    <a:pt x="5893" y="1201"/>
                    <a:pt x="5919" y="1155"/>
                    <a:pt x="5996" y="1096"/>
                  </a:cubicBezTo>
                  <a:cubicBezTo>
                    <a:pt x="6017" y="1078"/>
                    <a:pt x="6039" y="1063"/>
                    <a:pt x="6068" y="1045"/>
                  </a:cubicBezTo>
                  <a:cubicBezTo>
                    <a:pt x="6093" y="1031"/>
                    <a:pt x="6121" y="1013"/>
                    <a:pt x="6154" y="999"/>
                  </a:cubicBezTo>
                  <a:cubicBezTo>
                    <a:pt x="6183" y="980"/>
                    <a:pt x="6215" y="967"/>
                    <a:pt x="6247" y="952"/>
                  </a:cubicBezTo>
                  <a:cubicBezTo>
                    <a:pt x="6280" y="937"/>
                    <a:pt x="6316" y="923"/>
                    <a:pt x="6349" y="912"/>
                  </a:cubicBezTo>
                  <a:cubicBezTo>
                    <a:pt x="6291" y="898"/>
                    <a:pt x="6244" y="894"/>
                    <a:pt x="6204" y="894"/>
                  </a:cubicBezTo>
                  <a:cubicBezTo>
                    <a:pt x="6164" y="894"/>
                    <a:pt x="6129" y="898"/>
                    <a:pt x="6100" y="905"/>
                  </a:cubicBezTo>
                  <a:cubicBezTo>
                    <a:pt x="6068" y="916"/>
                    <a:pt x="6043" y="927"/>
                    <a:pt x="6013" y="945"/>
                  </a:cubicBezTo>
                  <a:cubicBezTo>
                    <a:pt x="5988" y="959"/>
                    <a:pt x="5960" y="977"/>
                    <a:pt x="5931" y="999"/>
                  </a:cubicBezTo>
                  <a:cubicBezTo>
                    <a:pt x="5873" y="1042"/>
                    <a:pt x="5805" y="1096"/>
                    <a:pt x="5700" y="1150"/>
                  </a:cubicBezTo>
                  <a:cubicBezTo>
                    <a:pt x="5596" y="1211"/>
                    <a:pt x="5455" y="1273"/>
                    <a:pt x="5253" y="1344"/>
                  </a:cubicBezTo>
                  <a:cubicBezTo>
                    <a:pt x="5308" y="1309"/>
                    <a:pt x="5361" y="1269"/>
                    <a:pt x="5419" y="1233"/>
                  </a:cubicBezTo>
                  <a:lnTo>
                    <a:pt x="5502" y="1179"/>
                  </a:lnTo>
                  <a:cubicBezTo>
                    <a:pt x="5527" y="1161"/>
                    <a:pt x="5556" y="1146"/>
                    <a:pt x="5585" y="1128"/>
                  </a:cubicBezTo>
                  <a:cubicBezTo>
                    <a:pt x="5549" y="1128"/>
                    <a:pt x="5513" y="1128"/>
                    <a:pt x="5477" y="1132"/>
                  </a:cubicBezTo>
                  <a:cubicBezTo>
                    <a:pt x="5441" y="1139"/>
                    <a:pt x="5404" y="1146"/>
                    <a:pt x="5369" y="1153"/>
                  </a:cubicBezTo>
                  <a:cubicBezTo>
                    <a:pt x="5296" y="1175"/>
                    <a:pt x="5225" y="1204"/>
                    <a:pt x="5149" y="1240"/>
                  </a:cubicBezTo>
                  <a:cubicBezTo>
                    <a:pt x="4997" y="1309"/>
                    <a:pt x="4829" y="1402"/>
                    <a:pt x="4612" y="1492"/>
                  </a:cubicBezTo>
                  <a:cubicBezTo>
                    <a:pt x="4644" y="1489"/>
                    <a:pt x="4713" y="1464"/>
                    <a:pt x="4796" y="1439"/>
                  </a:cubicBezTo>
                  <a:cubicBezTo>
                    <a:pt x="4839" y="1427"/>
                    <a:pt x="4882" y="1413"/>
                    <a:pt x="4929" y="1402"/>
                  </a:cubicBezTo>
                  <a:cubicBezTo>
                    <a:pt x="4951" y="1395"/>
                    <a:pt x="4972" y="1391"/>
                    <a:pt x="4994" y="1384"/>
                  </a:cubicBezTo>
                  <a:cubicBezTo>
                    <a:pt x="5015" y="1381"/>
                    <a:pt x="5037" y="1377"/>
                    <a:pt x="5059" y="1374"/>
                  </a:cubicBezTo>
                  <a:cubicBezTo>
                    <a:pt x="5105" y="1365"/>
                    <a:pt x="5147" y="1359"/>
                    <a:pt x="5178" y="1359"/>
                  </a:cubicBezTo>
                  <a:cubicBezTo>
                    <a:pt x="5200" y="1359"/>
                    <a:pt x="5218" y="1362"/>
                    <a:pt x="5228" y="1369"/>
                  </a:cubicBezTo>
                  <a:cubicBezTo>
                    <a:pt x="5239" y="1381"/>
                    <a:pt x="5239" y="1395"/>
                    <a:pt x="5228" y="1413"/>
                  </a:cubicBezTo>
                  <a:cubicBezTo>
                    <a:pt x="5213" y="1434"/>
                    <a:pt x="5188" y="1460"/>
                    <a:pt x="5145" y="1496"/>
                  </a:cubicBezTo>
                  <a:cubicBezTo>
                    <a:pt x="5027" y="1547"/>
                    <a:pt x="4879" y="1629"/>
                    <a:pt x="4709" y="1810"/>
                  </a:cubicBezTo>
                  <a:cubicBezTo>
                    <a:pt x="4701" y="1797"/>
                    <a:pt x="4687" y="1791"/>
                    <a:pt x="4670" y="1791"/>
                  </a:cubicBezTo>
                  <a:cubicBezTo>
                    <a:pt x="4639" y="1791"/>
                    <a:pt x="4595" y="1812"/>
                    <a:pt x="4543" y="1849"/>
                  </a:cubicBezTo>
                  <a:cubicBezTo>
                    <a:pt x="4500" y="1874"/>
                    <a:pt x="4453" y="1910"/>
                    <a:pt x="4407" y="1950"/>
                  </a:cubicBezTo>
                  <a:cubicBezTo>
                    <a:pt x="4382" y="1971"/>
                    <a:pt x="4357" y="1993"/>
                    <a:pt x="4327" y="2014"/>
                  </a:cubicBezTo>
                  <a:cubicBezTo>
                    <a:pt x="4302" y="2040"/>
                    <a:pt x="4274" y="2061"/>
                    <a:pt x="4245" y="2087"/>
                  </a:cubicBezTo>
                  <a:lnTo>
                    <a:pt x="4184" y="1982"/>
                  </a:lnTo>
                  <a:cubicBezTo>
                    <a:pt x="4154" y="2011"/>
                    <a:pt x="4129" y="2036"/>
                    <a:pt x="4111" y="2061"/>
                  </a:cubicBezTo>
                  <a:cubicBezTo>
                    <a:pt x="4089" y="2087"/>
                    <a:pt x="4076" y="2109"/>
                    <a:pt x="4061" y="2126"/>
                  </a:cubicBezTo>
                  <a:cubicBezTo>
                    <a:pt x="4032" y="2166"/>
                    <a:pt x="4014" y="2199"/>
                    <a:pt x="4003" y="2227"/>
                  </a:cubicBezTo>
                  <a:cubicBezTo>
                    <a:pt x="3989" y="2260"/>
                    <a:pt x="3981" y="2285"/>
                    <a:pt x="3967" y="2317"/>
                  </a:cubicBezTo>
                  <a:cubicBezTo>
                    <a:pt x="3956" y="2346"/>
                    <a:pt x="3942" y="2378"/>
                    <a:pt x="3916" y="2422"/>
                  </a:cubicBezTo>
                  <a:cubicBezTo>
                    <a:pt x="3884" y="2455"/>
                    <a:pt x="3852" y="2480"/>
                    <a:pt x="3823" y="2501"/>
                  </a:cubicBezTo>
                  <a:cubicBezTo>
                    <a:pt x="3795" y="2526"/>
                    <a:pt x="3769" y="2548"/>
                    <a:pt x="3744" y="2566"/>
                  </a:cubicBezTo>
                  <a:cubicBezTo>
                    <a:pt x="3718" y="2580"/>
                    <a:pt x="3697" y="2595"/>
                    <a:pt x="3675" y="2609"/>
                  </a:cubicBezTo>
                  <a:cubicBezTo>
                    <a:pt x="3654" y="2620"/>
                    <a:pt x="3632" y="2631"/>
                    <a:pt x="3614" y="2638"/>
                  </a:cubicBezTo>
                  <a:cubicBezTo>
                    <a:pt x="3575" y="2656"/>
                    <a:pt x="3542" y="2663"/>
                    <a:pt x="3510" y="2671"/>
                  </a:cubicBezTo>
                  <a:cubicBezTo>
                    <a:pt x="3477" y="2678"/>
                    <a:pt x="3449" y="2681"/>
                    <a:pt x="3419" y="2685"/>
                  </a:cubicBezTo>
                  <a:cubicBezTo>
                    <a:pt x="3304" y="2815"/>
                    <a:pt x="3284" y="2852"/>
                    <a:pt x="3305" y="2852"/>
                  </a:cubicBezTo>
                  <a:cubicBezTo>
                    <a:pt x="3322" y="2852"/>
                    <a:pt x="3362" y="2830"/>
                    <a:pt x="3402" y="2811"/>
                  </a:cubicBezTo>
                  <a:cubicBezTo>
                    <a:pt x="3434" y="2798"/>
                    <a:pt x="3464" y="2786"/>
                    <a:pt x="3481" y="2786"/>
                  </a:cubicBezTo>
                  <a:cubicBezTo>
                    <a:pt x="3489" y="2786"/>
                    <a:pt x="3494" y="2789"/>
                    <a:pt x="3495" y="2796"/>
                  </a:cubicBezTo>
                  <a:cubicBezTo>
                    <a:pt x="3499" y="2807"/>
                    <a:pt x="3492" y="2829"/>
                    <a:pt x="3470" y="2865"/>
                  </a:cubicBezTo>
                  <a:cubicBezTo>
                    <a:pt x="3459" y="2883"/>
                    <a:pt x="3449" y="2904"/>
                    <a:pt x="3431" y="2930"/>
                  </a:cubicBezTo>
                  <a:cubicBezTo>
                    <a:pt x="3419" y="2944"/>
                    <a:pt x="3409" y="2959"/>
                    <a:pt x="3402" y="2973"/>
                  </a:cubicBezTo>
                  <a:cubicBezTo>
                    <a:pt x="3391" y="2987"/>
                    <a:pt x="3376" y="3005"/>
                    <a:pt x="3366" y="3023"/>
                  </a:cubicBezTo>
                  <a:cubicBezTo>
                    <a:pt x="3326" y="3067"/>
                    <a:pt x="3286" y="3110"/>
                    <a:pt x="3251" y="3157"/>
                  </a:cubicBezTo>
                  <a:cubicBezTo>
                    <a:pt x="3214" y="3200"/>
                    <a:pt x="3182" y="3243"/>
                    <a:pt x="3153" y="3290"/>
                  </a:cubicBezTo>
                  <a:cubicBezTo>
                    <a:pt x="3138" y="3311"/>
                    <a:pt x="3121" y="3333"/>
                    <a:pt x="3106" y="3355"/>
                  </a:cubicBezTo>
                  <a:cubicBezTo>
                    <a:pt x="3092" y="3376"/>
                    <a:pt x="3078" y="3398"/>
                    <a:pt x="3067" y="3423"/>
                  </a:cubicBezTo>
                  <a:cubicBezTo>
                    <a:pt x="3038" y="3466"/>
                    <a:pt x="3013" y="3514"/>
                    <a:pt x="2987" y="3560"/>
                  </a:cubicBezTo>
                  <a:cubicBezTo>
                    <a:pt x="2937" y="3654"/>
                    <a:pt x="2894" y="3755"/>
                    <a:pt x="2847" y="3863"/>
                  </a:cubicBezTo>
                  <a:cubicBezTo>
                    <a:pt x="2836" y="3892"/>
                    <a:pt x="2825" y="3917"/>
                    <a:pt x="2811" y="3946"/>
                  </a:cubicBezTo>
                  <a:cubicBezTo>
                    <a:pt x="2800" y="3975"/>
                    <a:pt x="2789" y="4003"/>
                    <a:pt x="2779" y="4032"/>
                  </a:cubicBezTo>
                  <a:cubicBezTo>
                    <a:pt x="2757" y="4093"/>
                    <a:pt x="2732" y="4154"/>
                    <a:pt x="2706" y="4219"/>
                  </a:cubicBezTo>
                  <a:cubicBezTo>
                    <a:pt x="2652" y="4296"/>
                    <a:pt x="2627" y="4323"/>
                    <a:pt x="2616" y="4323"/>
                  </a:cubicBezTo>
                  <a:cubicBezTo>
                    <a:pt x="2607" y="4323"/>
                    <a:pt x="2606" y="4308"/>
                    <a:pt x="2606" y="4288"/>
                  </a:cubicBezTo>
                  <a:cubicBezTo>
                    <a:pt x="2608" y="4254"/>
                    <a:pt x="2618" y="4208"/>
                    <a:pt x="2604" y="4208"/>
                  </a:cubicBezTo>
                  <a:cubicBezTo>
                    <a:pt x="2600" y="4208"/>
                    <a:pt x="2593" y="4213"/>
                    <a:pt x="2584" y="4223"/>
                  </a:cubicBezTo>
                  <a:lnTo>
                    <a:pt x="2541" y="4522"/>
                  </a:lnTo>
                  <a:cubicBezTo>
                    <a:pt x="2525" y="4549"/>
                    <a:pt x="2513" y="4558"/>
                    <a:pt x="2504" y="4558"/>
                  </a:cubicBezTo>
                  <a:cubicBezTo>
                    <a:pt x="2493" y="4558"/>
                    <a:pt x="2487" y="4543"/>
                    <a:pt x="2483" y="4533"/>
                  </a:cubicBezTo>
                  <a:lnTo>
                    <a:pt x="2483" y="4533"/>
                  </a:lnTo>
                  <a:cubicBezTo>
                    <a:pt x="2447" y="4652"/>
                    <a:pt x="2473" y="4670"/>
                    <a:pt x="2486" y="4703"/>
                  </a:cubicBezTo>
                  <a:cubicBezTo>
                    <a:pt x="2498" y="4716"/>
                    <a:pt x="2505" y="4738"/>
                    <a:pt x="2501" y="4774"/>
                  </a:cubicBezTo>
                  <a:cubicBezTo>
                    <a:pt x="2498" y="4796"/>
                    <a:pt x="2494" y="4818"/>
                    <a:pt x="2486" y="4846"/>
                  </a:cubicBezTo>
                  <a:cubicBezTo>
                    <a:pt x="2483" y="4864"/>
                    <a:pt x="2476" y="4879"/>
                    <a:pt x="2468" y="4897"/>
                  </a:cubicBezTo>
                  <a:cubicBezTo>
                    <a:pt x="2465" y="4914"/>
                    <a:pt x="2458" y="4936"/>
                    <a:pt x="2451" y="4958"/>
                  </a:cubicBezTo>
                  <a:cubicBezTo>
                    <a:pt x="2468" y="4994"/>
                    <a:pt x="2451" y="5052"/>
                    <a:pt x="2408" y="5124"/>
                  </a:cubicBezTo>
                  <a:cubicBezTo>
                    <a:pt x="2386" y="5160"/>
                    <a:pt x="2357" y="5203"/>
                    <a:pt x="2328" y="5246"/>
                  </a:cubicBezTo>
                  <a:cubicBezTo>
                    <a:pt x="2300" y="5290"/>
                    <a:pt x="2267" y="5336"/>
                    <a:pt x="2235" y="5386"/>
                  </a:cubicBezTo>
                  <a:cubicBezTo>
                    <a:pt x="2198" y="5437"/>
                    <a:pt x="2166" y="5491"/>
                    <a:pt x="2130" y="5546"/>
                  </a:cubicBezTo>
                  <a:cubicBezTo>
                    <a:pt x="2097" y="5603"/>
                    <a:pt x="2069" y="5661"/>
                    <a:pt x="2040" y="5719"/>
                  </a:cubicBezTo>
                  <a:cubicBezTo>
                    <a:pt x="2014" y="5776"/>
                    <a:pt x="1989" y="5837"/>
                    <a:pt x="1971" y="5898"/>
                  </a:cubicBezTo>
                  <a:cubicBezTo>
                    <a:pt x="1957" y="5960"/>
                    <a:pt x="1946" y="6021"/>
                    <a:pt x="1943" y="6082"/>
                  </a:cubicBezTo>
                  <a:cubicBezTo>
                    <a:pt x="1927" y="6102"/>
                    <a:pt x="1916" y="6110"/>
                    <a:pt x="1907" y="6110"/>
                  </a:cubicBezTo>
                  <a:cubicBezTo>
                    <a:pt x="1879" y="6110"/>
                    <a:pt x="1880" y="6020"/>
                    <a:pt x="1846" y="6020"/>
                  </a:cubicBezTo>
                  <a:cubicBezTo>
                    <a:pt x="1843" y="6020"/>
                    <a:pt x="1841" y="6020"/>
                    <a:pt x="1838" y="6021"/>
                  </a:cubicBezTo>
                  <a:cubicBezTo>
                    <a:pt x="1820" y="6096"/>
                    <a:pt x="1806" y="6165"/>
                    <a:pt x="1795" y="6226"/>
                  </a:cubicBezTo>
                  <a:cubicBezTo>
                    <a:pt x="1781" y="6284"/>
                    <a:pt x="1773" y="6334"/>
                    <a:pt x="1763" y="6377"/>
                  </a:cubicBezTo>
                  <a:cubicBezTo>
                    <a:pt x="1745" y="6467"/>
                    <a:pt x="1733" y="6532"/>
                    <a:pt x="1723" y="6590"/>
                  </a:cubicBezTo>
                  <a:cubicBezTo>
                    <a:pt x="1712" y="6651"/>
                    <a:pt x="1708" y="6713"/>
                    <a:pt x="1701" y="6788"/>
                  </a:cubicBezTo>
                  <a:cubicBezTo>
                    <a:pt x="1694" y="6864"/>
                    <a:pt x="1687" y="6958"/>
                    <a:pt x="1676" y="7091"/>
                  </a:cubicBezTo>
                  <a:cubicBezTo>
                    <a:pt x="1608" y="7224"/>
                    <a:pt x="1535" y="7357"/>
                    <a:pt x="1470" y="7491"/>
                  </a:cubicBezTo>
                  <a:cubicBezTo>
                    <a:pt x="1511" y="7423"/>
                    <a:pt x="1543" y="7396"/>
                    <a:pt x="1567" y="7396"/>
                  </a:cubicBezTo>
                  <a:cubicBezTo>
                    <a:pt x="1569" y="7396"/>
                    <a:pt x="1570" y="7397"/>
                    <a:pt x="1572" y="7397"/>
                  </a:cubicBezTo>
                  <a:cubicBezTo>
                    <a:pt x="1593" y="7405"/>
                    <a:pt x="1608" y="7443"/>
                    <a:pt x="1615" y="7501"/>
                  </a:cubicBezTo>
                  <a:cubicBezTo>
                    <a:pt x="1622" y="7559"/>
                    <a:pt x="1625" y="7638"/>
                    <a:pt x="1622" y="7729"/>
                  </a:cubicBezTo>
                  <a:cubicBezTo>
                    <a:pt x="1622" y="7772"/>
                    <a:pt x="1618" y="7815"/>
                    <a:pt x="1618" y="7862"/>
                  </a:cubicBezTo>
                  <a:cubicBezTo>
                    <a:pt x="1618" y="7887"/>
                    <a:pt x="1615" y="7909"/>
                    <a:pt x="1615" y="7934"/>
                  </a:cubicBezTo>
                  <a:cubicBezTo>
                    <a:pt x="1615" y="7955"/>
                    <a:pt x="1611" y="7980"/>
                    <a:pt x="1611" y="8002"/>
                  </a:cubicBezTo>
                  <a:cubicBezTo>
                    <a:pt x="1622" y="7988"/>
                    <a:pt x="1633" y="7973"/>
                    <a:pt x="1643" y="7962"/>
                  </a:cubicBezTo>
                  <a:lnTo>
                    <a:pt x="1643" y="7962"/>
                  </a:lnTo>
                  <a:cubicBezTo>
                    <a:pt x="1633" y="8002"/>
                    <a:pt x="1622" y="8038"/>
                    <a:pt x="1608" y="8078"/>
                  </a:cubicBezTo>
                  <a:cubicBezTo>
                    <a:pt x="1611" y="8053"/>
                    <a:pt x="1611" y="8027"/>
                    <a:pt x="1611" y="8002"/>
                  </a:cubicBezTo>
                  <a:lnTo>
                    <a:pt x="1611" y="8002"/>
                  </a:lnTo>
                  <a:cubicBezTo>
                    <a:pt x="1600" y="8020"/>
                    <a:pt x="1586" y="8038"/>
                    <a:pt x="1572" y="8060"/>
                  </a:cubicBezTo>
                  <a:cubicBezTo>
                    <a:pt x="1579" y="8088"/>
                    <a:pt x="1582" y="8121"/>
                    <a:pt x="1590" y="8150"/>
                  </a:cubicBezTo>
                  <a:cubicBezTo>
                    <a:pt x="1565" y="8240"/>
                    <a:pt x="1539" y="8334"/>
                    <a:pt x="1514" y="8427"/>
                  </a:cubicBezTo>
                  <a:cubicBezTo>
                    <a:pt x="1507" y="8424"/>
                    <a:pt x="1500" y="8420"/>
                    <a:pt x="1496" y="8416"/>
                  </a:cubicBezTo>
                  <a:cubicBezTo>
                    <a:pt x="1485" y="8402"/>
                    <a:pt x="1474" y="8377"/>
                    <a:pt x="1464" y="8348"/>
                  </a:cubicBezTo>
                  <a:cubicBezTo>
                    <a:pt x="1457" y="8316"/>
                    <a:pt x="1449" y="8280"/>
                    <a:pt x="1442" y="8236"/>
                  </a:cubicBezTo>
                  <a:cubicBezTo>
                    <a:pt x="1485" y="8175"/>
                    <a:pt x="1528" y="8118"/>
                    <a:pt x="1572" y="8060"/>
                  </a:cubicBezTo>
                  <a:cubicBezTo>
                    <a:pt x="1540" y="7907"/>
                    <a:pt x="1502" y="7760"/>
                    <a:pt x="1431" y="7760"/>
                  </a:cubicBezTo>
                  <a:cubicBezTo>
                    <a:pt x="1429" y="7760"/>
                    <a:pt x="1426" y="7760"/>
                    <a:pt x="1424" y="7761"/>
                  </a:cubicBezTo>
                  <a:cubicBezTo>
                    <a:pt x="1427" y="7801"/>
                    <a:pt x="1417" y="7872"/>
                    <a:pt x="1402" y="7952"/>
                  </a:cubicBezTo>
                  <a:cubicBezTo>
                    <a:pt x="1396" y="7915"/>
                    <a:pt x="1387" y="7892"/>
                    <a:pt x="1374" y="7892"/>
                  </a:cubicBezTo>
                  <a:cubicBezTo>
                    <a:pt x="1371" y="7892"/>
                    <a:pt x="1369" y="7892"/>
                    <a:pt x="1366" y="7894"/>
                  </a:cubicBezTo>
                  <a:cubicBezTo>
                    <a:pt x="1349" y="7909"/>
                    <a:pt x="1359" y="7977"/>
                    <a:pt x="1362" y="8075"/>
                  </a:cubicBezTo>
                  <a:lnTo>
                    <a:pt x="1197" y="8165"/>
                  </a:lnTo>
                  <a:lnTo>
                    <a:pt x="1240" y="8211"/>
                  </a:lnTo>
                  <a:cubicBezTo>
                    <a:pt x="1215" y="8269"/>
                    <a:pt x="1193" y="8330"/>
                    <a:pt x="1168" y="8388"/>
                  </a:cubicBezTo>
                  <a:lnTo>
                    <a:pt x="1100" y="8567"/>
                  </a:lnTo>
                  <a:cubicBezTo>
                    <a:pt x="1053" y="8687"/>
                    <a:pt x="1010" y="8805"/>
                    <a:pt x="966" y="8925"/>
                  </a:cubicBezTo>
                  <a:lnTo>
                    <a:pt x="966" y="9134"/>
                  </a:lnTo>
                  <a:cubicBezTo>
                    <a:pt x="970" y="9202"/>
                    <a:pt x="973" y="9270"/>
                    <a:pt x="977" y="9342"/>
                  </a:cubicBezTo>
                  <a:cubicBezTo>
                    <a:pt x="985" y="9480"/>
                    <a:pt x="988" y="9623"/>
                    <a:pt x="995" y="9771"/>
                  </a:cubicBezTo>
                  <a:cubicBezTo>
                    <a:pt x="998" y="9922"/>
                    <a:pt x="995" y="10081"/>
                    <a:pt x="991" y="10258"/>
                  </a:cubicBezTo>
                  <a:cubicBezTo>
                    <a:pt x="988" y="10344"/>
                    <a:pt x="981" y="10438"/>
                    <a:pt x="973" y="10531"/>
                  </a:cubicBezTo>
                  <a:cubicBezTo>
                    <a:pt x="966" y="10629"/>
                    <a:pt x="955" y="10729"/>
                    <a:pt x="941" y="10834"/>
                  </a:cubicBezTo>
                  <a:cubicBezTo>
                    <a:pt x="917" y="10731"/>
                    <a:pt x="884" y="10706"/>
                    <a:pt x="846" y="10706"/>
                  </a:cubicBezTo>
                  <a:cubicBezTo>
                    <a:pt x="808" y="10706"/>
                    <a:pt x="764" y="10730"/>
                    <a:pt x="717" y="10730"/>
                  </a:cubicBezTo>
                  <a:cubicBezTo>
                    <a:pt x="705" y="10730"/>
                    <a:pt x="694" y="10729"/>
                    <a:pt x="682" y="10726"/>
                  </a:cubicBezTo>
                  <a:cubicBezTo>
                    <a:pt x="722" y="10675"/>
                    <a:pt x="747" y="10607"/>
                    <a:pt x="765" y="10528"/>
                  </a:cubicBezTo>
                  <a:cubicBezTo>
                    <a:pt x="782" y="10448"/>
                    <a:pt x="790" y="10362"/>
                    <a:pt x="797" y="10265"/>
                  </a:cubicBezTo>
                  <a:cubicBezTo>
                    <a:pt x="800" y="10215"/>
                    <a:pt x="804" y="10164"/>
                    <a:pt x="808" y="10113"/>
                  </a:cubicBezTo>
                  <a:cubicBezTo>
                    <a:pt x="808" y="10088"/>
                    <a:pt x="812" y="10059"/>
                    <a:pt x="815" y="10034"/>
                  </a:cubicBezTo>
                  <a:cubicBezTo>
                    <a:pt x="815" y="10009"/>
                    <a:pt x="819" y="9980"/>
                    <a:pt x="822" y="9955"/>
                  </a:cubicBezTo>
                  <a:cubicBezTo>
                    <a:pt x="833" y="9851"/>
                    <a:pt x="850" y="9747"/>
                    <a:pt x="880" y="9643"/>
                  </a:cubicBezTo>
                  <a:lnTo>
                    <a:pt x="880" y="9643"/>
                  </a:lnTo>
                  <a:cubicBezTo>
                    <a:pt x="847" y="9754"/>
                    <a:pt x="820" y="9789"/>
                    <a:pt x="801" y="9789"/>
                  </a:cubicBezTo>
                  <a:cubicBezTo>
                    <a:pt x="784" y="9789"/>
                    <a:pt x="773" y="9760"/>
                    <a:pt x="772" y="9731"/>
                  </a:cubicBezTo>
                  <a:cubicBezTo>
                    <a:pt x="747" y="9998"/>
                    <a:pt x="732" y="10268"/>
                    <a:pt x="714" y="10534"/>
                  </a:cubicBezTo>
                  <a:cubicBezTo>
                    <a:pt x="706" y="10532"/>
                    <a:pt x="700" y="10530"/>
                    <a:pt x="693" y="10530"/>
                  </a:cubicBezTo>
                  <a:cubicBezTo>
                    <a:pt x="622" y="10530"/>
                    <a:pt x="607" y="10702"/>
                    <a:pt x="534" y="10885"/>
                  </a:cubicBezTo>
                  <a:cubicBezTo>
                    <a:pt x="550" y="10876"/>
                    <a:pt x="564" y="10872"/>
                    <a:pt x="575" y="10872"/>
                  </a:cubicBezTo>
                  <a:cubicBezTo>
                    <a:pt x="719" y="10872"/>
                    <a:pt x="553" y="11515"/>
                    <a:pt x="559" y="11821"/>
                  </a:cubicBezTo>
                  <a:cubicBezTo>
                    <a:pt x="557" y="11821"/>
                    <a:pt x="554" y="11821"/>
                    <a:pt x="552" y="11821"/>
                  </a:cubicBezTo>
                  <a:cubicBezTo>
                    <a:pt x="523" y="11821"/>
                    <a:pt x="497" y="11801"/>
                    <a:pt x="487" y="11735"/>
                  </a:cubicBezTo>
                  <a:cubicBezTo>
                    <a:pt x="476" y="11666"/>
                    <a:pt x="484" y="11547"/>
                    <a:pt x="523" y="11356"/>
                  </a:cubicBezTo>
                  <a:lnTo>
                    <a:pt x="523" y="11356"/>
                  </a:lnTo>
                  <a:cubicBezTo>
                    <a:pt x="469" y="11457"/>
                    <a:pt x="451" y="11543"/>
                    <a:pt x="451" y="11626"/>
                  </a:cubicBezTo>
                  <a:cubicBezTo>
                    <a:pt x="451" y="11706"/>
                    <a:pt x="466" y="11781"/>
                    <a:pt x="484" y="11853"/>
                  </a:cubicBezTo>
                  <a:cubicBezTo>
                    <a:pt x="519" y="12001"/>
                    <a:pt x="559" y="12145"/>
                    <a:pt x="469" y="12350"/>
                  </a:cubicBezTo>
                  <a:cubicBezTo>
                    <a:pt x="480" y="12253"/>
                    <a:pt x="498" y="12203"/>
                    <a:pt x="473" y="12160"/>
                  </a:cubicBezTo>
                  <a:lnTo>
                    <a:pt x="473" y="12160"/>
                  </a:lnTo>
                  <a:cubicBezTo>
                    <a:pt x="476" y="12217"/>
                    <a:pt x="473" y="12297"/>
                    <a:pt x="466" y="12376"/>
                  </a:cubicBezTo>
                  <a:cubicBezTo>
                    <a:pt x="458" y="12458"/>
                    <a:pt x="444" y="12541"/>
                    <a:pt x="429" y="12614"/>
                  </a:cubicBezTo>
                  <a:cubicBezTo>
                    <a:pt x="404" y="12730"/>
                    <a:pt x="376" y="12817"/>
                    <a:pt x="357" y="12817"/>
                  </a:cubicBezTo>
                  <a:cubicBezTo>
                    <a:pt x="351" y="12817"/>
                    <a:pt x="347" y="12811"/>
                    <a:pt x="343" y="12797"/>
                  </a:cubicBezTo>
                  <a:lnTo>
                    <a:pt x="354" y="12700"/>
                  </a:lnTo>
                  <a:lnTo>
                    <a:pt x="354" y="12700"/>
                  </a:lnTo>
                  <a:cubicBezTo>
                    <a:pt x="346" y="12739"/>
                    <a:pt x="340" y="12782"/>
                    <a:pt x="333" y="12826"/>
                  </a:cubicBezTo>
                  <a:cubicBezTo>
                    <a:pt x="325" y="12869"/>
                    <a:pt x="321" y="12917"/>
                    <a:pt x="314" y="12967"/>
                  </a:cubicBezTo>
                  <a:cubicBezTo>
                    <a:pt x="300" y="13060"/>
                    <a:pt x="289" y="13165"/>
                    <a:pt x="278" y="13273"/>
                  </a:cubicBezTo>
                  <a:cubicBezTo>
                    <a:pt x="263" y="13377"/>
                    <a:pt x="256" y="13489"/>
                    <a:pt x="250" y="13597"/>
                  </a:cubicBezTo>
                  <a:cubicBezTo>
                    <a:pt x="246" y="13651"/>
                    <a:pt x="242" y="13709"/>
                    <a:pt x="238" y="13763"/>
                  </a:cubicBezTo>
                  <a:cubicBezTo>
                    <a:pt x="235" y="13817"/>
                    <a:pt x="231" y="13868"/>
                    <a:pt x="231" y="13921"/>
                  </a:cubicBezTo>
                  <a:cubicBezTo>
                    <a:pt x="228" y="14026"/>
                    <a:pt x="225" y="14127"/>
                    <a:pt x="228" y="14220"/>
                  </a:cubicBezTo>
                  <a:cubicBezTo>
                    <a:pt x="228" y="14314"/>
                    <a:pt x="231" y="14397"/>
                    <a:pt x="238" y="14473"/>
                  </a:cubicBezTo>
                  <a:cubicBezTo>
                    <a:pt x="253" y="14620"/>
                    <a:pt x="278" y="14721"/>
                    <a:pt x="314" y="14746"/>
                  </a:cubicBezTo>
                  <a:cubicBezTo>
                    <a:pt x="314" y="14746"/>
                    <a:pt x="313" y="14746"/>
                    <a:pt x="312" y="14746"/>
                  </a:cubicBezTo>
                  <a:cubicBezTo>
                    <a:pt x="284" y="14746"/>
                    <a:pt x="129" y="14651"/>
                    <a:pt x="102" y="14609"/>
                  </a:cubicBezTo>
                  <a:lnTo>
                    <a:pt x="102" y="14609"/>
                  </a:lnTo>
                  <a:cubicBezTo>
                    <a:pt x="120" y="14660"/>
                    <a:pt x="138" y="14706"/>
                    <a:pt x="160" y="14757"/>
                  </a:cubicBezTo>
                  <a:lnTo>
                    <a:pt x="217" y="14905"/>
                  </a:lnTo>
                  <a:lnTo>
                    <a:pt x="336" y="15197"/>
                  </a:lnTo>
                  <a:cubicBezTo>
                    <a:pt x="368" y="15268"/>
                    <a:pt x="397" y="15341"/>
                    <a:pt x="429" y="15413"/>
                  </a:cubicBezTo>
                  <a:cubicBezTo>
                    <a:pt x="426" y="15532"/>
                    <a:pt x="423" y="15650"/>
                    <a:pt x="423" y="15770"/>
                  </a:cubicBezTo>
                  <a:cubicBezTo>
                    <a:pt x="379" y="15780"/>
                    <a:pt x="336" y="15795"/>
                    <a:pt x="296" y="15802"/>
                  </a:cubicBezTo>
                  <a:cubicBezTo>
                    <a:pt x="283" y="15804"/>
                    <a:pt x="271" y="15805"/>
                    <a:pt x="258" y="15805"/>
                  </a:cubicBezTo>
                  <a:cubicBezTo>
                    <a:pt x="164" y="15805"/>
                    <a:pt x="80" y="15748"/>
                    <a:pt x="52" y="15510"/>
                  </a:cubicBezTo>
                  <a:cubicBezTo>
                    <a:pt x="30" y="15665"/>
                    <a:pt x="1" y="15856"/>
                    <a:pt x="52" y="16180"/>
                  </a:cubicBezTo>
                  <a:cubicBezTo>
                    <a:pt x="64" y="16106"/>
                    <a:pt x="160" y="16005"/>
                    <a:pt x="217" y="16005"/>
                  </a:cubicBezTo>
                  <a:cubicBezTo>
                    <a:pt x="240" y="16005"/>
                    <a:pt x="257" y="16021"/>
                    <a:pt x="260" y="16061"/>
                  </a:cubicBezTo>
                  <a:cubicBezTo>
                    <a:pt x="185" y="16256"/>
                    <a:pt x="167" y="16324"/>
                    <a:pt x="148" y="16404"/>
                  </a:cubicBezTo>
                  <a:cubicBezTo>
                    <a:pt x="134" y="16483"/>
                    <a:pt x="120" y="16570"/>
                    <a:pt x="65" y="16800"/>
                  </a:cubicBezTo>
                  <a:cubicBezTo>
                    <a:pt x="74" y="16771"/>
                    <a:pt x="93" y="16759"/>
                    <a:pt x="116" y="16759"/>
                  </a:cubicBezTo>
                  <a:cubicBezTo>
                    <a:pt x="139" y="16759"/>
                    <a:pt x="168" y="16772"/>
                    <a:pt x="195" y="16796"/>
                  </a:cubicBezTo>
                  <a:cubicBezTo>
                    <a:pt x="253" y="16851"/>
                    <a:pt x="307" y="16951"/>
                    <a:pt x="311" y="17074"/>
                  </a:cubicBezTo>
                  <a:cubicBezTo>
                    <a:pt x="302" y="17063"/>
                    <a:pt x="282" y="17061"/>
                    <a:pt x="258" y="17061"/>
                  </a:cubicBezTo>
                  <a:cubicBezTo>
                    <a:pt x="234" y="17061"/>
                    <a:pt x="206" y="17063"/>
                    <a:pt x="178" y="17063"/>
                  </a:cubicBezTo>
                  <a:cubicBezTo>
                    <a:pt x="134" y="17063"/>
                    <a:pt x="92" y="17057"/>
                    <a:pt x="77" y="17023"/>
                  </a:cubicBezTo>
                  <a:lnTo>
                    <a:pt x="77" y="17023"/>
                  </a:lnTo>
                  <a:cubicBezTo>
                    <a:pt x="148" y="17214"/>
                    <a:pt x="228" y="17401"/>
                    <a:pt x="303" y="17589"/>
                  </a:cubicBezTo>
                  <a:cubicBezTo>
                    <a:pt x="289" y="17563"/>
                    <a:pt x="271" y="17552"/>
                    <a:pt x="251" y="17552"/>
                  </a:cubicBezTo>
                  <a:cubicBezTo>
                    <a:pt x="193" y="17552"/>
                    <a:pt x="119" y="17645"/>
                    <a:pt x="87" y="17744"/>
                  </a:cubicBezTo>
                  <a:cubicBezTo>
                    <a:pt x="89" y="17740"/>
                    <a:pt x="91" y="17739"/>
                    <a:pt x="92" y="17739"/>
                  </a:cubicBezTo>
                  <a:cubicBezTo>
                    <a:pt x="107" y="17739"/>
                    <a:pt x="113" y="17862"/>
                    <a:pt x="123" y="18007"/>
                  </a:cubicBezTo>
                  <a:cubicBezTo>
                    <a:pt x="134" y="18165"/>
                    <a:pt x="145" y="18356"/>
                    <a:pt x="163" y="18439"/>
                  </a:cubicBezTo>
                  <a:cubicBezTo>
                    <a:pt x="170" y="18349"/>
                    <a:pt x="181" y="18263"/>
                    <a:pt x="188" y="18173"/>
                  </a:cubicBezTo>
                  <a:cubicBezTo>
                    <a:pt x="195" y="18346"/>
                    <a:pt x="225" y="18475"/>
                    <a:pt x="260" y="18580"/>
                  </a:cubicBezTo>
                  <a:cubicBezTo>
                    <a:pt x="300" y="18684"/>
                    <a:pt x="346" y="18763"/>
                    <a:pt x="393" y="18843"/>
                  </a:cubicBezTo>
                  <a:cubicBezTo>
                    <a:pt x="491" y="19004"/>
                    <a:pt x="588" y="19159"/>
                    <a:pt x="635" y="19498"/>
                  </a:cubicBezTo>
                  <a:cubicBezTo>
                    <a:pt x="610" y="19465"/>
                    <a:pt x="550" y="19429"/>
                    <a:pt x="492" y="19429"/>
                  </a:cubicBezTo>
                  <a:cubicBezTo>
                    <a:pt x="419" y="19429"/>
                    <a:pt x="351" y="19488"/>
                    <a:pt x="365" y="19686"/>
                  </a:cubicBezTo>
                  <a:cubicBezTo>
                    <a:pt x="429" y="19757"/>
                    <a:pt x="588" y="19912"/>
                    <a:pt x="750" y="20118"/>
                  </a:cubicBezTo>
                  <a:cubicBezTo>
                    <a:pt x="765" y="20132"/>
                    <a:pt x="775" y="20147"/>
                    <a:pt x="787" y="20161"/>
                  </a:cubicBezTo>
                  <a:cubicBezTo>
                    <a:pt x="833" y="20417"/>
                    <a:pt x="883" y="20669"/>
                    <a:pt x="938" y="20910"/>
                  </a:cubicBezTo>
                  <a:cubicBezTo>
                    <a:pt x="908" y="20875"/>
                    <a:pt x="883" y="20835"/>
                    <a:pt x="855" y="20795"/>
                  </a:cubicBezTo>
                  <a:cubicBezTo>
                    <a:pt x="674" y="20536"/>
                    <a:pt x="498" y="20248"/>
                    <a:pt x="397" y="20035"/>
                  </a:cubicBezTo>
                  <a:cubicBezTo>
                    <a:pt x="393" y="20168"/>
                    <a:pt x="379" y="20190"/>
                    <a:pt x="376" y="20226"/>
                  </a:cubicBezTo>
                  <a:cubicBezTo>
                    <a:pt x="368" y="20262"/>
                    <a:pt x="376" y="20313"/>
                    <a:pt x="415" y="20504"/>
                  </a:cubicBezTo>
                  <a:cubicBezTo>
                    <a:pt x="409" y="20529"/>
                    <a:pt x="402" y="20540"/>
                    <a:pt x="393" y="20540"/>
                  </a:cubicBezTo>
                  <a:cubicBezTo>
                    <a:pt x="351" y="20540"/>
                    <a:pt x="281" y="20292"/>
                    <a:pt x="263" y="20197"/>
                  </a:cubicBezTo>
                  <a:lnTo>
                    <a:pt x="263" y="20197"/>
                  </a:lnTo>
                  <a:cubicBezTo>
                    <a:pt x="307" y="20499"/>
                    <a:pt x="354" y="20802"/>
                    <a:pt x="408" y="21105"/>
                  </a:cubicBezTo>
                  <a:cubicBezTo>
                    <a:pt x="412" y="21102"/>
                    <a:pt x="417" y="21101"/>
                    <a:pt x="421" y="21101"/>
                  </a:cubicBezTo>
                  <a:cubicBezTo>
                    <a:pt x="447" y="21101"/>
                    <a:pt x="474" y="21132"/>
                    <a:pt x="501" y="21181"/>
                  </a:cubicBezTo>
                  <a:cubicBezTo>
                    <a:pt x="534" y="21239"/>
                    <a:pt x="570" y="21317"/>
                    <a:pt x="606" y="21400"/>
                  </a:cubicBezTo>
                  <a:cubicBezTo>
                    <a:pt x="669" y="21553"/>
                    <a:pt x="735" y="21703"/>
                    <a:pt x="782" y="21703"/>
                  </a:cubicBezTo>
                  <a:cubicBezTo>
                    <a:pt x="786" y="21703"/>
                    <a:pt x="790" y="21702"/>
                    <a:pt x="793" y="21699"/>
                  </a:cubicBezTo>
                  <a:cubicBezTo>
                    <a:pt x="729" y="21545"/>
                    <a:pt x="667" y="21390"/>
                    <a:pt x="609" y="21234"/>
                  </a:cubicBezTo>
                  <a:cubicBezTo>
                    <a:pt x="549" y="21076"/>
                    <a:pt x="491" y="20921"/>
                    <a:pt x="436" y="20763"/>
                  </a:cubicBezTo>
                  <a:cubicBezTo>
                    <a:pt x="443" y="20759"/>
                    <a:pt x="450" y="20758"/>
                    <a:pt x="457" y="20758"/>
                  </a:cubicBezTo>
                  <a:cubicBezTo>
                    <a:pt x="519" y="20758"/>
                    <a:pt x="622" y="20875"/>
                    <a:pt x="729" y="21058"/>
                  </a:cubicBezTo>
                  <a:cubicBezTo>
                    <a:pt x="790" y="21162"/>
                    <a:pt x="851" y="21285"/>
                    <a:pt x="905" y="21422"/>
                  </a:cubicBezTo>
                  <a:cubicBezTo>
                    <a:pt x="963" y="21558"/>
                    <a:pt x="1013" y="21710"/>
                    <a:pt x="1049" y="21865"/>
                  </a:cubicBezTo>
                  <a:cubicBezTo>
                    <a:pt x="1049" y="21911"/>
                    <a:pt x="1029" y="21928"/>
                    <a:pt x="1001" y="21928"/>
                  </a:cubicBezTo>
                  <a:cubicBezTo>
                    <a:pt x="977" y="21928"/>
                    <a:pt x="949" y="21917"/>
                    <a:pt x="920" y="21901"/>
                  </a:cubicBezTo>
                  <a:cubicBezTo>
                    <a:pt x="861" y="21872"/>
                    <a:pt x="796" y="21827"/>
                    <a:pt x="771" y="21827"/>
                  </a:cubicBezTo>
                  <a:cubicBezTo>
                    <a:pt x="769" y="21827"/>
                    <a:pt x="767" y="21828"/>
                    <a:pt x="765" y="21829"/>
                  </a:cubicBezTo>
                  <a:cubicBezTo>
                    <a:pt x="797" y="21865"/>
                    <a:pt x="858" y="22009"/>
                    <a:pt x="912" y="22150"/>
                  </a:cubicBezTo>
                  <a:cubicBezTo>
                    <a:pt x="938" y="22222"/>
                    <a:pt x="966" y="22290"/>
                    <a:pt x="981" y="22348"/>
                  </a:cubicBezTo>
                  <a:cubicBezTo>
                    <a:pt x="1003" y="22406"/>
                    <a:pt x="1013" y="22449"/>
                    <a:pt x="1010" y="22463"/>
                  </a:cubicBezTo>
                  <a:cubicBezTo>
                    <a:pt x="959" y="22384"/>
                    <a:pt x="908" y="22301"/>
                    <a:pt x="862" y="22222"/>
                  </a:cubicBezTo>
                  <a:lnTo>
                    <a:pt x="862" y="22222"/>
                  </a:lnTo>
                  <a:cubicBezTo>
                    <a:pt x="890" y="22401"/>
                    <a:pt x="977" y="22531"/>
                    <a:pt x="1060" y="22669"/>
                  </a:cubicBezTo>
                  <a:cubicBezTo>
                    <a:pt x="1143" y="22809"/>
                    <a:pt x="1222" y="22953"/>
                    <a:pt x="1251" y="23180"/>
                  </a:cubicBezTo>
                  <a:cubicBezTo>
                    <a:pt x="1276" y="23252"/>
                    <a:pt x="1279" y="23374"/>
                    <a:pt x="1294" y="23479"/>
                  </a:cubicBezTo>
                  <a:cubicBezTo>
                    <a:pt x="1298" y="23504"/>
                    <a:pt x="1301" y="23530"/>
                    <a:pt x="1309" y="23551"/>
                  </a:cubicBezTo>
                  <a:cubicBezTo>
                    <a:pt x="1312" y="23573"/>
                    <a:pt x="1316" y="23595"/>
                    <a:pt x="1323" y="23612"/>
                  </a:cubicBezTo>
                  <a:cubicBezTo>
                    <a:pt x="1333" y="23642"/>
                    <a:pt x="1346" y="23663"/>
                    <a:pt x="1366" y="23663"/>
                  </a:cubicBezTo>
                  <a:cubicBezTo>
                    <a:pt x="1367" y="23663"/>
                    <a:pt x="1369" y="23663"/>
                    <a:pt x="1370" y="23663"/>
                  </a:cubicBezTo>
                  <a:cubicBezTo>
                    <a:pt x="1374" y="23590"/>
                    <a:pt x="1399" y="23522"/>
                    <a:pt x="1442" y="23461"/>
                  </a:cubicBezTo>
                  <a:cubicBezTo>
                    <a:pt x="1485" y="23400"/>
                    <a:pt x="1543" y="23349"/>
                    <a:pt x="1600" y="23309"/>
                  </a:cubicBezTo>
                  <a:cubicBezTo>
                    <a:pt x="1625" y="23295"/>
                    <a:pt x="1651" y="23281"/>
                    <a:pt x="1676" y="23270"/>
                  </a:cubicBezTo>
                  <a:cubicBezTo>
                    <a:pt x="1748" y="23432"/>
                    <a:pt x="1820" y="23580"/>
                    <a:pt x="1896" y="23717"/>
                  </a:cubicBezTo>
                  <a:cubicBezTo>
                    <a:pt x="1878" y="23720"/>
                    <a:pt x="1860" y="23720"/>
                    <a:pt x="1846" y="23724"/>
                  </a:cubicBezTo>
                  <a:cubicBezTo>
                    <a:pt x="1860" y="23753"/>
                    <a:pt x="1874" y="23781"/>
                    <a:pt x="1892" y="23806"/>
                  </a:cubicBezTo>
                  <a:lnTo>
                    <a:pt x="1932" y="23781"/>
                  </a:lnTo>
                  <a:cubicBezTo>
                    <a:pt x="2026" y="23944"/>
                    <a:pt x="2119" y="24084"/>
                    <a:pt x="2217" y="24207"/>
                  </a:cubicBezTo>
                  <a:cubicBezTo>
                    <a:pt x="2209" y="24222"/>
                    <a:pt x="2195" y="24228"/>
                    <a:pt x="2177" y="24232"/>
                  </a:cubicBezTo>
                  <a:cubicBezTo>
                    <a:pt x="2159" y="24232"/>
                    <a:pt x="2134" y="24228"/>
                    <a:pt x="2109" y="24225"/>
                  </a:cubicBezTo>
                  <a:cubicBezTo>
                    <a:pt x="2083" y="24217"/>
                    <a:pt x="2054" y="24207"/>
                    <a:pt x="2026" y="24196"/>
                  </a:cubicBezTo>
                  <a:cubicBezTo>
                    <a:pt x="1971" y="24174"/>
                    <a:pt x="1917" y="24149"/>
                    <a:pt x="1878" y="24145"/>
                  </a:cubicBezTo>
                  <a:cubicBezTo>
                    <a:pt x="1874" y="24145"/>
                    <a:pt x="1871" y="24145"/>
                    <a:pt x="1867" y="24145"/>
                  </a:cubicBezTo>
                  <a:cubicBezTo>
                    <a:pt x="1834" y="24145"/>
                    <a:pt x="1814" y="24162"/>
                    <a:pt x="1828" y="24217"/>
                  </a:cubicBezTo>
                  <a:cubicBezTo>
                    <a:pt x="1829" y="24216"/>
                    <a:pt x="1831" y="24216"/>
                    <a:pt x="1834" y="24216"/>
                  </a:cubicBezTo>
                  <a:cubicBezTo>
                    <a:pt x="1851" y="24216"/>
                    <a:pt x="1886" y="24236"/>
                    <a:pt x="1921" y="24260"/>
                  </a:cubicBezTo>
                  <a:cubicBezTo>
                    <a:pt x="1961" y="24286"/>
                    <a:pt x="2000" y="24318"/>
                    <a:pt x="2026" y="24340"/>
                  </a:cubicBezTo>
                  <a:cubicBezTo>
                    <a:pt x="2047" y="24376"/>
                    <a:pt x="2051" y="24394"/>
                    <a:pt x="2047" y="24408"/>
                  </a:cubicBezTo>
                  <a:cubicBezTo>
                    <a:pt x="2044" y="24420"/>
                    <a:pt x="2032" y="24426"/>
                    <a:pt x="2026" y="24438"/>
                  </a:cubicBezTo>
                  <a:cubicBezTo>
                    <a:pt x="2022" y="24445"/>
                    <a:pt x="2019" y="24459"/>
                    <a:pt x="2036" y="24488"/>
                  </a:cubicBezTo>
                  <a:cubicBezTo>
                    <a:pt x="2044" y="24495"/>
                    <a:pt x="2047" y="24503"/>
                    <a:pt x="2054" y="24513"/>
                  </a:cubicBezTo>
                  <a:cubicBezTo>
                    <a:pt x="2062" y="24524"/>
                    <a:pt x="2069" y="24531"/>
                    <a:pt x="2079" y="24546"/>
                  </a:cubicBezTo>
                  <a:cubicBezTo>
                    <a:pt x="2090" y="24556"/>
                    <a:pt x="2101" y="24567"/>
                    <a:pt x="2115" y="24581"/>
                  </a:cubicBezTo>
                  <a:cubicBezTo>
                    <a:pt x="2130" y="24596"/>
                    <a:pt x="2148" y="24611"/>
                    <a:pt x="2166" y="24628"/>
                  </a:cubicBezTo>
                  <a:cubicBezTo>
                    <a:pt x="2171" y="24626"/>
                    <a:pt x="2176" y="24625"/>
                    <a:pt x="2181" y="24625"/>
                  </a:cubicBezTo>
                  <a:cubicBezTo>
                    <a:pt x="2194" y="24625"/>
                    <a:pt x="2209" y="24631"/>
                    <a:pt x="2227" y="24639"/>
                  </a:cubicBezTo>
                  <a:cubicBezTo>
                    <a:pt x="2242" y="24643"/>
                    <a:pt x="2256" y="24649"/>
                    <a:pt x="2267" y="24657"/>
                  </a:cubicBezTo>
                  <a:cubicBezTo>
                    <a:pt x="2281" y="24664"/>
                    <a:pt x="2292" y="24675"/>
                    <a:pt x="2307" y="24682"/>
                  </a:cubicBezTo>
                  <a:cubicBezTo>
                    <a:pt x="2360" y="24714"/>
                    <a:pt x="2411" y="24762"/>
                    <a:pt x="2451" y="24794"/>
                  </a:cubicBezTo>
                  <a:cubicBezTo>
                    <a:pt x="2481" y="24822"/>
                    <a:pt x="2503" y="24839"/>
                    <a:pt x="2507" y="24839"/>
                  </a:cubicBezTo>
                  <a:cubicBezTo>
                    <a:pt x="2508" y="24839"/>
                    <a:pt x="2507" y="24837"/>
                    <a:pt x="2505" y="24834"/>
                  </a:cubicBezTo>
                  <a:cubicBezTo>
                    <a:pt x="2498" y="24822"/>
                    <a:pt x="2458" y="24772"/>
                    <a:pt x="2371" y="24664"/>
                  </a:cubicBezTo>
                  <a:lnTo>
                    <a:pt x="2371" y="24664"/>
                  </a:lnTo>
                  <a:cubicBezTo>
                    <a:pt x="2443" y="24711"/>
                    <a:pt x="2494" y="24751"/>
                    <a:pt x="2537" y="24784"/>
                  </a:cubicBezTo>
                  <a:cubicBezTo>
                    <a:pt x="2584" y="24819"/>
                    <a:pt x="2616" y="24848"/>
                    <a:pt x="2652" y="24884"/>
                  </a:cubicBezTo>
                  <a:cubicBezTo>
                    <a:pt x="2671" y="24899"/>
                    <a:pt x="2689" y="24917"/>
                    <a:pt x="2710" y="24935"/>
                  </a:cubicBezTo>
                  <a:cubicBezTo>
                    <a:pt x="2728" y="24952"/>
                    <a:pt x="2749" y="24970"/>
                    <a:pt x="2775" y="24992"/>
                  </a:cubicBezTo>
                  <a:cubicBezTo>
                    <a:pt x="2800" y="25010"/>
                    <a:pt x="2829" y="25032"/>
                    <a:pt x="2857" y="25053"/>
                  </a:cubicBezTo>
                  <a:cubicBezTo>
                    <a:pt x="2875" y="25068"/>
                    <a:pt x="2894" y="25078"/>
                    <a:pt x="2912" y="25090"/>
                  </a:cubicBezTo>
                  <a:cubicBezTo>
                    <a:pt x="2930" y="25103"/>
                    <a:pt x="2948" y="25115"/>
                    <a:pt x="2970" y="25129"/>
                  </a:cubicBezTo>
                  <a:cubicBezTo>
                    <a:pt x="2949" y="25081"/>
                    <a:pt x="2998" y="25061"/>
                    <a:pt x="3082" y="25061"/>
                  </a:cubicBezTo>
                  <a:cubicBezTo>
                    <a:pt x="3118" y="25061"/>
                    <a:pt x="3161" y="25065"/>
                    <a:pt x="3207" y="25071"/>
                  </a:cubicBezTo>
                  <a:cubicBezTo>
                    <a:pt x="3258" y="25078"/>
                    <a:pt x="3311" y="25086"/>
                    <a:pt x="3366" y="25097"/>
                  </a:cubicBezTo>
                  <a:cubicBezTo>
                    <a:pt x="3488" y="25168"/>
                    <a:pt x="3614" y="25237"/>
                    <a:pt x="3740" y="25302"/>
                  </a:cubicBezTo>
                  <a:cubicBezTo>
                    <a:pt x="3744" y="25309"/>
                    <a:pt x="3748" y="25316"/>
                    <a:pt x="3751" y="25320"/>
                  </a:cubicBezTo>
                  <a:cubicBezTo>
                    <a:pt x="3827" y="25359"/>
                    <a:pt x="3895" y="25399"/>
                    <a:pt x="3964" y="25432"/>
                  </a:cubicBezTo>
                  <a:cubicBezTo>
                    <a:pt x="3996" y="25449"/>
                    <a:pt x="4032" y="25464"/>
                    <a:pt x="4061" y="25482"/>
                  </a:cubicBezTo>
                  <a:cubicBezTo>
                    <a:pt x="4094" y="25497"/>
                    <a:pt x="4126" y="25514"/>
                    <a:pt x="4159" y="25529"/>
                  </a:cubicBezTo>
                  <a:cubicBezTo>
                    <a:pt x="4219" y="25562"/>
                    <a:pt x="4277" y="25590"/>
                    <a:pt x="4338" y="25619"/>
                  </a:cubicBezTo>
                  <a:cubicBezTo>
                    <a:pt x="4396" y="25648"/>
                    <a:pt x="4453" y="25673"/>
                    <a:pt x="4511" y="25702"/>
                  </a:cubicBezTo>
                  <a:cubicBezTo>
                    <a:pt x="4742" y="25806"/>
                    <a:pt x="4972" y="25903"/>
                    <a:pt x="5275" y="25994"/>
                  </a:cubicBezTo>
                  <a:cubicBezTo>
                    <a:pt x="5296" y="26016"/>
                    <a:pt x="5379" y="26059"/>
                    <a:pt x="5437" y="26094"/>
                  </a:cubicBezTo>
                  <a:cubicBezTo>
                    <a:pt x="5499" y="26131"/>
                    <a:pt x="5534" y="26167"/>
                    <a:pt x="5466" y="26174"/>
                  </a:cubicBezTo>
                  <a:cubicBezTo>
                    <a:pt x="5473" y="26174"/>
                    <a:pt x="5481" y="26174"/>
                    <a:pt x="5488" y="26174"/>
                  </a:cubicBezTo>
                  <a:cubicBezTo>
                    <a:pt x="5526" y="26174"/>
                    <a:pt x="5564" y="26171"/>
                    <a:pt x="5609" y="26171"/>
                  </a:cubicBezTo>
                  <a:cubicBezTo>
                    <a:pt x="5668" y="26171"/>
                    <a:pt x="5741" y="26176"/>
                    <a:pt x="5840" y="26199"/>
                  </a:cubicBezTo>
                  <a:cubicBezTo>
                    <a:pt x="5940" y="26257"/>
                    <a:pt x="5945" y="26274"/>
                    <a:pt x="5907" y="26274"/>
                  </a:cubicBezTo>
                  <a:cubicBezTo>
                    <a:pt x="5881" y="26274"/>
                    <a:pt x="5835" y="26266"/>
                    <a:pt x="5787" y="26257"/>
                  </a:cubicBezTo>
                  <a:cubicBezTo>
                    <a:pt x="5735" y="26246"/>
                    <a:pt x="5682" y="26236"/>
                    <a:pt x="5647" y="26236"/>
                  </a:cubicBezTo>
                  <a:cubicBezTo>
                    <a:pt x="5602" y="26236"/>
                    <a:pt x="5591" y="26253"/>
                    <a:pt x="5660" y="26310"/>
                  </a:cubicBezTo>
                  <a:cubicBezTo>
                    <a:pt x="5672" y="26293"/>
                    <a:pt x="5715" y="26287"/>
                    <a:pt x="5778" y="26287"/>
                  </a:cubicBezTo>
                  <a:cubicBezTo>
                    <a:pt x="5831" y="26287"/>
                    <a:pt x="5897" y="26291"/>
                    <a:pt x="5970" y="26297"/>
                  </a:cubicBezTo>
                  <a:cubicBezTo>
                    <a:pt x="6010" y="26300"/>
                    <a:pt x="6053" y="26304"/>
                    <a:pt x="6096" y="26307"/>
                  </a:cubicBezTo>
                  <a:cubicBezTo>
                    <a:pt x="6136" y="26310"/>
                    <a:pt x="6179" y="26314"/>
                    <a:pt x="6222" y="26318"/>
                  </a:cubicBezTo>
                  <a:cubicBezTo>
                    <a:pt x="6266" y="26322"/>
                    <a:pt x="6305" y="26325"/>
                    <a:pt x="6349" y="26329"/>
                  </a:cubicBezTo>
                  <a:cubicBezTo>
                    <a:pt x="6388" y="26332"/>
                    <a:pt x="6424" y="26332"/>
                    <a:pt x="6460" y="26332"/>
                  </a:cubicBezTo>
                  <a:cubicBezTo>
                    <a:pt x="6453" y="26318"/>
                    <a:pt x="6439" y="26304"/>
                    <a:pt x="6413" y="26292"/>
                  </a:cubicBezTo>
                  <a:cubicBezTo>
                    <a:pt x="6392" y="26278"/>
                    <a:pt x="6367" y="26267"/>
                    <a:pt x="6334" y="26257"/>
                  </a:cubicBezTo>
                  <a:cubicBezTo>
                    <a:pt x="6266" y="26235"/>
                    <a:pt x="6183" y="26221"/>
                    <a:pt x="6093" y="26210"/>
                  </a:cubicBezTo>
                  <a:cubicBezTo>
                    <a:pt x="5999" y="26195"/>
                    <a:pt x="5902" y="26189"/>
                    <a:pt x="5808" y="26177"/>
                  </a:cubicBezTo>
                  <a:cubicBezTo>
                    <a:pt x="5715" y="26170"/>
                    <a:pt x="5628" y="26163"/>
                    <a:pt x="5556" y="26156"/>
                  </a:cubicBezTo>
                  <a:cubicBezTo>
                    <a:pt x="5567" y="26116"/>
                    <a:pt x="5607" y="26087"/>
                    <a:pt x="5672" y="26062"/>
                  </a:cubicBezTo>
                  <a:cubicBezTo>
                    <a:pt x="5693" y="26051"/>
                    <a:pt x="5722" y="26044"/>
                    <a:pt x="5750" y="26037"/>
                  </a:cubicBezTo>
                  <a:cubicBezTo>
                    <a:pt x="6381" y="26195"/>
                    <a:pt x="7044" y="26307"/>
                    <a:pt x="7725" y="26379"/>
                  </a:cubicBezTo>
                  <a:cubicBezTo>
                    <a:pt x="7915" y="26419"/>
                    <a:pt x="8236" y="26451"/>
                    <a:pt x="8597" y="26476"/>
                  </a:cubicBezTo>
                  <a:cubicBezTo>
                    <a:pt x="9069" y="26505"/>
                    <a:pt x="9601" y="26516"/>
                    <a:pt x="9977" y="26556"/>
                  </a:cubicBezTo>
                  <a:cubicBezTo>
                    <a:pt x="10045" y="26538"/>
                    <a:pt x="10135" y="26520"/>
                    <a:pt x="10196" y="26502"/>
                  </a:cubicBezTo>
                  <a:cubicBezTo>
                    <a:pt x="10221" y="26491"/>
                    <a:pt x="10239" y="26483"/>
                    <a:pt x="10250" y="26476"/>
                  </a:cubicBezTo>
                  <a:cubicBezTo>
                    <a:pt x="11114" y="26458"/>
                    <a:pt x="11976" y="26393"/>
                    <a:pt x="12808" y="26297"/>
                  </a:cubicBezTo>
                  <a:lnTo>
                    <a:pt x="12808" y="26297"/>
                  </a:lnTo>
                  <a:cubicBezTo>
                    <a:pt x="12800" y="26310"/>
                    <a:pt x="12805" y="26325"/>
                    <a:pt x="12815" y="26336"/>
                  </a:cubicBezTo>
                  <a:cubicBezTo>
                    <a:pt x="12877" y="26322"/>
                    <a:pt x="12935" y="26307"/>
                    <a:pt x="12995" y="26292"/>
                  </a:cubicBezTo>
                  <a:lnTo>
                    <a:pt x="13136" y="26253"/>
                  </a:lnTo>
                  <a:cubicBezTo>
                    <a:pt x="13151" y="26253"/>
                    <a:pt x="13164" y="26253"/>
                    <a:pt x="13176" y="26249"/>
                  </a:cubicBezTo>
                  <a:lnTo>
                    <a:pt x="13176" y="26249"/>
                  </a:lnTo>
                  <a:cubicBezTo>
                    <a:pt x="13168" y="26271"/>
                    <a:pt x="13068" y="26314"/>
                    <a:pt x="13161" y="26322"/>
                  </a:cubicBezTo>
                  <a:cubicBezTo>
                    <a:pt x="13168" y="26297"/>
                    <a:pt x="13211" y="26264"/>
                    <a:pt x="13280" y="26235"/>
                  </a:cubicBezTo>
                  <a:cubicBezTo>
                    <a:pt x="13467" y="26210"/>
                    <a:pt x="13648" y="26184"/>
                    <a:pt x="13828" y="26156"/>
                  </a:cubicBezTo>
                  <a:cubicBezTo>
                    <a:pt x="13835" y="26156"/>
                    <a:pt x="13842" y="26159"/>
                    <a:pt x="13853" y="26159"/>
                  </a:cubicBezTo>
                  <a:cubicBezTo>
                    <a:pt x="13860" y="26156"/>
                    <a:pt x="13867" y="26152"/>
                    <a:pt x="13874" y="26149"/>
                  </a:cubicBezTo>
                  <a:cubicBezTo>
                    <a:pt x="14022" y="26127"/>
                    <a:pt x="14170" y="26102"/>
                    <a:pt x="14314" y="26076"/>
                  </a:cubicBezTo>
                  <a:cubicBezTo>
                    <a:pt x="14328" y="26076"/>
                    <a:pt x="14350" y="26076"/>
                    <a:pt x="14378" y="26073"/>
                  </a:cubicBezTo>
                  <a:cubicBezTo>
                    <a:pt x="14411" y="26059"/>
                    <a:pt x="14451" y="26059"/>
                    <a:pt x="14487" y="26048"/>
                  </a:cubicBezTo>
                  <a:cubicBezTo>
                    <a:pt x="16039" y="25770"/>
                    <a:pt x="17387" y="25399"/>
                    <a:pt x="18312" y="25046"/>
                  </a:cubicBezTo>
                  <a:lnTo>
                    <a:pt x="18312" y="25050"/>
                  </a:lnTo>
                  <a:cubicBezTo>
                    <a:pt x="18909" y="25481"/>
                    <a:pt x="19835" y="25613"/>
                    <a:pt x="20539" y="25613"/>
                  </a:cubicBezTo>
                  <a:cubicBezTo>
                    <a:pt x="21005" y="25613"/>
                    <a:pt x="21373" y="25555"/>
                    <a:pt x="21483" y="25489"/>
                  </a:cubicBezTo>
                  <a:cubicBezTo>
                    <a:pt x="21728" y="25346"/>
                    <a:pt x="20889" y="24873"/>
                    <a:pt x="20695" y="24765"/>
                  </a:cubicBezTo>
                  <a:lnTo>
                    <a:pt x="20695" y="24765"/>
                  </a:lnTo>
                  <a:cubicBezTo>
                    <a:pt x="20808" y="24818"/>
                    <a:pt x="21134" y="24959"/>
                    <a:pt x="21410" y="24959"/>
                  </a:cubicBezTo>
                  <a:cubicBezTo>
                    <a:pt x="21590" y="24959"/>
                    <a:pt x="21748" y="24900"/>
                    <a:pt x="21814" y="24719"/>
                  </a:cubicBezTo>
                  <a:cubicBezTo>
                    <a:pt x="21912" y="24455"/>
                    <a:pt x="20352" y="24167"/>
                    <a:pt x="20352" y="24167"/>
                  </a:cubicBezTo>
                  <a:cubicBezTo>
                    <a:pt x="20352" y="24167"/>
                    <a:pt x="20720" y="24041"/>
                    <a:pt x="21087" y="23871"/>
                  </a:cubicBezTo>
                  <a:cubicBezTo>
                    <a:pt x="21159" y="23879"/>
                    <a:pt x="21235" y="23879"/>
                    <a:pt x="21295" y="23889"/>
                  </a:cubicBezTo>
                  <a:cubicBezTo>
                    <a:pt x="21375" y="23901"/>
                    <a:pt x="21433" y="23919"/>
                    <a:pt x="21440" y="23962"/>
                  </a:cubicBezTo>
                  <a:cubicBezTo>
                    <a:pt x="21501" y="23893"/>
                    <a:pt x="21581" y="23843"/>
                    <a:pt x="21674" y="23789"/>
                  </a:cubicBezTo>
                  <a:cubicBezTo>
                    <a:pt x="21721" y="23760"/>
                    <a:pt x="21771" y="23731"/>
                    <a:pt x="21829" y="23698"/>
                  </a:cubicBezTo>
                  <a:cubicBezTo>
                    <a:pt x="21857" y="23681"/>
                    <a:pt x="21887" y="23663"/>
                    <a:pt x="21915" y="23641"/>
                  </a:cubicBezTo>
                  <a:cubicBezTo>
                    <a:pt x="21944" y="23616"/>
                    <a:pt x="21977" y="23590"/>
                    <a:pt x="22009" y="23551"/>
                  </a:cubicBezTo>
                  <a:cubicBezTo>
                    <a:pt x="22027" y="23533"/>
                    <a:pt x="22045" y="23508"/>
                    <a:pt x="22060" y="23479"/>
                  </a:cubicBezTo>
                  <a:cubicBezTo>
                    <a:pt x="22063" y="23472"/>
                    <a:pt x="22070" y="23465"/>
                    <a:pt x="22074" y="23457"/>
                  </a:cubicBezTo>
                  <a:cubicBezTo>
                    <a:pt x="22078" y="23450"/>
                    <a:pt x="22081" y="23439"/>
                    <a:pt x="22085" y="23432"/>
                  </a:cubicBezTo>
                  <a:cubicBezTo>
                    <a:pt x="22088" y="23422"/>
                    <a:pt x="22092" y="23414"/>
                    <a:pt x="22092" y="23404"/>
                  </a:cubicBezTo>
                  <a:cubicBezTo>
                    <a:pt x="22095" y="23392"/>
                    <a:pt x="22100" y="23382"/>
                    <a:pt x="22103" y="23371"/>
                  </a:cubicBezTo>
                  <a:cubicBezTo>
                    <a:pt x="22103" y="23364"/>
                    <a:pt x="22106" y="23349"/>
                    <a:pt x="22106" y="23339"/>
                  </a:cubicBezTo>
                  <a:cubicBezTo>
                    <a:pt x="22106" y="23324"/>
                    <a:pt x="22110" y="23314"/>
                    <a:pt x="22110" y="23302"/>
                  </a:cubicBezTo>
                  <a:cubicBezTo>
                    <a:pt x="22110" y="23277"/>
                    <a:pt x="22106" y="23252"/>
                    <a:pt x="22103" y="23227"/>
                  </a:cubicBezTo>
                  <a:cubicBezTo>
                    <a:pt x="22095" y="23194"/>
                    <a:pt x="22092" y="23187"/>
                    <a:pt x="22088" y="23169"/>
                  </a:cubicBezTo>
                  <a:cubicBezTo>
                    <a:pt x="22081" y="23155"/>
                    <a:pt x="22078" y="23136"/>
                    <a:pt x="22070" y="23123"/>
                  </a:cubicBezTo>
                  <a:cubicBezTo>
                    <a:pt x="22056" y="23090"/>
                    <a:pt x="22038" y="23058"/>
                    <a:pt x="22017" y="23033"/>
                  </a:cubicBezTo>
                  <a:cubicBezTo>
                    <a:pt x="22005" y="23014"/>
                    <a:pt x="21995" y="23000"/>
                    <a:pt x="21980" y="22985"/>
                  </a:cubicBezTo>
                  <a:cubicBezTo>
                    <a:pt x="21991" y="22963"/>
                    <a:pt x="22002" y="22938"/>
                    <a:pt x="22009" y="22913"/>
                  </a:cubicBezTo>
                  <a:cubicBezTo>
                    <a:pt x="22030" y="22855"/>
                    <a:pt x="22038" y="22795"/>
                    <a:pt x="22038" y="22737"/>
                  </a:cubicBezTo>
                  <a:cubicBezTo>
                    <a:pt x="22038" y="22679"/>
                    <a:pt x="22030" y="22625"/>
                    <a:pt x="22020" y="22582"/>
                  </a:cubicBezTo>
                  <a:lnTo>
                    <a:pt x="22013" y="22564"/>
                  </a:lnTo>
                  <a:lnTo>
                    <a:pt x="22009" y="22546"/>
                  </a:lnTo>
                  <a:cubicBezTo>
                    <a:pt x="22005" y="22535"/>
                    <a:pt x="22002" y="22524"/>
                    <a:pt x="21998" y="22514"/>
                  </a:cubicBezTo>
                  <a:cubicBezTo>
                    <a:pt x="21995" y="22506"/>
                    <a:pt x="21991" y="22496"/>
                    <a:pt x="21987" y="22484"/>
                  </a:cubicBezTo>
                  <a:lnTo>
                    <a:pt x="21984" y="22478"/>
                  </a:lnTo>
                  <a:cubicBezTo>
                    <a:pt x="21980" y="22474"/>
                    <a:pt x="21980" y="22474"/>
                    <a:pt x="21980" y="22471"/>
                  </a:cubicBezTo>
                  <a:cubicBezTo>
                    <a:pt x="21973" y="22459"/>
                    <a:pt x="21970" y="22452"/>
                    <a:pt x="21966" y="22441"/>
                  </a:cubicBezTo>
                  <a:cubicBezTo>
                    <a:pt x="21948" y="22409"/>
                    <a:pt x="21927" y="22380"/>
                    <a:pt x="21905" y="22351"/>
                  </a:cubicBezTo>
                  <a:cubicBezTo>
                    <a:pt x="21894" y="22341"/>
                    <a:pt x="21879" y="22330"/>
                    <a:pt x="21869" y="22319"/>
                  </a:cubicBezTo>
                  <a:lnTo>
                    <a:pt x="21851" y="22301"/>
                  </a:lnTo>
                  <a:cubicBezTo>
                    <a:pt x="21847" y="22298"/>
                    <a:pt x="21840" y="22293"/>
                    <a:pt x="21836" y="22286"/>
                  </a:cubicBezTo>
                  <a:cubicBezTo>
                    <a:pt x="21822" y="22280"/>
                    <a:pt x="21811" y="22272"/>
                    <a:pt x="21800" y="22261"/>
                  </a:cubicBezTo>
                  <a:cubicBezTo>
                    <a:pt x="21789" y="22254"/>
                    <a:pt x="21779" y="22250"/>
                    <a:pt x="21768" y="22243"/>
                  </a:cubicBezTo>
                  <a:cubicBezTo>
                    <a:pt x="21746" y="22229"/>
                    <a:pt x="21724" y="22222"/>
                    <a:pt x="21706" y="22211"/>
                  </a:cubicBezTo>
                  <a:cubicBezTo>
                    <a:pt x="21627" y="22178"/>
                    <a:pt x="21559" y="22160"/>
                    <a:pt x="21498" y="22150"/>
                  </a:cubicBezTo>
                  <a:cubicBezTo>
                    <a:pt x="21436" y="22135"/>
                    <a:pt x="21378" y="22128"/>
                    <a:pt x="21325" y="22125"/>
                  </a:cubicBezTo>
                  <a:cubicBezTo>
                    <a:pt x="21217" y="22114"/>
                    <a:pt x="21116" y="22110"/>
                    <a:pt x="21014" y="22110"/>
                  </a:cubicBezTo>
                  <a:cubicBezTo>
                    <a:pt x="20813" y="22110"/>
                    <a:pt x="20615" y="22120"/>
                    <a:pt x="20395" y="22139"/>
                  </a:cubicBezTo>
                  <a:cubicBezTo>
                    <a:pt x="20176" y="22160"/>
                    <a:pt x="19934" y="22193"/>
                    <a:pt x="19653" y="22240"/>
                  </a:cubicBezTo>
                  <a:lnTo>
                    <a:pt x="19754" y="22308"/>
                  </a:lnTo>
                  <a:cubicBezTo>
                    <a:pt x="19602" y="22333"/>
                    <a:pt x="19524" y="22337"/>
                    <a:pt x="19458" y="22337"/>
                  </a:cubicBezTo>
                  <a:cubicBezTo>
                    <a:pt x="19432" y="22337"/>
                    <a:pt x="19408" y="22336"/>
                    <a:pt x="19383" y="22336"/>
                  </a:cubicBezTo>
                  <a:cubicBezTo>
                    <a:pt x="19369" y="22336"/>
                    <a:pt x="19355" y="22336"/>
                    <a:pt x="19340" y="22337"/>
                  </a:cubicBezTo>
                  <a:cubicBezTo>
                    <a:pt x="19283" y="22383"/>
                    <a:pt x="19291" y="22398"/>
                    <a:pt x="19332" y="22398"/>
                  </a:cubicBezTo>
                  <a:cubicBezTo>
                    <a:pt x="19379" y="22398"/>
                    <a:pt x="19467" y="22379"/>
                    <a:pt x="19556" y="22363"/>
                  </a:cubicBezTo>
                  <a:cubicBezTo>
                    <a:pt x="19641" y="22345"/>
                    <a:pt x="19726" y="22329"/>
                    <a:pt x="19778" y="22329"/>
                  </a:cubicBezTo>
                  <a:cubicBezTo>
                    <a:pt x="19831" y="22329"/>
                    <a:pt x="19848" y="22345"/>
                    <a:pt x="19794" y="22395"/>
                  </a:cubicBezTo>
                  <a:cubicBezTo>
                    <a:pt x="19758" y="22384"/>
                    <a:pt x="19713" y="22379"/>
                    <a:pt x="19660" y="22379"/>
                  </a:cubicBezTo>
                  <a:cubicBezTo>
                    <a:pt x="19553" y="22379"/>
                    <a:pt x="19415" y="22398"/>
                    <a:pt x="19260" y="22427"/>
                  </a:cubicBezTo>
                  <a:cubicBezTo>
                    <a:pt x="19206" y="22438"/>
                    <a:pt x="19145" y="22452"/>
                    <a:pt x="19087" y="22466"/>
                  </a:cubicBezTo>
                  <a:cubicBezTo>
                    <a:pt x="19047" y="22474"/>
                    <a:pt x="19008" y="22484"/>
                    <a:pt x="18965" y="22492"/>
                  </a:cubicBezTo>
                  <a:cubicBezTo>
                    <a:pt x="18900" y="22510"/>
                    <a:pt x="18831" y="22524"/>
                    <a:pt x="18771" y="22539"/>
                  </a:cubicBezTo>
                  <a:cubicBezTo>
                    <a:pt x="18763" y="22542"/>
                    <a:pt x="18756" y="22542"/>
                    <a:pt x="18749" y="22546"/>
                  </a:cubicBezTo>
                  <a:lnTo>
                    <a:pt x="18738" y="22549"/>
                  </a:lnTo>
                  <a:lnTo>
                    <a:pt x="18731" y="22553"/>
                  </a:lnTo>
                  <a:lnTo>
                    <a:pt x="18727" y="22553"/>
                  </a:lnTo>
                  <a:lnTo>
                    <a:pt x="18727" y="22549"/>
                  </a:lnTo>
                  <a:cubicBezTo>
                    <a:pt x="18723" y="22539"/>
                    <a:pt x="18720" y="22531"/>
                    <a:pt x="18716" y="22521"/>
                  </a:cubicBezTo>
                  <a:cubicBezTo>
                    <a:pt x="18706" y="22503"/>
                    <a:pt x="18698" y="22484"/>
                    <a:pt x="18695" y="22466"/>
                  </a:cubicBezTo>
                  <a:cubicBezTo>
                    <a:pt x="18680" y="22431"/>
                    <a:pt x="18673" y="22398"/>
                    <a:pt x="18666" y="22366"/>
                  </a:cubicBezTo>
                  <a:cubicBezTo>
                    <a:pt x="18655" y="22305"/>
                    <a:pt x="18663" y="22258"/>
                    <a:pt x="18691" y="22225"/>
                  </a:cubicBezTo>
                  <a:cubicBezTo>
                    <a:pt x="18688" y="22215"/>
                    <a:pt x="18684" y="22207"/>
                    <a:pt x="18680" y="22203"/>
                  </a:cubicBezTo>
                  <a:cubicBezTo>
                    <a:pt x="18680" y="22200"/>
                    <a:pt x="18676" y="22197"/>
                    <a:pt x="18676" y="22197"/>
                  </a:cubicBezTo>
                  <a:lnTo>
                    <a:pt x="18676" y="22193"/>
                  </a:lnTo>
                  <a:lnTo>
                    <a:pt x="18673" y="22190"/>
                  </a:lnTo>
                  <a:cubicBezTo>
                    <a:pt x="18673" y="22185"/>
                    <a:pt x="18670" y="22185"/>
                    <a:pt x="18670" y="22182"/>
                  </a:cubicBezTo>
                  <a:cubicBezTo>
                    <a:pt x="18658" y="22164"/>
                    <a:pt x="18651" y="22153"/>
                    <a:pt x="18644" y="22150"/>
                  </a:cubicBezTo>
                  <a:cubicBezTo>
                    <a:pt x="18642" y="22148"/>
                    <a:pt x="18639" y="22148"/>
                    <a:pt x="18637" y="22148"/>
                  </a:cubicBezTo>
                  <a:cubicBezTo>
                    <a:pt x="18627" y="22148"/>
                    <a:pt x="18621" y="22160"/>
                    <a:pt x="18615" y="22175"/>
                  </a:cubicBezTo>
                  <a:cubicBezTo>
                    <a:pt x="18609" y="22190"/>
                    <a:pt x="18604" y="22202"/>
                    <a:pt x="18596" y="22202"/>
                  </a:cubicBezTo>
                  <a:cubicBezTo>
                    <a:pt x="18594" y="22202"/>
                    <a:pt x="18592" y="22201"/>
                    <a:pt x="18590" y="22200"/>
                  </a:cubicBezTo>
                  <a:cubicBezTo>
                    <a:pt x="18576" y="22193"/>
                    <a:pt x="18555" y="22160"/>
                    <a:pt x="18525" y="22077"/>
                  </a:cubicBezTo>
                  <a:cubicBezTo>
                    <a:pt x="18533" y="22042"/>
                    <a:pt x="18540" y="22009"/>
                    <a:pt x="18547" y="21973"/>
                  </a:cubicBezTo>
                  <a:cubicBezTo>
                    <a:pt x="18515" y="21952"/>
                    <a:pt x="18482" y="21934"/>
                    <a:pt x="18450" y="21912"/>
                  </a:cubicBezTo>
                  <a:cubicBezTo>
                    <a:pt x="18435" y="21858"/>
                    <a:pt x="18425" y="21807"/>
                    <a:pt x="18421" y="21764"/>
                  </a:cubicBezTo>
                  <a:cubicBezTo>
                    <a:pt x="18417" y="21718"/>
                    <a:pt x="18417" y="21681"/>
                    <a:pt x="18421" y="21649"/>
                  </a:cubicBezTo>
                  <a:cubicBezTo>
                    <a:pt x="18428" y="21584"/>
                    <a:pt x="18450" y="21548"/>
                    <a:pt x="18468" y="21537"/>
                  </a:cubicBezTo>
                  <a:cubicBezTo>
                    <a:pt x="18478" y="21591"/>
                    <a:pt x="18525" y="21685"/>
                    <a:pt x="18547" y="21739"/>
                  </a:cubicBezTo>
                  <a:cubicBezTo>
                    <a:pt x="18533" y="21591"/>
                    <a:pt x="18472" y="21393"/>
                    <a:pt x="18421" y="21217"/>
                  </a:cubicBezTo>
                  <a:cubicBezTo>
                    <a:pt x="18375" y="21068"/>
                    <a:pt x="18332" y="20936"/>
                    <a:pt x="18321" y="20867"/>
                  </a:cubicBezTo>
                  <a:lnTo>
                    <a:pt x="18321" y="20867"/>
                  </a:lnTo>
                  <a:cubicBezTo>
                    <a:pt x="18327" y="20909"/>
                    <a:pt x="18331" y="20955"/>
                    <a:pt x="18334" y="21001"/>
                  </a:cubicBezTo>
                  <a:cubicBezTo>
                    <a:pt x="18342" y="21054"/>
                    <a:pt x="18349" y="21112"/>
                    <a:pt x="18356" y="21169"/>
                  </a:cubicBezTo>
                  <a:cubicBezTo>
                    <a:pt x="18287" y="20939"/>
                    <a:pt x="18234" y="20687"/>
                    <a:pt x="18191" y="20431"/>
                  </a:cubicBezTo>
                  <a:cubicBezTo>
                    <a:pt x="18147" y="20172"/>
                    <a:pt x="18114" y="19905"/>
                    <a:pt x="18086" y="19635"/>
                  </a:cubicBezTo>
                  <a:cubicBezTo>
                    <a:pt x="18031" y="19099"/>
                    <a:pt x="17996" y="18565"/>
                    <a:pt x="17931" y="18086"/>
                  </a:cubicBezTo>
                  <a:lnTo>
                    <a:pt x="17891" y="18161"/>
                  </a:lnTo>
                  <a:cubicBezTo>
                    <a:pt x="17845" y="17794"/>
                    <a:pt x="17855" y="17646"/>
                    <a:pt x="17873" y="17491"/>
                  </a:cubicBezTo>
                  <a:cubicBezTo>
                    <a:pt x="17891" y="17336"/>
                    <a:pt x="17913" y="17175"/>
                    <a:pt x="17902" y="16771"/>
                  </a:cubicBezTo>
                  <a:lnTo>
                    <a:pt x="17902" y="16771"/>
                  </a:lnTo>
                  <a:lnTo>
                    <a:pt x="17913" y="16800"/>
                  </a:lnTo>
                  <a:cubicBezTo>
                    <a:pt x="17873" y="16638"/>
                    <a:pt x="17859" y="16422"/>
                    <a:pt x="17873" y="16202"/>
                  </a:cubicBezTo>
                  <a:lnTo>
                    <a:pt x="17873" y="16202"/>
                  </a:lnTo>
                  <a:cubicBezTo>
                    <a:pt x="17880" y="16234"/>
                    <a:pt x="17887" y="16247"/>
                    <a:pt x="17895" y="16247"/>
                  </a:cubicBezTo>
                  <a:cubicBezTo>
                    <a:pt x="17927" y="16247"/>
                    <a:pt x="17967" y="16019"/>
                    <a:pt x="18001" y="16019"/>
                  </a:cubicBezTo>
                  <a:cubicBezTo>
                    <a:pt x="18010" y="16019"/>
                    <a:pt x="18020" y="16038"/>
                    <a:pt x="18028" y="16090"/>
                  </a:cubicBezTo>
                  <a:cubicBezTo>
                    <a:pt x="18003" y="15694"/>
                    <a:pt x="17996" y="15593"/>
                    <a:pt x="17974" y="15528"/>
                  </a:cubicBezTo>
                  <a:cubicBezTo>
                    <a:pt x="17953" y="15459"/>
                    <a:pt x="17920" y="15427"/>
                    <a:pt x="17859" y="15160"/>
                  </a:cubicBezTo>
                  <a:lnTo>
                    <a:pt x="17935" y="15042"/>
                  </a:lnTo>
                  <a:cubicBezTo>
                    <a:pt x="17884" y="14858"/>
                    <a:pt x="17852" y="14840"/>
                    <a:pt x="17863" y="14437"/>
                  </a:cubicBezTo>
                  <a:lnTo>
                    <a:pt x="17863" y="14437"/>
                  </a:lnTo>
                  <a:cubicBezTo>
                    <a:pt x="17871" y="14518"/>
                    <a:pt x="17883" y="14545"/>
                    <a:pt x="17897" y="14545"/>
                  </a:cubicBezTo>
                  <a:cubicBezTo>
                    <a:pt x="17925" y="14545"/>
                    <a:pt x="17960" y="14432"/>
                    <a:pt x="17992" y="14432"/>
                  </a:cubicBezTo>
                  <a:cubicBezTo>
                    <a:pt x="18010" y="14432"/>
                    <a:pt x="18026" y="14464"/>
                    <a:pt x="18039" y="14563"/>
                  </a:cubicBezTo>
                  <a:cubicBezTo>
                    <a:pt x="18144" y="14149"/>
                    <a:pt x="18133" y="13831"/>
                    <a:pt x="18126" y="13572"/>
                  </a:cubicBezTo>
                  <a:cubicBezTo>
                    <a:pt x="18118" y="13313"/>
                    <a:pt x="18114" y="13111"/>
                    <a:pt x="18244" y="12927"/>
                  </a:cubicBezTo>
                  <a:cubicBezTo>
                    <a:pt x="18220" y="12863"/>
                    <a:pt x="18199" y="12837"/>
                    <a:pt x="18180" y="12837"/>
                  </a:cubicBezTo>
                  <a:cubicBezTo>
                    <a:pt x="18140" y="12837"/>
                    <a:pt x="18114" y="12966"/>
                    <a:pt x="18096" y="13107"/>
                  </a:cubicBezTo>
                  <a:cubicBezTo>
                    <a:pt x="18076" y="13275"/>
                    <a:pt x="18065" y="13457"/>
                    <a:pt x="18056" y="13457"/>
                  </a:cubicBezTo>
                  <a:cubicBezTo>
                    <a:pt x="18054" y="13457"/>
                    <a:pt x="18052" y="13448"/>
                    <a:pt x="18050" y="13428"/>
                  </a:cubicBezTo>
                  <a:cubicBezTo>
                    <a:pt x="18038" y="13453"/>
                    <a:pt x="18028" y="13464"/>
                    <a:pt x="18019" y="13464"/>
                  </a:cubicBezTo>
                  <a:cubicBezTo>
                    <a:pt x="17962" y="13464"/>
                    <a:pt x="17941" y="13056"/>
                    <a:pt x="17978" y="12830"/>
                  </a:cubicBezTo>
                  <a:cubicBezTo>
                    <a:pt x="17993" y="12693"/>
                    <a:pt x="18064" y="12584"/>
                    <a:pt x="18140" y="12423"/>
                  </a:cubicBezTo>
                  <a:cubicBezTo>
                    <a:pt x="18158" y="12383"/>
                    <a:pt x="18176" y="12340"/>
                    <a:pt x="18194" y="12293"/>
                  </a:cubicBezTo>
                  <a:cubicBezTo>
                    <a:pt x="18212" y="12242"/>
                    <a:pt x="18230" y="12192"/>
                    <a:pt x="18248" y="12131"/>
                  </a:cubicBezTo>
                  <a:cubicBezTo>
                    <a:pt x="18262" y="12074"/>
                    <a:pt x="18277" y="12009"/>
                    <a:pt x="18287" y="11936"/>
                  </a:cubicBezTo>
                  <a:cubicBezTo>
                    <a:pt x="18295" y="11901"/>
                    <a:pt x="18299" y="11864"/>
                    <a:pt x="18306" y="11824"/>
                  </a:cubicBezTo>
                  <a:cubicBezTo>
                    <a:pt x="18308" y="11793"/>
                    <a:pt x="18311" y="11760"/>
                    <a:pt x="18312" y="11726"/>
                  </a:cubicBezTo>
                  <a:lnTo>
                    <a:pt x="18312" y="11726"/>
                  </a:lnTo>
                  <a:cubicBezTo>
                    <a:pt x="18313" y="11770"/>
                    <a:pt x="18323" y="11785"/>
                    <a:pt x="18317" y="11843"/>
                  </a:cubicBezTo>
                  <a:cubicBezTo>
                    <a:pt x="18352" y="11713"/>
                    <a:pt x="18342" y="11587"/>
                    <a:pt x="18338" y="11450"/>
                  </a:cubicBezTo>
                  <a:cubicBezTo>
                    <a:pt x="18334" y="11382"/>
                    <a:pt x="18331" y="11313"/>
                    <a:pt x="18334" y="11241"/>
                  </a:cubicBezTo>
                  <a:cubicBezTo>
                    <a:pt x="18338" y="11169"/>
                    <a:pt x="18349" y="11093"/>
                    <a:pt x="18370" y="11014"/>
                  </a:cubicBezTo>
                  <a:cubicBezTo>
                    <a:pt x="18320" y="10924"/>
                    <a:pt x="18320" y="10820"/>
                    <a:pt x="18320" y="10729"/>
                  </a:cubicBezTo>
                  <a:cubicBezTo>
                    <a:pt x="18320" y="10643"/>
                    <a:pt x="18312" y="10571"/>
                    <a:pt x="18241" y="10546"/>
                  </a:cubicBezTo>
                  <a:lnTo>
                    <a:pt x="18241" y="10546"/>
                  </a:lnTo>
                  <a:lnTo>
                    <a:pt x="18252" y="10863"/>
                  </a:lnTo>
                  <a:cubicBezTo>
                    <a:pt x="18255" y="10917"/>
                    <a:pt x="18255" y="10971"/>
                    <a:pt x="18255" y="11021"/>
                  </a:cubicBezTo>
                  <a:lnTo>
                    <a:pt x="18259" y="11183"/>
                  </a:lnTo>
                  <a:cubicBezTo>
                    <a:pt x="18252" y="11090"/>
                    <a:pt x="18237" y="11003"/>
                    <a:pt x="18219" y="10910"/>
                  </a:cubicBezTo>
                  <a:cubicBezTo>
                    <a:pt x="18201" y="10820"/>
                    <a:pt x="18179" y="10722"/>
                    <a:pt x="18161" y="10621"/>
                  </a:cubicBezTo>
                  <a:cubicBezTo>
                    <a:pt x="18154" y="10571"/>
                    <a:pt x="18147" y="10517"/>
                    <a:pt x="18140" y="10463"/>
                  </a:cubicBezTo>
                  <a:cubicBezTo>
                    <a:pt x="18133" y="10409"/>
                    <a:pt x="18129" y="10351"/>
                    <a:pt x="18126" y="10290"/>
                  </a:cubicBezTo>
                  <a:cubicBezTo>
                    <a:pt x="18122" y="10232"/>
                    <a:pt x="18122" y="10167"/>
                    <a:pt x="18126" y="10102"/>
                  </a:cubicBezTo>
                  <a:cubicBezTo>
                    <a:pt x="18126" y="10034"/>
                    <a:pt x="18129" y="9966"/>
                    <a:pt x="18140" y="9890"/>
                  </a:cubicBezTo>
                  <a:cubicBezTo>
                    <a:pt x="18154" y="9915"/>
                    <a:pt x="18172" y="9969"/>
                    <a:pt x="18191" y="10034"/>
                  </a:cubicBezTo>
                  <a:cubicBezTo>
                    <a:pt x="18209" y="10099"/>
                    <a:pt x="18223" y="10171"/>
                    <a:pt x="18237" y="10232"/>
                  </a:cubicBezTo>
                  <a:cubicBezTo>
                    <a:pt x="18280" y="10059"/>
                    <a:pt x="18201" y="9901"/>
                    <a:pt x="18241" y="9717"/>
                  </a:cubicBezTo>
                  <a:lnTo>
                    <a:pt x="18241" y="9717"/>
                  </a:lnTo>
                  <a:cubicBezTo>
                    <a:pt x="18277" y="9731"/>
                    <a:pt x="18302" y="9786"/>
                    <a:pt x="18317" y="9864"/>
                  </a:cubicBezTo>
                  <a:cubicBezTo>
                    <a:pt x="18327" y="9944"/>
                    <a:pt x="18334" y="10052"/>
                    <a:pt x="18338" y="10171"/>
                  </a:cubicBezTo>
                  <a:cubicBezTo>
                    <a:pt x="18338" y="10232"/>
                    <a:pt x="18342" y="10293"/>
                    <a:pt x="18342" y="10355"/>
                  </a:cubicBezTo>
                  <a:cubicBezTo>
                    <a:pt x="18342" y="10416"/>
                    <a:pt x="18345" y="10481"/>
                    <a:pt x="18349" y="10542"/>
                  </a:cubicBezTo>
                  <a:cubicBezTo>
                    <a:pt x="18356" y="10664"/>
                    <a:pt x="18367" y="10783"/>
                    <a:pt x="18392" y="10880"/>
                  </a:cubicBezTo>
                  <a:cubicBezTo>
                    <a:pt x="18425" y="10787"/>
                    <a:pt x="18403" y="10604"/>
                    <a:pt x="18389" y="10466"/>
                  </a:cubicBezTo>
                  <a:cubicBezTo>
                    <a:pt x="18378" y="10370"/>
                    <a:pt x="18373" y="10299"/>
                    <a:pt x="18399" y="10299"/>
                  </a:cubicBezTo>
                  <a:cubicBezTo>
                    <a:pt x="18410" y="10299"/>
                    <a:pt x="18426" y="10311"/>
                    <a:pt x="18450" y="10340"/>
                  </a:cubicBezTo>
                  <a:cubicBezTo>
                    <a:pt x="18399" y="10272"/>
                    <a:pt x="18374" y="10193"/>
                    <a:pt x="18367" y="10106"/>
                  </a:cubicBezTo>
                  <a:cubicBezTo>
                    <a:pt x="18360" y="10067"/>
                    <a:pt x="18356" y="10020"/>
                    <a:pt x="18356" y="9977"/>
                  </a:cubicBezTo>
                  <a:cubicBezTo>
                    <a:pt x="18356" y="9929"/>
                    <a:pt x="18360" y="9883"/>
                    <a:pt x="18360" y="9832"/>
                  </a:cubicBezTo>
                  <a:cubicBezTo>
                    <a:pt x="18363" y="9782"/>
                    <a:pt x="18363" y="9731"/>
                    <a:pt x="18363" y="9681"/>
                  </a:cubicBezTo>
                  <a:cubicBezTo>
                    <a:pt x="18367" y="9631"/>
                    <a:pt x="18363" y="9576"/>
                    <a:pt x="18360" y="9523"/>
                  </a:cubicBezTo>
                  <a:cubicBezTo>
                    <a:pt x="18352" y="9468"/>
                    <a:pt x="18345" y="9410"/>
                    <a:pt x="18334" y="9353"/>
                  </a:cubicBezTo>
                  <a:cubicBezTo>
                    <a:pt x="18324" y="9299"/>
                    <a:pt x="18306" y="9242"/>
                    <a:pt x="18284" y="9184"/>
                  </a:cubicBezTo>
                  <a:lnTo>
                    <a:pt x="18284" y="9184"/>
                  </a:lnTo>
                  <a:lnTo>
                    <a:pt x="18374" y="9209"/>
                  </a:lnTo>
                  <a:cubicBezTo>
                    <a:pt x="18352" y="9134"/>
                    <a:pt x="18302" y="8982"/>
                    <a:pt x="18291" y="8845"/>
                  </a:cubicBezTo>
                  <a:lnTo>
                    <a:pt x="18291" y="8845"/>
                  </a:lnTo>
                  <a:lnTo>
                    <a:pt x="18425" y="9086"/>
                  </a:lnTo>
                  <a:cubicBezTo>
                    <a:pt x="18395" y="8993"/>
                    <a:pt x="18382" y="8899"/>
                    <a:pt x="18374" y="8805"/>
                  </a:cubicBezTo>
                  <a:cubicBezTo>
                    <a:pt x="18370" y="8712"/>
                    <a:pt x="18370" y="8618"/>
                    <a:pt x="18377" y="8524"/>
                  </a:cubicBezTo>
                  <a:cubicBezTo>
                    <a:pt x="18382" y="8431"/>
                    <a:pt x="18385" y="8341"/>
                    <a:pt x="18382" y="8248"/>
                  </a:cubicBezTo>
                  <a:cubicBezTo>
                    <a:pt x="18377" y="8153"/>
                    <a:pt x="18370" y="8063"/>
                    <a:pt x="18342" y="7973"/>
                  </a:cubicBezTo>
                  <a:lnTo>
                    <a:pt x="18342" y="7973"/>
                  </a:lnTo>
                  <a:cubicBezTo>
                    <a:pt x="18356" y="8067"/>
                    <a:pt x="18363" y="8143"/>
                    <a:pt x="18367" y="8204"/>
                  </a:cubicBezTo>
                  <a:cubicBezTo>
                    <a:pt x="18374" y="8261"/>
                    <a:pt x="18374" y="8301"/>
                    <a:pt x="18370" y="8334"/>
                  </a:cubicBezTo>
                  <a:cubicBezTo>
                    <a:pt x="18368" y="8381"/>
                    <a:pt x="18357" y="8397"/>
                    <a:pt x="18344" y="8397"/>
                  </a:cubicBezTo>
                  <a:cubicBezTo>
                    <a:pt x="18341" y="8397"/>
                    <a:pt x="18337" y="8396"/>
                    <a:pt x="18334" y="8395"/>
                  </a:cubicBezTo>
                  <a:cubicBezTo>
                    <a:pt x="18318" y="8391"/>
                    <a:pt x="18300" y="8378"/>
                    <a:pt x="18283" y="8378"/>
                  </a:cubicBezTo>
                  <a:cubicBezTo>
                    <a:pt x="18261" y="8378"/>
                    <a:pt x="18242" y="8400"/>
                    <a:pt x="18234" y="8492"/>
                  </a:cubicBezTo>
                  <a:cubicBezTo>
                    <a:pt x="18204" y="8373"/>
                    <a:pt x="18187" y="8280"/>
                    <a:pt x="18172" y="8197"/>
                  </a:cubicBezTo>
                  <a:cubicBezTo>
                    <a:pt x="18169" y="8157"/>
                    <a:pt x="18165" y="8121"/>
                    <a:pt x="18161" y="8085"/>
                  </a:cubicBezTo>
                  <a:cubicBezTo>
                    <a:pt x="18158" y="8053"/>
                    <a:pt x="18158" y="8024"/>
                    <a:pt x="18158" y="7995"/>
                  </a:cubicBezTo>
                  <a:cubicBezTo>
                    <a:pt x="18154" y="7880"/>
                    <a:pt x="18176" y="7804"/>
                    <a:pt x="18197" y="7724"/>
                  </a:cubicBezTo>
                  <a:cubicBezTo>
                    <a:pt x="18219" y="7646"/>
                    <a:pt x="18241" y="7559"/>
                    <a:pt x="18244" y="7430"/>
                  </a:cubicBezTo>
                  <a:lnTo>
                    <a:pt x="18244" y="7322"/>
                  </a:lnTo>
                  <a:cubicBezTo>
                    <a:pt x="18241" y="7282"/>
                    <a:pt x="18237" y="7242"/>
                    <a:pt x="18230" y="7195"/>
                  </a:cubicBezTo>
                  <a:cubicBezTo>
                    <a:pt x="18223" y="7149"/>
                    <a:pt x="18216" y="7098"/>
                    <a:pt x="18201" y="7041"/>
                  </a:cubicBezTo>
                  <a:cubicBezTo>
                    <a:pt x="18197" y="7011"/>
                    <a:pt x="18191" y="6983"/>
                    <a:pt x="18183" y="6954"/>
                  </a:cubicBezTo>
                  <a:cubicBezTo>
                    <a:pt x="18181" y="6944"/>
                    <a:pt x="18179" y="6936"/>
                    <a:pt x="18177" y="6927"/>
                  </a:cubicBezTo>
                  <a:lnTo>
                    <a:pt x="18177" y="6927"/>
                  </a:lnTo>
                  <a:cubicBezTo>
                    <a:pt x="18181" y="6950"/>
                    <a:pt x="18184" y="6974"/>
                    <a:pt x="18187" y="7001"/>
                  </a:cubicBezTo>
                  <a:cubicBezTo>
                    <a:pt x="18194" y="7054"/>
                    <a:pt x="18197" y="7112"/>
                    <a:pt x="18194" y="7159"/>
                  </a:cubicBezTo>
                  <a:cubicBezTo>
                    <a:pt x="18194" y="7215"/>
                    <a:pt x="18188" y="7254"/>
                    <a:pt x="18173" y="7254"/>
                  </a:cubicBezTo>
                  <a:cubicBezTo>
                    <a:pt x="18164" y="7254"/>
                    <a:pt x="18150" y="7236"/>
                    <a:pt x="18133" y="7192"/>
                  </a:cubicBezTo>
                  <a:cubicBezTo>
                    <a:pt x="18114" y="6986"/>
                    <a:pt x="18086" y="6716"/>
                    <a:pt x="18101" y="6583"/>
                  </a:cubicBezTo>
                  <a:cubicBezTo>
                    <a:pt x="18040" y="6364"/>
                    <a:pt x="18011" y="6297"/>
                    <a:pt x="17996" y="6297"/>
                  </a:cubicBezTo>
                  <a:cubicBezTo>
                    <a:pt x="17988" y="6297"/>
                    <a:pt x="17984" y="6321"/>
                    <a:pt x="17981" y="6352"/>
                  </a:cubicBezTo>
                  <a:cubicBezTo>
                    <a:pt x="17977" y="6409"/>
                    <a:pt x="17975" y="6489"/>
                    <a:pt x="17954" y="6489"/>
                  </a:cubicBezTo>
                  <a:cubicBezTo>
                    <a:pt x="17944" y="6489"/>
                    <a:pt x="17930" y="6472"/>
                    <a:pt x="17910" y="6427"/>
                  </a:cubicBezTo>
                  <a:cubicBezTo>
                    <a:pt x="17935" y="6298"/>
                    <a:pt x="17898" y="6216"/>
                    <a:pt x="17845" y="6133"/>
                  </a:cubicBezTo>
                  <a:cubicBezTo>
                    <a:pt x="17815" y="6089"/>
                    <a:pt x="17787" y="6046"/>
                    <a:pt x="17750" y="5995"/>
                  </a:cubicBezTo>
                  <a:cubicBezTo>
                    <a:pt x="17718" y="5945"/>
                    <a:pt x="17682" y="5887"/>
                    <a:pt x="17650" y="5815"/>
                  </a:cubicBezTo>
                  <a:lnTo>
                    <a:pt x="17737" y="5787"/>
                  </a:lnTo>
                  <a:cubicBezTo>
                    <a:pt x="17725" y="5736"/>
                    <a:pt x="17715" y="5693"/>
                    <a:pt x="17700" y="5654"/>
                  </a:cubicBezTo>
                  <a:cubicBezTo>
                    <a:pt x="17690" y="5617"/>
                    <a:pt x="17679" y="5581"/>
                    <a:pt x="17668" y="5552"/>
                  </a:cubicBezTo>
                  <a:cubicBezTo>
                    <a:pt x="17647" y="5491"/>
                    <a:pt x="17625" y="5451"/>
                    <a:pt x="17607" y="5419"/>
                  </a:cubicBezTo>
                  <a:cubicBezTo>
                    <a:pt x="17599" y="5405"/>
                    <a:pt x="17589" y="5390"/>
                    <a:pt x="17582" y="5383"/>
                  </a:cubicBezTo>
                  <a:cubicBezTo>
                    <a:pt x="17574" y="5373"/>
                    <a:pt x="17564" y="5365"/>
                    <a:pt x="17556" y="5358"/>
                  </a:cubicBezTo>
                  <a:cubicBezTo>
                    <a:pt x="17542" y="5343"/>
                    <a:pt x="17527" y="5336"/>
                    <a:pt x="17513" y="5333"/>
                  </a:cubicBezTo>
                  <a:cubicBezTo>
                    <a:pt x="17481" y="5318"/>
                    <a:pt x="17456" y="5308"/>
                    <a:pt x="17423" y="5257"/>
                  </a:cubicBezTo>
                  <a:cubicBezTo>
                    <a:pt x="17405" y="5232"/>
                    <a:pt x="17387" y="5195"/>
                    <a:pt x="17369" y="5145"/>
                  </a:cubicBezTo>
                  <a:cubicBezTo>
                    <a:pt x="17348" y="5095"/>
                    <a:pt x="17322" y="5030"/>
                    <a:pt x="17297" y="4940"/>
                  </a:cubicBezTo>
                  <a:lnTo>
                    <a:pt x="17297" y="4940"/>
                  </a:lnTo>
                  <a:cubicBezTo>
                    <a:pt x="17373" y="5019"/>
                    <a:pt x="17456" y="5099"/>
                    <a:pt x="17527" y="5182"/>
                  </a:cubicBezTo>
                  <a:lnTo>
                    <a:pt x="17488" y="5095"/>
                  </a:lnTo>
                  <a:cubicBezTo>
                    <a:pt x="17474" y="5066"/>
                    <a:pt x="17459" y="5037"/>
                    <a:pt x="17441" y="5009"/>
                  </a:cubicBezTo>
                  <a:lnTo>
                    <a:pt x="17354" y="4839"/>
                  </a:lnTo>
                  <a:lnTo>
                    <a:pt x="17354" y="4839"/>
                  </a:lnTo>
                  <a:lnTo>
                    <a:pt x="17477" y="4871"/>
                  </a:lnTo>
                  <a:cubicBezTo>
                    <a:pt x="17423" y="4781"/>
                    <a:pt x="17373" y="4706"/>
                    <a:pt x="17333" y="4641"/>
                  </a:cubicBezTo>
                  <a:cubicBezTo>
                    <a:pt x="17311" y="4605"/>
                    <a:pt x="17293" y="4573"/>
                    <a:pt x="17275" y="4543"/>
                  </a:cubicBezTo>
                  <a:cubicBezTo>
                    <a:pt x="17261" y="4511"/>
                    <a:pt x="17243" y="4482"/>
                    <a:pt x="17228" y="4450"/>
                  </a:cubicBezTo>
                  <a:cubicBezTo>
                    <a:pt x="17196" y="4389"/>
                    <a:pt x="17167" y="4327"/>
                    <a:pt x="17138" y="4256"/>
                  </a:cubicBezTo>
                  <a:cubicBezTo>
                    <a:pt x="17106" y="4184"/>
                    <a:pt x="17070" y="4108"/>
                    <a:pt x="17027" y="4011"/>
                  </a:cubicBezTo>
                  <a:cubicBezTo>
                    <a:pt x="17025" y="4044"/>
                    <a:pt x="17010" y="4060"/>
                    <a:pt x="16985" y="4060"/>
                  </a:cubicBezTo>
                  <a:cubicBezTo>
                    <a:pt x="16967" y="4060"/>
                    <a:pt x="16943" y="4051"/>
                    <a:pt x="16915" y="4032"/>
                  </a:cubicBezTo>
                  <a:cubicBezTo>
                    <a:pt x="16882" y="4011"/>
                    <a:pt x="16847" y="3975"/>
                    <a:pt x="16804" y="3924"/>
                  </a:cubicBezTo>
                  <a:cubicBezTo>
                    <a:pt x="16782" y="3903"/>
                    <a:pt x="16760" y="3873"/>
                    <a:pt x="16739" y="3841"/>
                  </a:cubicBezTo>
                  <a:cubicBezTo>
                    <a:pt x="16713" y="3812"/>
                    <a:pt x="16691" y="3777"/>
                    <a:pt x="16666" y="3740"/>
                  </a:cubicBezTo>
                  <a:cubicBezTo>
                    <a:pt x="16620" y="3622"/>
                    <a:pt x="16659" y="3636"/>
                    <a:pt x="16670" y="3632"/>
                  </a:cubicBezTo>
                  <a:cubicBezTo>
                    <a:pt x="16677" y="3629"/>
                    <a:pt x="16674" y="3617"/>
                    <a:pt x="16656" y="3585"/>
                  </a:cubicBezTo>
                  <a:cubicBezTo>
                    <a:pt x="16634" y="3549"/>
                    <a:pt x="16591" y="3488"/>
                    <a:pt x="16515" y="3384"/>
                  </a:cubicBezTo>
                  <a:lnTo>
                    <a:pt x="16515" y="3384"/>
                  </a:lnTo>
                  <a:cubicBezTo>
                    <a:pt x="16569" y="3416"/>
                    <a:pt x="16631" y="3449"/>
                    <a:pt x="16688" y="3502"/>
                  </a:cubicBezTo>
                  <a:cubicBezTo>
                    <a:pt x="16717" y="3531"/>
                    <a:pt x="16742" y="3564"/>
                    <a:pt x="16760" y="3604"/>
                  </a:cubicBezTo>
                  <a:cubicBezTo>
                    <a:pt x="16782" y="3647"/>
                    <a:pt x="16804" y="3694"/>
                    <a:pt x="16814" y="3755"/>
                  </a:cubicBezTo>
                  <a:cubicBezTo>
                    <a:pt x="16854" y="3758"/>
                    <a:pt x="16922" y="3823"/>
                    <a:pt x="16962" y="3830"/>
                  </a:cubicBezTo>
                  <a:cubicBezTo>
                    <a:pt x="16951" y="3795"/>
                    <a:pt x="16937" y="3762"/>
                    <a:pt x="16922" y="3726"/>
                  </a:cubicBezTo>
                  <a:cubicBezTo>
                    <a:pt x="16904" y="3694"/>
                    <a:pt x="16886" y="3657"/>
                    <a:pt x="16864" y="3622"/>
                  </a:cubicBezTo>
                  <a:cubicBezTo>
                    <a:pt x="16847" y="3585"/>
                    <a:pt x="16825" y="3553"/>
                    <a:pt x="16804" y="3517"/>
                  </a:cubicBezTo>
                  <a:lnTo>
                    <a:pt x="16786" y="3492"/>
                  </a:lnTo>
                  <a:lnTo>
                    <a:pt x="16767" y="3466"/>
                  </a:lnTo>
                  <a:cubicBezTo>
                    <a:pt x="16756" y="3449"/>
                    <a:pt x="16742" y="3431"/>
                    <a:pt x="16731" y="3416"/>
                  </a:cubicBezTo>
                  <a:cubicBezTo>
                    <a:pt x="16706" y="3384"/>
                    <a:pt x="16681" y="3351"/>
                    <a:pt x="16659" y="3319"/>
                  </a:cubicBezTo>
                  <a:cubicBezTo>
                    <a:pt x="16645" y="3304"/>
                    <a:pt x="16634" y="3290"/>
                    <a:pt x="16623" y="3276"/>
                  </a:cubicBezTo>
                  <a:cubicBezTo>
                    <a:pt x="16613" y="3261"/>
                    <a:pt x="16598" y="3247"/>
                    <a:pt x="16588" y="3233"/>
                  </a:cubicBezTo>
                  <a:cubicBezTo>
                    <a:pt x="16540" y="3178"/>
                    <a:pt x="16501" y="3132"/>
                    <a:pt x="16472" y="3092"/>
                  </a:cubicBezTo>
                  <a:lnTo>
                    <a:pt x="16472" y="3092"/>
                  </a:lnTo>
                  <a:cubicBezTo>
                    <a:pt x="16515" y="3153"/>
                    <a:pt x="16566" y="3228"/>
                    <a:pt x="16583" y="3272"/>
                  </a:cubicBezTo>
                  <a:lnTo>
                    <a:pt x="16440" y="3138"/>
                  </a:lnTo>
                  <a:cubicBezTo>
                    <a:pt x="16428" y="3128"/>
                    <a:pt x="16418" y="3113"/>
                    <a:pt x="16403" y="3103"/>
                  </a:cubicBezTo>
                  <a:lnTo>
                    <a:pt x="16367" y="3070"/>
                  </a:lnTo>
                  <a:lnTo>
                    <a:pt x="16295" y="3009"/>
                  </a:lnTo>
                  <a:lnTo>
                    <a:pt x="16220" y="2944"/>
                  </a:lnTo>
                  <a:cubicBezTo>
                    <a:pt x="16194" y="2922"/>
                    <a:pt x="16169" y="2904"/>
                    <a:pt x="16144" y="2883"/>
                  </a:cubicBezTo>
                  <a:lnTo>
                    <a:pt x="16069" y="2822"/>
                  </a:lnTo>
                  <a:cubicBezTo>
                    <a:pt x="16043" y="2804"/>
                    <a:pt x="16018" y="2782"/>
                    <a:pt x="15989" y="2764"/>
                  </a:cubicBezTo>
                  <a:cubicBezTo>
                    <a:pt x="15963" y="2715"/>
                    <a:pt x="15967" y="2699"/>
                    <a:pt x="15986" y="2699"/>
                  </a:cubicBezTo>
                  <a:cubicBezTo>
                    <a:pt x="15988" y="2699"/>
                    <a:pt x="15990" y="2699"/>
                    <a:pt x="15993" y="2699"/>
                  </a:cubicBezTo>
                  <a:cubicBezTo>
                    <a:pt x="16004" y="2703"/>
                    <a:pt x="16021" y="2710"/>
                    <a:pt x="16039" y="2717"/>
                  </a:cubicBezTo>
                  <a:cubicBezTo>
                    <a:pt x="16051" y="2724"/>
                    <a:pt x="16061" y="2728"/>
                    <a:pt x="16072" y="2736"/>
                  </a:cubicBezTo>
                  <a:cubicBezTo>
                    <a:pt x="16083" y="2742"/>
                    <a:pt x="16094" y="2746"/>
                    <a:pt x="16104" y="2753"/>
                  </a:cubicBezTo>
                  <a:cubicBezTo>
                    <a:pt x="15986" y="2649"/>
                    <a:pt x="15881" y="2598"/>
                    <a:pt x="15705" y="2450"/>
                  </a:cubicBezTo>
                  <a:cubicBezTo>
                    <a:pt x="15742" y="2444"/>
                    <a:pt x="15774" y="2427"/>
                    <a:pt x="15817" y="2427"/>
                  </a:cubicBezTo>
                  <a:cubicBezTo>
                    <a:pt x="15824" y="2427"/>
                    <a:pt x="15831" y="2428"/>
                    <a:pt x="15838" y="2429"/>
                  </a:cubicBezTo>
                  <a:cubicBezTo>
                    <a:pt x="15866" y="2433"/>
                    <a:pt x="15899" y="2443"/>
                    <a:pt x="15943" y="2465"/>
                  </a:cubicBezTo>
                  <a:cubicBezTo>
                    <a:pt x="15953" y="2472"/>
                    <a:pt x="15968" y="2476"/>
                    <a:pt x="15978" y="2483"/>
                  </a:cubicBezTo>
                  <a:cubicBezTo>
                    <a:pt x="15989" y="2490"/>
                    <a:pt x="16004" y="2501"/>
                    <a:pt x="16014" y="2508"/>
                  </a:cubicBezTo>
                  <a:cubicBezTo>
                    <a:pt x="16043" y="2526"/>
                    <a:pt x="16072" y="2551"/>
                    <a:pt x="16104" y="2576"/>
                  </a:cubicBezTo>
                  <a:lnTo>
                    <a:pt x="16029" y="2515"/>
                  </a:lnTo>
                  <a:cubicBezTo>
                    <a:pt x="16004" y="2498"/>
                    <a:pt x="15982" y="2476"/>
                    <a:pt x="15953" y="2458"/>
                  </a:cubicBezTo>
                  <a:lnTo>
                    <a:pt x="15798" y="2346"/>
                  </a:lnTo>
                  <a:cubicBezTo>
                    <a:pt x="15788" y="2335"/>
                    <a:pt x="15773" y="2325"/>
                    <a:pt x="15758" y="2317"/>
                  </a:cubicBezTo>
                  <a:lnTo>
                    <a:pt x="15719" y="2292"/>
                  </a:lnTo>
                  <a:lnTo>
                    <a:pt x="15640" y="2238"/>
                  </a:lnTo>
                  <a:cubicBezTo>
                    <a:pt x="15585" y="2202"/>
                    <a:pt x="15535" y="2174"/>
                    <a:pt x="15481" y="2141"/>
                  </a:cubicBezTo>
                  <a:cubicBezTo>
                    <a:pt x="15477" y="2126"/>
                    <a:pt x="15459" y="2104"/>
                    <a:pt x="15438" y="2072"/>
                  </a:cubicBezTo>
                  <a:cubicBezTo>
                    <a:pt x="15427" y="2058"/>
                    <a:pt x="15413" y="2044"/>
                    <a:pt x="15402" y="2026"/>
                  </a:cubicBezTo>
                  <a:cubicBezTo>
                    <a:pt x="15391" y="2011"/>
                    <a:pt x="15377" y="1996"/>
                    <a:pt x="15366" y="1979"/>
                  </a:cubicBezTo>
                  <a:cubicBezTo>
                    <a:pt x="15321" y="1928"/>
                    <a:pt x="15291" y="1882"/>
                    <a:pt x="15314" y="1882"/>
                  </a:cubicBezTo>
                  <a:cubicBezTo>
                    <a:pt x="15317" y="1882"/>
                    <a:pt x="15321" y="1883"/>
                    <a:pt x="15326" y="1885"/>
                  </a:cubicBezTo>
                  <a:cubicBezTo>
                    <a:pt x="15254" y="1816"/>
                    <a:pt x="15157" y="1759"/>
                    <a:pt x="15053" y="1698"/>
                  </a:cubicBezTo>
                  <a:cubicBezTo>
                    <a:pt x="15002" y="1669"/>
                    <a:pt x="14945" y="1644"/>
                    <a:pt x="14887" y="1615"/>
                  </a:cubicBezTo>
                  <a:cubicBezTo>
                    <a:pt x="14832" y="1586"/>
                    <a:pt x="14772" y="1561"/>
                    <a:pt x="14710" y="1532"/>
                  </a:cubicBezTo>
                  <a:cubicBezTo>
                    <a:pt x="14469" y="1424"/>
                    <a:pt x="14213" y="1319"/>
                    <a:pt x="13989" y="1175"/>
                  </a:cubicBezTo>
                  <a:cubicBezTo>
                    <a:pt x="13961" y="1175"/>
                    <a:pt x="13903" y="1165"/>
                    <a:pt x="13799" y="1125"/>
                  </a:cubicBezTo>
                  <a:cubicBezTo>
                    <a:pt x="13579" y="1010"/>
                    <a:pt x="13374" y="890"/>
                    <a:pt x="13151" y="794"/>
                  </a:cubicBezTo>
                  <a:cubicBezTo>
                    <a:pt x="12923" y="692"/>
                    <a:pt x="12679" y="609"/>
                    <a:pt x="12379" y="574"/>
                  </a:cubicBezTo>
                  <a:cubicBezTo>
                    <a:pt x="12286" y="501"/>
                    <a:pt x="12188" y="430"/>
                    <a:pt x="12091" y="358"/>
                  </a:cubicBezTo>
                  <a:cubicBezTo>
                    <a:pt x="12044" y="350"/>
                    <a:pt x="12010" y="346"/>
                    <a:pt x="11988" y="346"/>
                  </a:cubicBezTo>
                  <a:cubicBezTo>
                    <a:pt x="11902" y="346"/>
                    <a:pt x="11978" y="399"/>
                    <a:pt x="12027" y="448"/>
                  </a:cubicBezTo>
                  <a:cubicBezTo>
                    <a:pt x="12055" y="476"/>
                    <a:pt x="12077" y="505"/>
                    <a:pt x="12044" y="516"/>
                  </a:cubicBezTo>
                  <a:cubicBezTo>
                    <a:pt x="12031" y="521"/>
                    <a:pt x="12012" y="524"/>
                    <a:pt x="11983" y="524"/>
                  </a:cubicBezTo>
                  <a:cubicBezTo>
                    <a:pt x="11972" y="524"/>
                    <a:pt x="11961" y="524"/>
                    <a:pt x="11947" y="523"/>
                  </a:cubicBezTo>
                  <a:cubicBezTo>
                    <a:pt x="11897" y="520"/>
                    <a:pt x="11828" y="509"/>
                    <a:pt x="11734" y="498"/>
                  </a:cubicBezTo>
                  <a:cubicBezTo>
                    <a:pt x="11601" y="476"/>
                    <a:pt x="11522" y="462"/>
                    <a:pt x="11478" y="444"/>
                  </a:cubicBezTo>
                  <a:cubicBezTo>
                    <a:pt x="11435" y="426"/>
                    <a:pt x="11425" y="408"/>
                    <a:pt x="11425" y="386"/>
                  </a:cubicBezTo>
                  <a:cubicBezTo>
                    <a:pt x="11425" y="368"/>
                    <a:pt x="11435" y="350"/>
                    <a:pt x="11435" y="328"/>
                  </a:cubicBezTo>
                  <a:cubicBezTo>
                    <a:pt x="11435" y="310"/>
                    <a:pt x="11425" y="293"/>
                    <a:pt x="11378" y="275"/>
                  </a:cubicBezTo>
                  <a:cubicBezTo>
                    <a:pt x="11345" y="278"/>
                    <a:pt x="11306" y="278"/>
                    <a:pt x="11266" y="282"/>
                  </a:cubicBezTo>
                  <a:cubicBezTo>
                    <a:pt x="11244" y="285"/>
                    <a:pt x="11223" y="285"/>
                    <a:pt x="11201" y="289"/>
                  </a:cubicBezTo>
                  <a:cubicBezTo>
                    <a:pt x="11179" y="289"/>
                    <a:pt x="11158" y="293"/>
                    <a:pt x="11136" y="293"/>
                  </a:cubicBezTo>
                  <a:cubicBezTo>
                    <a:pt x="11089" y="296"/>
                    <a:pt x="11039" y="300"/>
                    <a:pt x="10993" y="303"/>
                  </a:cubicBezTo>
                  <a:cubicBezTo>
                    <a:pt x="10942" y="303"/>
                    <a:pt x="10888" y="307"/>
                    <a:pt x="10833" y="307"/>
                  </a:cubicBezTo>
                  <a:cubicBezTo>
                    <a:pt x="10811" y="307"/>
                    <a:pt x="10787" y="307"/>
                    <a:pt x="10764" y="307"/>
                  </a:cubicBezTo>
                  <a:cubicBezTo>
                    <a:pt x="10570" y="307"/>
                    <a:pt x="10357" y="293"/>
                    <a:pt x="10138" y="235"/>
                  </a:cubicBezTo>
                  <a:cubicBezTo>
                    <a:pt x="10179" y="230"/>
                    <a:pt x="10216" y="228"/>
                    <a:pt x="10253" y="228"/>
                  </a:cubicBezTo>
                  <a:cubicBezTo>
                    <a:pt x="10291" y="228"/>
                    <a:pt x="10328" y="230"/>
                    <a:pt x="10366" y="232"/>
                  </a:cubicBezTo>
                  <a:cubicBezTo>
                    <a:pt x="10437" y="238"/>
                    <a:pt x="10506" y="245"/>
                    <a:pt x="10585" y="250"/>
                  </a:cubicBezTo>
                  <a:cubicBezTo>
                    <a:pt x="10463" y="213"/>
                    <a:pt x="10336" y="181"/>
                    <a:pt x="10211" y="149"/>
                  </a:cubicBezTo>
                  <a:cubicBezTo>
                    <a:pt x="10444" y="102"/>
                    <a:pt x="10647" y="102"/>
                    <a:pt x="10744" y="94"/>
                  </a:cubicBezTo>
                  <a:cubicBezTo>
                    <a:pt x="10795" y="91"/>
                    <a:pt x="10816" y="84"/>
                    <a:pt x="10805" y="69"/>
                  </a:cubicBezTo>
                  <a:cubicBezTo>
                    <a:pt x="10795" y="55"/>
                    <a:pt x="10751" y="37"/>
                    <a:pt x="10661" y="1"/>
                  </a:cubicBezTo>
                  <a:close/>
                </a:path>
              </a:pathLst>
            </a:custGeom>
            <a:solidFill>
              <a:srgbClr val="65C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02;p27">
              <a:extLst>
                <a:ext uri="{FF2B5EF4-FFF2-40B4-BE49-F238E27FC236}">
                  <a16:creationId xmlns:a16="http://schemas.microsoft.com/office/drawing/2014/main" id="{77B863DF-7C67-1645-834D-8D30379A57BF}"/>
                </a:ext>
              </a:extLst>
            </p:cNvPr>
            <p:cNvSpPr/>
            <p:nvPr/>
          </p:nvSpPr>
          <p:spPr>
            <a:xfrm>
              <a:off x="7553374" y="1702816"/>
              <a:ext cx="4700" cy="1261"/>
            </a:xfrm>
            <a:custGeom>
              <a:avLst/>
              <a:gdLst/>
              <a:ahLst/>
              <a:cxnLst/>
              <a:rect l="l" t="t" r="r" b="b"/>
              <a:pathLst>
                <a:path w="41" h="11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4"/>
                    <a:pt x="11" y="7"/>
                    <a:pt x="14" y="11"/>
                  </a:cubicBezTo>
                  <a:cubicBezTo>
                    <a:pt x="26" y="11"/>
                    <a:pt x="33" y="7"/>
                    <a:pt x="40" y="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03;p27">
              <a:extLst>
                <a:ext uri="{FF2B5EF4-FFF2-40B4-BE49-F238E27FC236}">
                  <a16:creationId xmlns:a16="http://schemas.microsoft.com/office/drawing/2014/main" id="{18972604-327A-794C-8E7C-BF0F7B2CEC72}"/>
                </a:ext>
              </a:extLst>
            </p:cNvPr>
            <p:cNvSpPr/>
            <p:nvPr/>
          </p:nvSpPr>
          <p:spPr>
            <a:xfrm>
              <a:off x="6880914" y="1596662"/>
              <a:ext cx="17081" cy="11349"/>
            </a:xfrm>
            <a:custGeom>
              <a:avLst/>
              <a:gdLst/>
              <a:ahLst/>
              <a:cxnLst/>
              <a:rect l="l" t="t" r="r" b="b"/>
              <a:pathLst>
                <a:path w="149" h="99" extrusionOk="0">
                  <a:moveTo>
                    <a:pt x="74" y="0"/>
                  </a:moveTo>
                  <a:lnTo>
                    <a:pt x="1" y="12"/>
                  </a:lnTo>
                  <a:cubicBezTo>
                    <a:pt x="52" y="40"/>
                    <a:pt x="102" y="69"/>
                    <a:pt x="149" y="98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04;p27">
              <a:extLst>
                <a:ext uri="{FF2B5EF4-FFF2-40B4-BE49-F238E27FC236}">
                  <a16:creationId xmlns:a16="http://schemas.microsoft.com/office/drawing/2014/main" id="{3ED40105-6A37-E540-8102-144789156B0A}"/>
                </a:ext>
              </a:extLst>
            </p:cNvPr>
            <p:cNvSpPr/>
            <p:nvPr/>
          </p:nvSpPr>
          <p:spPr>
            <a:xfrm>
              <a:off x="7249815" y="1583135"/>
              <a:ext cx="40352" cy="12151"/>
            </a:xfrm>
            <a:custGeom>
              <a:avLst/>
              <a:gdLst/>
              <a:ahLst/>
              <a:cxnLst/>
              <a:rect l="l" t="t" r="r" b="b"/>
              <a:pathLst>
                <a:path w="352" h="106" extrusionOk="0">
                  <a:moveTo>
                    <a:pt x="0" y="0"/>
                  </a:moveTo>
                  <a:cubicBezTo>
                    <a:pt x="36" y="10"/>
                    <a:pt x="68" y="17"/>
                    <a:pt x="101" y="29"/>
                  </a:cubicBezTo>
                  <a:cubicBezTo>
                    <a:pt x="159" y="47"/>
                    <a:pt x="206" y="68"/>
                    <a:pt x="246" y="82"/>
                  </a:cubicBezTo>
                  <a:cubicBezTo>
                    <a:pt x="279" y="97"/>
                    <a:pt x="304" y="106"/>
                    <a:pt x="321" y="106"/>
                  </a:cubicBezTo>
                  <a:cubicBezTo>
                    <a:pt x="343" y="106"/>
                    <a:pt x="352" y="91"/>
                    <a:pt x="349" y="50"/>
                  </a:cubicBezTo>
                  <a:cubicBezTo>
                    <a:pt x="278" y="35"/>
                    <a:pt x="202" y="25"/>
                    <a:pt x="123" y="14"/>
                  </a:cubicBezTo>
                  <a:cubicBezTo>
                    <a:pt x="80" y="10"/>
                    <a:pt x="40" y="7"/>
                    <a:pt x="0" y="0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05;p27">
              <a:extLst>
                <a:ext uri="{FF2B5EF4-FFF2-40B4-BE49-F238E27FC236}">
                  <a16:creationId xmlns:a16="http://schemas.microsoft.com/office/drawing/2014/main" id="{AADB8715-A17A-5B44-940B-442C4D300894}"/>
                </a:ext>
              </a:extLst>
            </p:cNvPr>
            <p:cNvSpPr/>
            <p:nvPr/>
          </p:nvSpPr>
          <p:spPr>
            <a:xfrm>
              <a:off x="7237778" y="1581415"/>
              <a:ext cx="12151" cy="1834"/>
            </a:xfrm>
            <a:custGeom>
              <a:avLst/>
              <a:gdLst/>
              <a:ahLst/>
              <a:cxnLst/>
              <a:rect l="l" t="t" r="r" b="b"/>
              <a:pathLst>
                <a:path w="106" h="16" extrusionOk="0">
                  <a:moveTo>
                    <a:pt x="1" y="0"/>
                  </a:moveTo>
                  <a:lnTo>
                    <a:pt x="1" y="0"/>
                  </a:lnTo>
                  <a:cubicBezTo>
                    <a:pt x="33" y="7"/>
                    <a:pt x="70" y="11"/>
                    <a:pt x="105" y="15"/>
                  </a:cubicBezTo>
                  <a:cubicBezTo>
                    <a:pt x="73" y="11"/>
                    <a:pt x="37" y="4"/>
                    <a:pt x="1" y="0"/>
                  </a:cubicBezTo>
                  <a:close/>
                </a:path>
              </a:pathLst>
            </a:custGeom>
            <a:solidFill>
              <a:srgbClr val="FFC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06;p27">
              <a:extLst>
                <a:ext uri="{FF2B5EF4-FFF2-40B4-BE49-F238E27FC236}">
                  <a16:creationId xmlns:a16="http://schemas.microsoft.com/office/drawing/2014/main" id="{FEF63274-F601-9F42-BF15-CB8CBF02D5D4}"/>
                </a:ext>
              </a:extLst>
            </p:cNvPr>
            <p:cNvSpPr/>
            <p:nvPr/>
          </p:nvSpPr>
          <p:spPr>
            <a:xfrm>
              <a:off x="6524622" y="2262015"/>
              <a:ext cx="416354" cy="196599"/>
            </a:xfrm>
            <a:custGeom>
              <a:avLst/>
              <a:gdLst/>
              <a:ahLst/>
              <a:cxnLst/>
              <a:rect l="l" t="t" r="r" b="b"/>
              <a:pathLst>
                <a:path w="3632" h="1715" extrusionOk="0">
                  <a:moveTo>
                    <a:pt x="3596" y="1"/>
                  </a:moveTo>
                  <a:cubicBezTo>
                    <a:pt x="3596" y="1"/>
                    <a:pt x="3534" y="4"/>
                    <a:pt x="3426" y="26"/>
                  </a:cubicBezTo>
                  <a:cubicBezTo>
                    <a:pt x="3318" y="40"/>
                    <a:pt x="3163" y="72"/>
                    <a:pt x="2984" y="116"/>
                  </a:cubicBezTo>
                  <a:cubicBezTo>
                    <a:pt x="2889" y="137"/>
                    <a:pt x="2796" y="169"/>
                    <a:pt x="2691" y="199"/>
                  </a:cubicBezTo>
                  <a:cubicBezTo>
                    <a:pt x="2590" y="234"/>
                    <a:pt x="2479" y="260"/>
                    <a:pt x="2371" y="303"/>
                  </a:cubicBezTo>
                  <a:cubicBezTo>
                    <a:pt x="2259" y="347"/>
                    <a:pt x="2147" y="390"/>
                    <a:pt x="2032" y="433"/>
                  </a:cubicBezTo>
                  <a:cubicBezTo>
                    <a:pt x="1913" y="472"/>
                    <a:pt x="1802" y="526"/>
                    <a:pt x="1690" y="580"/>
                  </a:cubicBezTo>
                  <a:cubicBezTo>
                    <a:pt x="1579" y="638"/>
                    <a:pt x="1466" y="692"/>
                    <a:pt x="1355" y="746"/>
                  </a:cubicBezTo>
                  <a:cubicBezTo>
                    <a:pt x="1243" y="801"/>
                    <a:pt x="1146" y="872"/>
                    <a:pt x="1042" y="930"/>
                  </a:cubicBezTo>
                  <a:cubicBezTo>
                    <a:pt x="944" y="991"/>
                    <a:pt x="847" y="1049"/>
                    <a:pt x="753" y="1107"/>
                  </a:cubicBezTo>
                  <a:cubicBezTo>
                    <a:pt x="659" y="1157"/>
                    <a:pt x="580" y="1222"/>
                    <a:pt x="508" y="1280"/>
                  </a:cubicBezTo>
                  <a:cubicBezTo>
                    <a:pt x="212" y="1510"/>
                    <a:pt x="14" y="1661"/>
                    <a:pt x="14" y="1661"/>
                  </a:cubicBezTo>
                  <a:cubicBezTo>
                    <a:pt x="1" y="1672"/>
                    <a:pt x="1" y="1690"/>
                    <a:pt x="7" y="1701"/>
                  </a:cubicBezTo>
                  <a:cubicBezTo>
                    <a:pt x="14" y="1710"/>
                    <a:pt x="23" y="1714"/>
                    <a:pt x="32" y="1714"/>
                  </a:cubicBezTo>
                  <a:cubicBezTo>
                    <a:pt x="37" y="1714"/>
                    <a:pt x="43" y="1712"/>
                    <a:pt x="47" y="1708"/>
                  </a:cubicBezTo>
                  <a:lnTo>
                    <a:pt x="51" y="1708"/>
                  </a:lnTo>
                  <a:cubicBezTo>
                    <a:pt x="51" y="1708"/>
                    <a:pt x="252" y="1564"/>
                    <a:pt x="555" y="1348"/>
                  </a:cubicBezTo>
                  <a:cubicBezTo>
                    <a:pt x="631" y="1293"/>
                    <a:pt x="710" y="1233"/>
                    <a:pt x="804" y="1182"/>
                  </a:cubicBezTo>
                  <a:cubicBezTo>
                    <a:pt x="897" y="1128"/>
                    <a:pt x="991" y="1070"/>
                    <a:pt x="1092" y="1012"/>
                  </a:cubicBezTo>
                  <a:cubicBezTo>
                    <a:pt x="1193" y="955"/>
                    <a:pt x="1293" y="890"/>
                    <a:pt x="1401" y="836"/>
                  </a:cubicBezTo>
                  <a:cubicBezTo>
                    <a:pt x="1514" y="786"/>
                    <a:pt x="1625" y="731"/>
                    <a:pt x="1737" y="681"/>
                  </a:cubicBezTo>
                  <a:cubicBezTo>
                    <a:pt x="1848" y="628"/>
                    <a:pt x="1956" y="570"/>
                    <a:pt x="2071" y="526"/>
                  </a:cubicBezTo>
                  <a:cubicBezTo>
                    <a:pt x="2184" y="483"/>
                    <a:pt x="2295" y="440"/>
                    <a:pt x="2403" y="397"/>
                  </a:cubicBezTo>
                  <a:cubicBezTo>
                    <a:pt x="2508" y="350"/>
                    <a:pt x="2620" y="325"/>
                    <a:pt x="2716" y="289"/>
                  </a:cubicBezTo>
                  <a:cubicBezTo>
                    <a:pt x="2821" y="256"/>
                    <a:pt x="2914" y="220"/>
                    <a:pt x="3005" y="199"/>
                  </a:cubicBezTo>
                  <a:cubicBezTo>
                    <a:pt x="3185" y="156"/>
                    <a:pt x="3333" y="112"/>
                    <a:pt x="3437" y="91"/>
                  </a:cubicBezTo>
                  <a:cubicBezTo>
                    <a:pt x="3541" y="66"/>
                    <a:pt x="3606" y="58"/>
                    <a:pt x="3606" y="58"/>
                  </a:cubicBezTo>
                  <a:cubicBezTo>
                    <a:pt x="3621" y="54"/>
                    <a:pt x="3632" y="44"/>
                    <a:pt x="3628" y="26"/>
                  </a:cubicBezTo>
                  <a:cubicBezTo>
                    <a:pt x="3628" y="11"/>
                    <a:pt x="3614" y="1"/>
                    <a:pt x="3599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07;p27">
              <a:extLst>
                <a:ext uri="{FF2B5EF4-FFF2-40B4-BE49-F238E27FC236}">
                  <a16:creationId xmlns:a16="http://schemas.microsoft.com/office/drawing/2014/main" id="{D9A48835-443D-2640-9E67-09080D8CA742}"/>
                </a:ext>
              </a:extLst>
            </p:cNvPr>
            <p:cNvSpPr/>
            <p:nvPr/>
          </p:nvSpPr>
          <p:spPr>
            <a:xfrm>
              <a:off x="6650952" y="2293655"/>
              <a:ext cx="325219" cy="245090"/>
            </a:xfrm>
            <a:custGeom>
              <a:avLst/>
              <a:gdLst/>
              <a:ahLst/>
              <a:cxnLst/>
              <a:rect l="l" t="t" r="r" b="b"/>
              <a:pathLst>
                <a:path w="2837" h="2138" extrusionOk="0">
                  <a:moveTo>
                    <a:pt x="2800" y="1"/>
                  </a:moveTo>
                  <a:cubicBezTo>
                    <a:pt x="2797" y="1"/>
                    <a:pt x="2795" y="1"/>
                    <a:pt x="2793" y="1"/>
                  </a:cubicBezTo>
                  <a:cubicBezTo>
                    <a:pt x="2793" y="1"/>
                    <a:pt x="2738" y="20"/>
                    <a:pt x="2652" y="56"/>
                  </a:cubicBezTo>
                  <a:cubicBezTo>
                    <a:pt x="2562" y="92"/>
                    <a:pt x="2432" y="146"/>
                    <a:pt x="2284" y="222"/>
                  </a:cubicBezTo>
                  <a:cubicBezTo>
                    <a:pt x="2137" y="290"/>
                    <a:pt x="1971" y="390"/>
                    <a:pt x="1791" y="488"/>
                  </a:cubicBezTo>
                  <a:cubicBezTo>
                    <a:pt x="1701" y="542"/>
                    <a:pt x="1611" y="600"/>
                    <a:pt x="1521" y="658"/>
                  </a:cubicBezTo>
                  <a:cubicBezTo>
                    <a:pt x="1431" y="719"/>
                    <a:pt x="1333" y="769"/>
                    <a:pt x="1247" y="841"/>
                  </a:cubicBezTo>
                  <a:cubicBezTo>
                    <a:pt x="1160" y="909"/>
                    <a:pt x="1074" y="978"/>
                    <a:pt x="991" y="1047"/>
                  </a:cubicBezTo>
                  <a:cubicBezTo>
                    <a:pt x="904" y="1112"/>
                    <a:pt x="822" y="1180"/>
                    <a:pt x="750" y="1255"/>
                  </a:cubicBezTo>
                  <a:cubicBezTo>
                    <a:pt x="675" y="1328"/>
                    <a:pt x="602" y="1396"/>
                    <a:pt x="534" y="1464"/>
                  </a:cubicBezTo>
                  <a:cubicBezTo>
                    <a:pt x="465" y="1529"/>
                    <a:pt x="400" y="1587"/>
                    <a:pt x="350" y="1655"/>
                  </a:cubicBezTo>
                  <a:cubicBezTo>
                    <a:pt x="144" y="1915"/>
                    <a:pt x="11" y="2091"/>
                    <a:pt x="11" y="2091"/>
                  </a:cubicBezTo>
                  <a:cubicBezTo>
                    <a:pt x="1" y="2102"/>
                    <a:pt x="4" y="2120"/>
                    <a:pt x="15" y="2131"/>
                  </a:cubicBezTo>
                  <a:cubicBezTo>
                    <a:pt x="20" y="2135"/>
                    <a:pt x="25" y="2137"/>
                    <a:pt x="31" y="2137"/>
                  </a:cubicBezTo>
                  <a:cubicBezTo>
                    <a:pt x="40" y="2137"/>
                    <a:pt x="49" y="2134"/>
                    <a:pt x="55" y="2128"/>
                  </a:cubicBezTo>
                  <a:lnTo>
                    <a:pt x="58" y="2124"/>
                  </a:lnTo>
                  <a:cubicBezTo>
                    <a:pt x="58" y="2124"/>
                    <a:pt x="202" y="1962"/>
                    <a:pt x="415" y="1713"/>
                  </a:cubicBezTo>
                  <a:cubicBezTo>
                    <a:pt x="462" y="1649"/>
                    <a:pt x="530" y="1591"/>
                    <a:pt x="598" y="1526"/>
                  </a:cubicBezTo>
                  <a:cubicBezTo>
                    <a:pt x="667" y="1464"/>
                    <a:pt x="739" y="1396"/>
                    <a:pt x="815" y="1328"/>
                  </a:cubicBezTo>
                  <a:cubicBezTo>
                    <a:pt x="887" y="1255"/>
                    <a:pt x="966" y="1190"/>
                    <a:pt x="1056" y="1125"/>
                  </a:cubicBezTo>
                  <a:cubicBezTo>
                    <a:pt x="1139" y="1061"/>
                    <a:pt x="1225" y="996"/>
                    <a:pt x="1312" y="931"/>
                  </a:cubicBezTo>
                  <a:cubicBezTo>
                    <a:pt x="1395" y="863"/>
                    <a:pt x="1492" y="809"/>
                    <a:pt x="1579" y="748"/>
                  </a:cubicBezTo>
                  <a:cubicBezTo>
                    <a:pt x="1669" y="686"/>
                    <a:pt x="1755" y="625"/>
                    <a:pt x="1842" y="571"/>
                  </a:cubicBezTo>
                  <a:cubicBezTo>
                    <a:pt x="2018" y="474"/>
                    <a:pt x="2176" y="369"/>
                    <a:pt x="2324" y="297"/>
                  </a:cubicBezTo>
                  <a:cubicBezTo>
                    <a:pt x="2472" y="222"/>
                    <a:pt x="2591" y="157"/>
                    <a:pt x="2677" y="121"/>
                  </a:cubicBezTo>
                  <a:cubicBezTo>
                    <a:pt x="2760" y="78"/>
                    <a:pt x="2814" y="56"/>
                    <a:pt x="2814" y="56"/>
                  </a:cubicBezTo>
                  <a:cubicBezTo>
                    <a:pt x="2828" y="49"/>
                    <a:pt x="2836" y="34"/>
                    <a:pt x="2828" y="20"/>
                  </a:cubicBezTo>
                  <a:cubicBezTo>
                    <a:pt x="2825" y="8"/>
                    <a:pt x="2812" y="1"/>
                    <a:pt x="2800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08;p27">
              <a:extLst>
                <a:ext uri="{FF2B5EF4-FFF2-40B4-BE49-F238E27FC236}">
                  <a16:creationId xmlns:a16="http://schemas.microsoft.com/office/drawing/2014/main" id="{3561D7B6-5640-F643-8CAB-22AAD355C528}"/>
                </a:ext>
              </a:extLst>
            </p:cNvPr>
            <p:cNvSpPr/>
            <p:nvPr/>
          </p:nvSpPr>
          <p:spPr>
            <a:xfrm>
              <a:off x="7199375" y="2258690"/>
              <a:ext cx="382996" cy="225143"/>
            </a:xfrm>
            <a:custGeom>
              <a:avLst/>
              <a:gdLst/>
              <a:ahLst/>
              <a:cxnLst/>
              <a:rect l="l" t="t" r="r" b="b"/>
              <a:pathLst>
                <a:path w="3341" h="1964" extrusionOk="0">
                  <a:moveTo>
                    <a:pt x="37" y="0"/>
                  </a:moveTo>
                  <a:cubicBezTo>
                    <a:pt x="23" y="0"/>
                    <a:pt x="8" y="12"/>
                    <a:pt x="4" y="25"/>
                  </a:cubicBezTo>
                  <a:cubicBezTo>
                    <a:pt x="1" y="40"/>
                    <a:pt x="11" y="55"/>
                    <a:pt x="26" y="58"/>
                  </a:cubicBezTo>
                  <a:cubicBezTo>
                    <a:pt x="26" y="58"/>
                    <a:pt x="87" y="73"/>
                    <a:pt x="189" y="95"/>
                  </a:cubicBezTo>
                  <a:cubicBezTo>
                    <a:pt x="292" y="120"/>
                    <a:pt x="437" y="159"/>
                    <a:pt x="613" y="210"/>
                  </a:cubicBezTo>
                  <a:cubicBezTo>
                    <a:pt x="786" y="260"/>
                    <a:pt x="992" y="325"/>
                    <a:pt x="1200" y="408"/>
                  </a:cubicBezTo>
                  <a:cubicBezTo>
                    <a:pt x="1308" y="447"/>
                    <a:pt x="1416" y="494"/>
                    <a:pt x="1524" y="541"/>
                  </a:cubicBezTo>
                  <a:cubicBezTo>
                    <a:pt x="1637" y="587"/>
                    <a:pt x="1741" y="649"/>
                    <a:pt x="1849" y="700"/>
                  </a:cubicBezTo>
                  <a:cubicBezTo>
                    <a:pt x="1957" y="753"/>
                    <a:pt x="2061" y="815"/>
                    <a:pt x="2162" y="873"/>
                  </a:cubicBezTo>
                  <a:cubicBezTo>
                    <a:pt x="2264" y="938"/>
                    <a:pt x="2364" y="998"/>
                    <a:pt x="2454" y="1067"/>
                  </a:cubicBezTo>
                  <a:cubicBezTo>
                    <a:pt x="2540" y="1136"/>
                    <a:pt x="2631" y="1197"/>
                    <a:pt x="2706" y="1269"/>
                  </a:cubicBezTo>
                  <a:cubicBezTo>
                    <a:pt x="2782" y="1341"/>
                    <a:pt x="2854" y="1405"/>
                    <a:pt x="2916" y="1470"/>
                  </a:cubicBezTo>
                  <a:cubicBezTo>
                    <a:pt x="2977" y="1539"/>
                    <a:pt x="3031" y="1600"/>
                    <a:pt x="3077" y="1658"/>
                  </a:cubicBezTo>
                  <a:cubicBezTo>
                    <a:pt x="3124" y="1711"/>
                    <a:pt x="3157" y="1769"/>
                    <a:pt x="3185" y="1809"/>
                  </a:cubicBezTo>
                  <a:cubicBezTo>
                    <a:pt x="3247" y="1899"/>
                    <a:pt x="3280" y="1949"/>
                    <a:pt x="3280" y="1949"/>
                  </a:cubicBezTo>
                  <a:lnTo>
                    <a:pt x="3283" y="1949"/>
                  </a:lnTo>
                  <a:cubicBezTo>
                    <a:pt x="3288" y="1959"/>
                    <a:pt x="3297" y="1964"/>
                    <a:pt x="3308" y="1964"/>
                  </a:cubicBezTo>
                  <a:cubicBezTo>
                    <a:pt x="3313" y="1964"/>
                    <a:pt x="3318" y="1963"/>
                    <a:pt x="3323" y="1960"/>
                  </a:cubicBezTo>
                  <a:cubicBezTo>
                    <a:pt x="3333" y="1954"/>
                    <a:pt x="3340" y="1935"/>
                    <a:pt x="3330" y="1921"/>
                  </a:cubicBezTo>
                  <a:cubicBezTo>
                    <a:pt x="3330" y="1921"/>
                    <a:pt x="3297" y="1867"/>
                    <a:pt x="3243" y="1773"/>
                  </a:cubicBezTo>
                  <a:cubicBezTo>
                    <a:pt x="3215" y="1730"/>
                    <a:pt x="3185" y="1668"/>
                    <a:pt x="3139" y="1611"/>
                  </a:cubicBezTo>
                  <a:cubicBezTo>
                    <a:pt x="3092" y="1550"/>
                    <a:pt x="3037" y="1485"/>
                    <a:pt x="2980" y="1413"/>
                  </a:cubicBezTo>
                  <a:cubicBezTo>
                    <a:pt x="2919" y="1344"/>
                    <a:pt x="2843" y="1276"/>
                    <a:pt x="2768" y="1200"/>
                  </a:cubicBezTo>
                  <a:cubicBezTo>
                    <a:pt x="2692" y="1124"/>
                    <a:pt x="2598" y="1063"/>
                    <a:pt x="2512" y="988"/>
                  </a:cubicBezTo>
                  <a:cubicBezTo>
                    <a:pt x="2418" y="916"/>
                    <a:pt x="2317" y="855"/>
                    <a:pt x="2216" y="786"/>
                  </a:cubicBezTo>
                  <a:cubicBezTo>
                    <a:pt x="2116" y="721"/>
                    <a:pt x="2008" y="660"/>
                    <a:pt x="1900" y="602"/>
                  </a:cubicBezTo>
                  <a:cubicBezTo>
                    <a:pt x="1460" y="379"/>
                    <a:pt x="992" y="220"/>
                    <a:pt x="638" y="127"/>
                  </a:cubicBezTo>
                  <a:cubicBezTo>
                    <a:pt x="282" y="33"/>
                    <a:pt x="37" y="0"/>
                    <a:pt x="37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09;p27">
              <a:extLst>
                <a:ext uri="{FF2B5EF4-FFF2-40B4-BE49-F238E27FC236}">
                  <a16:creationId xmlns:a16="http://schemas.microsoft.com/office/drawing/2014/main" id="{7465E6E3-0B5E-7A4F-B82A-D21FCBA2D49D}"/>
                </a:ext>
              </a:extLst>
            </p:cNvPr>
            <p:cNvSpPr/>
            <p:nvPr/>
          </p:nvSpPr>
          <p:spPr>
            <a:xfrm>
              <a:off x="7170830" y="2287349"/>
              <a:ext cx="318571" cy="268017"/>
            </a:xfrm>
            <a:custGeom>
              <a:avLst/>
              <a:gdLst/>
              <a:ahLst/>
              <a:cxnLst/>
              <a:rect l="l" t="t" r="r" b="b"/>
              <a:pathLst>
                <a:path w="2779" h="2338" extrusionOk="0">
                  <a:moveTo>
                    <a:pt x="33" y="0"/>
                  </a:moveTo>
                  <a:cubicBezTo>
                    <a:pt x="22" y="0"/>
                    <a:pt x="11" y="7"/>
                    <a:pt x="9" y="18"/>
                  </a:cubicBezTo>
                  <a:cubicBezTo>
                    <a:pt x="1" y="31"/>
                    <a:pt x="5" y="49"/>
                    <a:pt x="19" y="56"/>
                  </a:cubicBezTo>
                  <a:cubicBezTo>
                    <a:pt x="19" y="56"/>
                    <a:pt x="221" y="151"/>
                    <a:pt x="513" y="320"/>
                  </a:cubicBezTo>
                  <a:cubicBezTo>
                    <a:pt x="657" y="402"/>
                    <a:pt x="827" y="503"/>
                    <a:pt x="1000" y="623"/>
                  </a:cubicBezTo>
                  <a:cubicBezTo>
                    <a:pt x="1176" y="738"/>
                    <a:pt x="1352" y="871"/>
                    <a:pt x="1529" y="1012"/>
                  </a:cubicBezTo>
                  <a:cubicBezTo>
                    <a:pt x="1615" y="1084"/>
                    <a:pt x="1705" y="1148"/>
                    <a:pt x="1785" y="1224"/>
                  </a:cubicBezTo>
                  <a:cubicBezTo>
                    <a:pt x="1864" y="1296"/>
                    <a:pt x="1946" y="1368"/>
                    <a:pt x="2019" y="1444"/>
                  </a:cubicBezTo>
                  <a:cubicBezTo>
                    <a:pt x="2094" y="1516"/>
                    <a:pt x="2167" y="1588"/>
                    <a:pt x="2227" y="1660"/>
                  </a:cubicBezTo>
                  <a:cubicBezTo>
                    <a:pt x="2289" y="1736"/>
                    <a:pt x="2354" y="1797"/>
                    <a:pt x="2400" y="1865"/>
                  </a:cubicBezTo>
                  <a:cubicBezTo>
                    <a:pt x="2451" y="1934"/>
                    <a:pt x="2498" y="1995"/>
                    <a:pt x="2538" y="2049"/>
                  </a:cubicBezTo>
                  <a:cubicBezTo>
                    <a:pt x="2578" y="2103"/>
                    <a:pt x="2609" y="2153"/>
                    <a:pt x="2635" y="2193"/>
                  </a:cubicBezTo>
                  <a:cubicBezTo>
                    <a:pt x="2689" y="2276"/>
                    <a:pt x="2721" y="2323"/>
                    <a:pt x="2721" y="2323"/>
                  </a:cubicBezTo>
                  <a:lnTo>
                    <a:pt x="2721" y="2326"/>
                  </a:lnTo>
                  <a:cubicBezTo>
                    <a:pt x="2726" y="2333"/>
                    <a:pt x="2735" y="2337"/>
                    <a:pt x="2745" y="2337"/>
                  </a:cubicBezTo>
                  <a:cubicBezTo>
                    <a:pt x="2750" y="2337"/>
                    <a:pt x="2756" y="2336"/>
                    <a:pt x="2761" y="2334"/>
                  </a:cubicBezTo>
                  <a:cubicBezTo>
                    <a:pt x="2776" y="2326"/>
                    <a:pt x="2779" y="2309"/>
                    <a:pt x="2772" y="2294"/>
                  </a:cubicBezTo>
                  <a:cubicBezTo>
                    <a:pt x="2772" y="2294"/>
                    <a:pt x="2743" y="2247"/>
                    <a:pt x="2693" y="2161"/>
                  </a:cubicBezTo>
                  <a:cubicBezTo>
                    <a:pt x="2646" y="2071"/>
                    <a:pt x="2570" y="1952"/>
                    <a:pt x="2469" y="1815"/>
                  </a:cubicBezTo>
                  <a:cubicBezTo>
                    <a:pt x="2422" y="1742"/>
                    <a:pt x="2357" y="1678"/>
                    <a:pt x="2297" y="1602"/>
                  </a:cubicBezTo>
                  <a:cubicBezTo>
                    <a:pt x="2235" y="1523"/>
                    <a:pt x="2162" y="1451"/>
                    <a:pt x="2087" y="1375"/>
                  </a:cubicBezTo>
                  <a:cubicBezTo>
                    <a:pt x="2019" y="1296"/>
                    <a:pt x="1932" y="1224"/>
                    <a:pt x="1853" y="1145"/>
                  </a:cubicBezTo>
                  <a:cubicBezTo>
                    <a:pt x="1773" y="1069"/>
                    <a:pt x="1683" y="1001"/>
                    <a:pt x="1597" y="925"/>
                  </a:cubicBezTo>
                  <a:cubicBezTo>
                    <a:pt x="1241" y="644"/>
                    <a:pt x="852" y="407"/>
                    <a:pt x="556" y="244"/>
                  </a:cubicBezTo>
                  <a:cubicBezTo>
                    <a:pt x="257" y="86"/>
                    <a:pt x="44" y="3"/>
                    <a:pt x="44" y="3"/>
                  </a:cubicBezTo>
                  <a:cubicBezTo>
                    <a:pt x="40" y="1"/>
                    <a:pt x="37" y="0"/>
                    <a:pt x="33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512;p27">
            <a:extLst>
              <a:ext uri="{FF2B5EF4-FFF2-40B4-BE49-F238E27FC236}">
                <a16:creationId xmlns:a16="http://schemas.microsoft.com/office/drawing/2014/main" id="{29CC4B34-08AC-8F40-B2D0-8AFE22D8CFD2}"/>
              </a:ext>
            </a:extLst>
          </p:cNvPr>
          <p:cNvSpPr txBox="1">
            <a:spLocks/>
          </p:cNvSpPr>
          <p:nvPr/>
        </p:nvSpPr>
        <p:spPr>
          <a:xfrm>
            <a:off x="5386318" y="1928445"/>
            <a:ext cx="2356335" cy="1879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Barlow"/>
              <a:buNone/>
              <a:defRPr sz="10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Barlow"/>
              <a:buNone/>
              <a:defRPr sz="10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Barlow"/>
              <a:buNone/>
              <a:defRPr sz="10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Barlow"/>
              <a:buNone/>
              <a:defRPr sz="10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Barlow"/>
              <a:buNone/>
              <a:defRPr sz="10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Barlow"/>
              <a:buNone/>
              <a:defRPr sz="10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Barlow"/>
              <a:buNone/>
              <a:defRPr sz="10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Barlow"/>
              <a:buNone/>
              <a:defRPr sz="10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Barlow"/>
              <a:buNone/>
              <a:defRPr sz="10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ru" sz="1100" dirty="0"/>
              <a:t>Факторы риска включают в себя то, как характеристики условий, таких как школы, рабочие места и районы, увеличивают риск насилия. К ним относятся бедность, высокая плотность населения, переходные группы населения, низкая социальная сплоченность, небезопасная физическая среда, высокий уровень преступности и наличие местной торговли наркотиками.</a:t>
            </a:r>
            <a:endParaRPr lang="en-US" sz="1100" dirty="0"/>
          </a:p>
        </p:txBody>
      </p:sp>
      <p:sp>
        <p:nvSpPr>
          <p:cNvPr id="109" name="Google Shape;515;p27">
            <a:extLst>
              <a:ext uri="{FF2B5EF4-FFF2-40B4-BE49-F238E27FC236}">
                <a16:creationId xmlns:a16="http://schemas.microsoft.com/office/drawing/2014/main" id="{CC975630-D71B-4E44-8C34-EDCE1CE86B96}"/>
              </a:ext>
            </a:extLst>
          </p:cNvPr>
          <p:cNvSpPr txBox="1">
            <a:spLocks/>
          </p:cNvSpPr>
          <p:nvPr/>
        </p:nvSpPr>
        <p:spPr>
          <a:xfrm>
            <a:off x="5567131" y="1304772"/>
            <a:ext cx="21516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/>
          </a:p>
        </p:txBody>
      </p:sp>
      <p:sp>
        <p:nvSpPr>
          <p:cNvPr id="115" name="Google Shape;706;p29">
            <a:extLst>
              <a:ext uri="{FF2B5EF4-FFF2-40B4-BE49-F238E27FC236}">
                <a16:creationId xmlns:a16="http://schemas.microsoft.com/office/drawing/2014/main" id="{6C9F70E8-2DEB-8C45-8010-E06E22098D0D}"/>
              </a:ext>
            </a:extLst>
          </p:cNvPr>
          <p:cNvSpPr txBox="1">
            <a:spLocks/>
          </p:cNvSpPr>
          <p:nvPr/>
        </p:nvSpPr>
        <p:spPr>
          <a:xfrm flipH="1">
            <a:off x="5257296" y="1309904"/>
            <a:ext cx="2709371" cy="65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rio"/>
              <a:buNone/>
              <a:defRPr sz="3600" b="0" i="0" u="none" strike="noStrike" cap="none">
                <a:solidFill>
                  <a:srgbClr val="434343"/>
                </a:solidFill>
                <a:latin typeface="Barrio"/>
                <a:ea typeface="Barrio"/>
                <a:cs typeface="Barrio"/>
                <a:sym typeface="Barri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Squada One"/>
              <a:buNone/>
              <a:defRPr sz="3600" b="0" i="0" u="none" strike="noStrike" cap="none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Squada One"/>
              <a:buNone/>
              <a:defRPr sz="3600" b="0" i="0" u="none" strike="noStrike" cap="none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Squada One"/>
              <a:buNone/>
              <a:defRPr sz="3600" b="0" i="0" u="none" strike="noStrike" cap="none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Squada One"/>
              <a:buNone/>
              <a:defRPr sz="3600" b="0" i="0" u="none" strike="noStrike" cap="none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Squada One"/>
              <a:buNone/>
              <a:defRPr sz="3600" b="0" i="0" u="none" strike="noStrike" cap="none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Squada One"/>
              <a:buNone/>
              <a:defRPr sz="3600" b="0" i="0" u="none" strike="noStrike" cap="none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Squada One"/>
              <a:buNone/>
              <a:defRPr sz="3600" b="0" i="0" u="none" strike="noStrike" cap="none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Squada One"/>
              <a:buNone/>
              <a:defRPr sz="3600" b="0" i="0" u="none" strike="noStrike" cap="none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ru-RU" sz="3200" dirty="0"/>
              <a:t>Риск на уровне сообщества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23885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A500F-D2B4-8B46-B2F3-08D8E86D3B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10C810-0A8C-A74C-99BC-D154616DB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49" y="0"/>
            <a:ext cx="56895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82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B70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28"/>
          <p:cNvGrpSpPr/>
          <p:nvPr/>
        </p:nvGrpSpPr>
        <p:grpSpPr>
          <a:xfrm rot="-3803112" flipH="1">
            <a:off x="6698561" y="1539100"/>
            <a:ext cx="727478" cy="828451"/>
            <a:chOff x="3557377" y="4049090"/>
            <a:chExt cx="1176969" cy="1340332"/>
          </a:xfrm>
        </p:grpSpPr>
        <p:sp>
          <p:nvSpPr>
            <p:cNvPr id="611" name="Google Shape;611;p28"/>
            <p:cNvSpPr/>
            <p:nvPr/>
          </p:nvSpPr>
          <p:spPr>
            <a:xfrm>
              <a:off x="3557377" y="4049090"/>
              <a:ext cx="1024569" cy="1187932"/>
            </a:xfrm>
            <a:custGeom>
              <a:avLst/>
              <a:gdLst/>
              <a:ahLst/>
              <a:cxnLst/>
              <a:rect l="l" t="t" r="r" b="b"/>
              <a:pathLst>
                <a:path w="53059" h="61519" extrusionOk="0">
                  <a:moveTo>
                    <a:pt x="35615" y="10151"/>
                  </a:moveTo>
                  <a:cubicBezTo>
                    <a:pt x="35389" y="10778"/>
                    <a:pt x="35289" y="11179"/>
                    <a:pt x="35088" y="11705"/>
                  </a:cubicBezTo>
                  <a:cubicBezTo>
                    <a:pt x="35514" y="12432"/>
                    <a:pt x="35389" y="13058"/>
                    <a:pt x="34662" y="13685"/>
                  </a:cubicBezTo>
                  <a:cubicBezTo>
                    <a:pt x="34136" y="12858"/>
                    <a:pt x="34462" y="11279"/>
                    <a:pt x="35615" y="10151"/>
                  </a:cubicBezTo>
                  <a:close/>
                  <a:moveTo>
                    <a:pt x="7519" y="26843"/>
                  </a:moveTo>
                  <a:cubicBezTo>
                    <a:pt x="7519" y="26843"/>
                    <a:pt x="7519" y="26943"/>
                    <a:pt x="7419" y="27068"/>
                  </a:cubicBezTo>
                  <a:lnTo>
                    <a:pt x="7419" y="26943"/>
                  </a:lnTo>
                  <a:cubicBezTo>
                    <a:pt x="7419" y="26943"/>
                    <a:pt x="7419" y="26843"/>
                    <a:pt x="7519" y="26843"/>
                  </a:cubicBezTo>
                  <a:close/>
                  <a:moveTo>
                    <a:pt x="32156" y="28622"/>
                  </a:moveTo>
                  <a:lnTo>
                    <a:pt x="32156" y="29349"/>
                  </a:lnTo>
                  <a:lnTo>
                    <a:pt x="31955" y="29349"/>
                  </a:lnTo>
                  <a:lnTo>
                    <a:pt x="31955" y="28622"/>
                  </a:lnTo>
                  <a:close/>
                  <a:moveTo>
                    <a:pt x="19625" y="32482"/>
                  </a:moveTo>
                  <a:cubicBezTo>
                    <a:pt x="19524" y="32708"/>
                    <a:pt x="19424" y="33008"/>
                    <a:pt x="19324" y="33535"/>
                  </a:cubicBezTo>
                  <a:cubicBezTo>
                    <a:pt x="19223" y="33109"/>
                    <a:pt x="19098" y="33008"/>
                    <a:pt x="19223" y="32808"/>
                  </a:cubicBezTo>
                  <a:cubicBezTo>
                    <a:pt x="19223" y="32708"/>
                    <a:pt x="19324" y="32582"/>
                    <a:pt x="19424" y="32482"/>
                  </a:cubicBezTo>
                  <a:close/>
                  <a:moveTo>
                    <a:pt x="16918" y="34687"/>
                  </a:moveTo>
                  <a:cubicBezTo>
                    <a:pt x="17018" y="34687"/>
                    <a:pt x="17018" y="34788"/>
                    <a:pt x="17118" y="34788"/>
                  </a:cubicBezTo>
                  <a:cubicBezTo>
                    <a:pt x="16918" y="35088"/>
                    <a:pt x="16717" y="35414"/>
                    <a:pt x="16492" y="35715"/>
                  </a:cubicBezTo>
                  <a:cubicBezTo>
                    <a:pt x="16592" y="35414"/>
                    <a:pt x="16717" y="34988"/>
                    <a:pt x="16918" y="34687"/>
                  </a:cubicBezTo>
                  <a:close/>
                  <a:moveTo>
                    <a:pt x="17344" y="36768"/>
                  </a:moveTo>
                  <a:cubicBezTo>
                    <a:pt x="17218" y="36968"/>
                    <a:pt x="17118" y="37094"/>
                    <a:pt x="17018" y="37194"/>
                  </a:cubicBezTo>
                  <a:cubicBezTo>
                    <a:pt x="17018" y="37194"/>
                    <a:pt x="16918" y="37194"/>
                    <a:pt x="16918" y="37094"/>
                  </a:cubicBezTo>
                  <a:cubicBezTo>
                    <a:pt x="17018" y="36968"/>
                    <a:pt x="17018" y="36868"/>
                    <a:pt x="17118" y="36768"/>
                  </a:cubicBezTo>
                  <a:close/>
                  <a:moveTo>
                    <a:pt x="42931" y="38170"/>
                  </a:moveTo>
                  <a:cubicBezTo>
                    <a:pt x="42923" y="38187"/>
                    <a:pt x="42915" y="38204"/>
                    <a:pt x="42908" y="38221"/>
                  </a:cubicBezTo>
                  <a:lnTo>
                    <a:pt x="43033" y="38221"/>
                  </a:lnTo>
                  <a:cubicBezTo>
                    <a:pt x="42998" y="38201"/>
                    <a:pt x="42964" y="38184"/>
                    <a:pt x="42931" y="38170"/>
                  </a:cubicBezTo>
                  <a:close/>
                  <a:moveTo>
                    <a:pt x="3133" y="40101"/>
                  </a:moveTo>
                  <a:lnTo>
                    <a:pt x="3133" y="40327"/>
                  </a:lnTo>
                  <a:cubicBezTo>
                    <a:pt x="3133" y="40327"/>
                    <a:pt x="3033" y="40327"/>
                    <a:pt x="3033" y="40427"/>
                  </a:cubicBezTo>
                  <a:lnTo>
                    <a:pt x="3033" y="40226"/>
                  </a:lnTo>
                  <a:lnTo>
                    <a:pt x="3133" y="40101"/>
                  </a:lnTo>
                  <a:close/>
                  <a:moveTo>
                    <a:pt x="3860" y="40853"/>
                  </a:moveTo>
                  <a:cubicBezTo>
                    <a:pt x="3860" y="40853"/>
                    <a:pt x="3960" y="40953"/>
                    <a:pt x="4061" y="40953"/>
                  </a:cubicBezTo>
                  <a:cubicBezTo>
                    <a:pt x="3960" y="41154"/>
                    <a:pt x="3860" y="41354"/>
                    <a:pt x="3760" y="41480"/>
                  </a:cubicBezTo>
                  <a:cubicBezTo>
                    <a:pt x="3660" y="41480"/>
                    <a:pt x="3660" y="41480"/>
                    <a:pt x="3559" y="41354"/>
                  </a:cubicBezTo>
                  <a:cubicBezTo>
                    <a:pt x="3660" y="41254"/>
                    <a:pt x="3760" y="41053"/>
                    <a:pt x="3860" y="40853"/>
                  </a:cubicBezTo>
                  <a:close/>
                  <a:moveTo>
                    <a:pt x="1401" y="45789"/>
                  </a:moveTo>
                  <a:cubicBezTo>
                    <a:pt x="1385" y="45814"/>
                    <a:pt x="1370" y="45839"/>
                    <a:pt x="1354" y="45865"/>
                  </a:cubicBezTo>
                  <a:lnTo>
                    <a:pt x="1454" y="45865"/>
                  </a:lnTo>
                  <a:cubicBezTo>
                    <a:pt x="1435" y="45840"/>
                    <a:pt x="1417" y="45815"/>
                    <a:pt x="1401" y="45789"/>
                  </a:cubicBezTo>
                  <a:close/>
                  <a:moveTo>
                    <a:pt x="13359" y="59324"/>
                  </a:moveTo>
                  <a:cubicBezTo>
                    <a:pt x="13443" y="59340"/>
                    <a:pt x="13530" y="59360"/>
                    <a:pt x="13620" y="59382"/>
                  </a:cubicBezTo>
                  <a:lnTo>
                    <a:pt x="13620" y="59382"/>
                  </a:lnTo>
                  <a:cubicBezTo>
                    <a:pt x="13545" y="59347"/>
                    <a:pt x="13466" y="59324"/>
                    <a:pt x="13359" y="59324"/>
                  </a:cubicBezTo>
                  <a:close/>
                  <a:moveTo>
                    <a:pt x="38121" y="1"/>
                  </a:moveTo>
                  <a:cubicBezTo>
                    <a:pt x="37695" y="527"/>
                    <a:pt x="37269" y="953"/>
                    <a:pt x="36767" y="1479"/>
                  </a:cubicBezTo>
                  <a:cubicBezTo>
                    <a:pt x="36542" y="1580"/>
                    <a:pt x="36241" y="1680"/>
                    <a:pt x="35915" y="1780"/>
                  </a:cubicBezTo>
                  <a:cubicBezTo>
                    <a:pt x="35915" y="1880"/>
                    <a:pt x="35915" y="2106"/>
                    <a:pt x="36016" y="2306"/>
                  </a:cubicBezTo>
                  <a:cubicBezTo>
                    <a:pt x="35715" y="2306"/>
                    <a:pt x="35389" y="2407"/>
                    <a:pt x="35088" y="2407"/>
                  </a:cubicBezTo>
                  <a:lnTo>
                    <a:pt x="35088" y="1379"/>
                  </a:lnTo>
                  <a:cubicBezTo>
                    <a:pt x="33935" y="1680"/>
                    <a:pt x="32883" y="2006"/>
                    <a:pt x="31630" y="2306"/>
                  </a:cubicBezTo>
                  <a:cubicBezTo>
                    <a:pt x="30810" y="2806"/>
                    <a:pt x="30038" y="3768"/>
                    <a:pt x="28754" y="3768"/>
                  </a:cubicBezTo>
                  <a:cubicBezTo>
                    <a:pt x="28429" y="3768"/>
                    <a:pt x="28070" y="3707"/>
                    <a:pt x="27670" y="3560"/>
                  </a:cubicBezTo>
                  <a:cubicBezTo>
                    <a:pt x="25990" y="4712"/>
                    <a:pt x="24336" y="5966"/>
                    <a:pt x="22557" y="7118"/>
                  </a:cubicBezTo>
                  <a:cubicBezTo>
                    <a:pt x="22031" y="7419"/>
                    <a:pt x="21604" y="7745"/>
                    <a:pt x="20978" y="8046"/>
                  </a:cubicBezTo>
                  <a:cubicBezTo>
                    <a:pt x="20777" y="8372"/>
                    <a:pt x="20677" y="8998"/>
                    <a:pt x="20251" y="9399"/>
                  </a:cubicBezTo>
                  <a:cubicBezTo>
                    <a:pt x="17218" y="12657"/>
                    <a:pt x="15239" y="16717"/>
                    <a:pt x="11905" y="19650"/>
                  </a:cubicBezTo>
                  <a:cubicBezTo>
                    <a:pt x="9700" y="21630"/>
                    <a:pt x="7945" y="24236"/>
                    <a:pt x="6692" y="26943"/>
                  </a:cubicBezTo>
                  <a:cubicBezTo>
                    <a:pt x="6567" y="27269"/>
                    <a:pt x="6467" y="27570"/>
                    <a:pt x="6366" y="27895"/>
                  </a:cubicBezTo>
                  <a:cubicBezTo>
                    <a:pt x="6692" y="27795"/>
                    <a:pt x="6993" y="27695"/>
                    <a:pt x="7419" y="27695"/>
                  </a:cubicBezTo>
                  <a:cubicBezTo>
                    <a:pt x="6166" y="29976"/>
                    <a:pt x="5113" y="32081"/>
                    <a:pt x="3960" y="34261"/>
                  </a:cubicBezTo>
                  <a:cubicBezTo>
                    <a:pt x="3660" y="33961"/>
                    <a:pt x="3559" y="33735"/>
                    <a:pt x="3559" y="33635"/>
                  </a:cubicBezTo>
                  <a:cubicBezTo>
                    <a:pt x="3133" y="34362"/>
                    <a:pt x="2607" y="35088"/>
                    <a:pt x="2306" y="35941"/>
                  </a:cubicBezTo>
                  <a:cubicBezTo>
                    <a:pt x="1454" y="37595"/>
                    <a:pt x="827" y="39374"/>
                    <a:pt x="101" y="41154"/>
                  </a:cubicBezTo>
                  <a:cubicBezTo>
                    <a:pt x="0" y="41354"/>
                    <a:pt x="201" y="41680"/>
                    <a:pt x="301" y="42206"/>
                  </a:cubicBezTo>
                  <a:cubicBezTo>
                    <a:pt x="1053" y="41154"/>
                    <a:pt x="1680" y="40427"/>
                    <a:pt x="2181" y="39700"/>
                  </a:cubicBezTo>
                  <a:cubicBezTo>
                    <a:pt x="2181" y="39700"/>
                    <a:pt x="2306" y="39700"/>
                    <a:pt x="2306" y="39800"/>
                  </a:cubicBezTo>
                  <a:cubicBezTo>
                    <a:pt x="2306" y="40427"/>
                    <a:pt x="2181" y="41053"/>
                    <a:pt x="2081" y="41680"/>
                  </a:cubicBezTo>
                  <a:lnTo>
                    <a:pt x="1354" y="42407"/>
                  </a:lnTo>
                  <a:cubicBezTo>
                    <a:pt x="1554" y="42833"/>
                    <a:pt x="1680" y="43234"/>
                    <a:pt x="1780" y="43560"/>
                  </a:cubicBezTo>
                  <a:cubicBezTo>
                    <a:pt x="1269" y="44265"/>
                    <a:pt x="853" y="44970"/>
                    <a:pt x="1401" y="45789"/>
                  </a:cubicBezTo>
                  <a:lnTo>
                    <a:pt x="1401" y="45789"/>
                  </a:lnTo>
                  <a:cubicBezTo>
                    <a:pt x="1575" y="45505"/>
                    <a:pt x="1696" y="45297"/>
                    <a:pt x="1880" y="44813"/>
                  </a:cubicBezTo>
                  <a:cubicBezTo>
                    <a:pt x="2707" y="48146"/>
                    <a:pt x="3133" y="51505"/>
                    <a:pt x="5539" y="54011"/>
                  </a:cubicBezTo>
                  <a:cubicBezTo>
                    <a:pt x="5639" y="53785"/>
                    <a:pt x="5740" y="53585"/>
                    <a:pt x="5840" y="53485"/>
                  </a:cubicBezTo>
                  <a:cubicBezTo>
                    <a:pt x="6266" y="53785"/>
                    <a:pt x="6692" y="54111"/>
                    <a:pt x="7193" y="54412"/>
                  </a:cubicBezTo>
                  <a:lnTo>
                    <a:pt x="7093" y="54412"/>
                  </a:lnTo>
                  <a:cubicBezTo>
                    <a:pt x="7519" y="54838"/>
                    <a:pt x="7820" y="55264"/>
                    <a:pt x="8146" y="55765"/>
                  </a:cubicBezTo>
                  <a:cubicBezTo>
                    <a:pt x="8446" y="55665"/>
                    <a:pt x="8873" y="55565"/>
                    <a:pt x="8973" y="55465"/>
                  </a:cubicBezTo>
                  <a:cubicBezTo>
                    <a:pt x="9925" y="55891"/>
                    <a:pt x="10652" y="56091"/>
                    <a:pt x="11379" y="56392"/>
                  </a:cubicBezTo>
                  <a:cubicBezTo>
                    <a:pt x="11579" y="56818"/>
                    <a:pt x="11805" y="57244"/>
                    <a:pt x="12005" y="57770"/>
                  </a:cubicBezTo>
                  <a:cubicBezTo>
                    <a:pt x="12206" y="57770"/>
                    <a:pt x="12331" y="57645"/>
                    <a:pt x="12331" y="57645"/>
                  </a:cubicBezTo>
                  <a:cubicBezTo>
                    <a:pt x="12732" y="58272"/>
                    <a:pt x="13058" y="58798"/>
                    <a:pt x="13359" y="59324"/>
                  </a:cubicBezTo>
                  <a:cubicBezTo>
                    <a:pt x="13259" y="58698"/>
                    <a:pt x="13158" y="58171"/>
                    <a:pt x="13158" y="57645"/>
                  </a:cubicBezTo>
                  <a:cubicBezTo>
                    <a:pt x="13158" y="57545"/>
                    <a:pt x="13259" y="57545"/>
                    <a:pt x="13359" y="57545"/>
                  </a:cubicBezTo>
                  <a:cubicBezTo>
                    <a:pt x="13584" y="58071"/>
                    <a:pt x="13885" y="58698"/>
                    <a:pt x="14086" y="59324"/>
                  </a:cubicBezTo>
                  <a:cubicBezTo>
                    <a:pt x="14086" y="59324"/>
                    <a:pt x="14020" y="59390"/>
                    <a:pt x="13942" y="59467"/>
                  </a:cubicBezTo>
                  <a:lnTo>
                    <a:pt x="13942" y="59467"/>
                  </a:lnTo>
                  <a:cubicBezTo>
                    <a:pt x="13832" y="59436"/>
                    <a:pt x="13724" y="59407"/>
                    <a:pt x="13620" y="59382"/>
                  </a:cubicBezTo>
                  <a:lnTo>
                    <a:pt x="13620" y="59382"/>
                  </a:lnTo>
                  <a:cubicBezTo>
                    <a:pt x="13703" y="59420"/>
                    <a:pt x="13780" y="59472"/>
                    <a:pt x="13885" y="59525"/>
                  </a:cubicBezTo>
                  <a:cubicBezTo>
                    <a:pt x="13904" y="59505"/>
                    <a:pt x="13924" y="59486"/>
                    <a:pt x="13942" y="59467"/>
                  </a:cubicBezTo>
                  <a:lnTo>
                    <a:pt x="13942" y="59467"/>
                  </a:lnTo>
                  <a:cubicBezTo>
                    <a:pt x="14332" y="59578"/>
                    <a:pt x="14764" y="59720"/>
                    <a:pt x="15239" y="59851"/>
                  </a:cubicBezTo>
                  <a:lnTo>
                    <a:pt x="15239" y="60778"/>
                  </a:lnTo>
                  <a:cubicBezTo>
                    <a:pt x="16506" y="60948"/>
                    <a:pt x="17773" y="61518"/>
                    <a:pt x="19170" y="61518"/>
                  </a:cubicBezTo>
                  <a:cubicBezTo>
                    <a:pt x="19624" y="61518"/>
                    <a:pt x="20091" y="61458"/>
                    <a:pt x="20577" y="61304"/>
                  </a:cubicBezTo>
                  <a:cubicBezTo>
                    <a:pt x="21376" y="61048"/>
                    <a:pt x="22216" y="60742"/>
                    <a:pt x="23071" y="60742"/>
                  </a:cubicBezTo>
                  <a:cubicBezTo>
                    <a:pt x="23557" y="60742"/>
                    <a:pt x="24047" y="60840"/>
                    <a:pt x="24537" y="61104"/>
                  </a:cubicBezTo>
                  <a:cubicBezTo>
                    <a:pt x="25264" y="60778"/>
                    <a:pt x="25890" y="60377"/>
                    <a:pt x="26617" y="60277"/>
                  </a:cubicBezTo>
                  <a:cubicBezTo>
                    <a:pt x="27870" y="60151"/>
                    <a:pt x="28497" y="59424"/>
                    <a:pt x="29023" y="58497"/>
                  </a:cubicBezTo>
                  <a:cubicBezTo>
                    <a:pt x="29449" y="57971"/>
                    <a:pt x="29975" y="57545"/>
                    <a:pt x="30502" y="57018"/>
                  </a:cubicBezTo>
                  <a:cubicBezTo>
                    <a:pt x="30502" y="57144"/>
                    <a:pt x="30602" y="57144"/>
                    <a:pt x="30702" y="57244"/>
                  </a:cubicBezTo>
                  <a:cubicBezTo>
                    <a:pt x="32381" y="54412"/>
                    <a:pt x="34036" y="51705"/>
                    <a:pt x="35815" y="48998"/>
                  </a:cubicBezTo>
                  <a:cubicBezTo>
                    <a:pt x="36141" y="48372"/>
                    <a:pt x="36442" y="47745"/>
                    <a:pt x="36968" y="47119"/>
                  </a:cubicBezTo>
                  <a:cubicBezTo>
                    <a:pt x="37494" y="46266"/>
                    <a:pt x="38221" y="45640"/>
                    <a:pt x="38747" y="44813"/>
                  </a:cubicBezTo>
                  <a:cubicBezTo>
                    <a:pt x="39900" y="42833"/>
                    <a:pt x="41028" y="40728"/>
                    <a:pt x="42181" y="38748"/>
                  </a:cubicBezTo>
                  <a:cubicBezTo>
                    <a:pt x="42258" y="38441"/>
                    <a:pt x="42407" y="38120"/>
                    <a:pt x="42709" y="38120"/>
                  </a:cubicBezTo>
                  <a:cubicBezTo>
                    <a:pt x="42775" y="38120"/>
                    <a:pt x="42849" y="38136"/>
                    <a:pt x="42931" y="38170"/>
                  </a:cubicBezTo>
                  <a:lnTo>
                    <a:pt x="42931" y="38170"/>
                  </a:lnTo>
                  <a:cubicBezTo>
                    <a:pt x="43147" y="37684"/>
                    <a:pt x="43341" y="37172"/>
                    <a:pt x="43534" y="36567"/>
                  </a:cubicBezTo>
                  <a:cubicBezTo>
                    <a:pt x="44788" y="35314"/>
                    <a:pt x="45314" y="34261"/>
                    <a:pt x="45740" y="32281"/>
                  </a:cubicBezTo>
                  <a:cubicBezTo>
                    <a:pt x="45940" y="31655"/>
                    <a:pt x="46266" y="31129"/>
                    <a:pt x="46993" y="31129"/>
                  </a:cubicBezTo>
                  <a:cubicBezTo>
                    <a:pt x="47093" y="30703"/>
                    <a:pt x="47194" y="30402"/>
                    <a:pt x="47294" y="29976"/>
                  </a:cubicBezTo>
                  <a:cubicBezTo>
                    <a:pt x="47294" y="29575"/>
                    <a:pt x="47194" y="29149"/>
                    <a:pt x="47294" y="28823"/>
                  </a:cubicBezTo>
                  <a:cubicBezTo>
                    <a:pt x="47720" y="27469"/>
                    <a:pt x="48246" y="26016"/>
                    <a:pt x="48773" y="24662"/>
                  </a:cubicBezTo>
                  <a:cubicBezTo>
                    <a:pt x="48973" y="24136"/>
                    <a:pt x="49174" y="23509"/>
                    <a:pt x="49399" y="22983"/>
                  </a:cubicBezTo>
                  <a:cubicBezTo>
                    <a:pt x="49399" y="22883"/>
                    <a:pt x="49299" y="22883"/>
                    <a:pt x="49299" y="22883"/>
                  </a:cubicBezTo>
                  <a:lnTo>
                    <a:pt x="49925" y="22256"/>
                  </a:lnTo>
                  <a:cubicBezTo>
                    <a:pt x="50552" y="19850"/>
                    <a:pt x="51053" y="17770"/>
                    <a:pt x="51580" y="15565"/>
                  </a:cubicBezTo>
                  <a:cubicBezTo>
                    <a:pt x="52006" y="13685"/>
                    <a:pt x="52732" y="11905"/>
                    <a:pt x="52833" y="9925"/>
                  </a:cubicBezTo>
                  <a:cubicBezTo>
                    <a:pt x="53058" y="7945"/>
                    <a:pt x="51905" y="6492"/>
                    <a:pt x="51053" y="5013"/>
                  </a:cubicBezTo>
                  <a:cubicBezTo>
                    <a:pt x="50652" y="4286"/>
                    <a:pt x="49600" y="3760"/>
                    <a:pt x="48773" y="3459"/>
                  </a:cubicBezTo>
                  <a:cubicBezTo>
                    <a:pt x="48597" y="3351"/>
                    <a:pt x="48388" y="3314"/>
                    <a:pt x="48160" y="3314"/>
                  </a:cubicBezTo>
                  <a:cubicBezTo>
                    <a:pt x="47703" y="3314"/>
                    <a:pt x="47169" y="3459"/>
                    <a:pt x="46667" y="3459"/>
                  </a:cubicBezTo>
                  <a:lnTo>
                    <a:pt x="44687" y="3459"/>
                  </a:lnTo>
                  <a:cubicBezTo>
                    <a:pt x="44587" y="2933"/>
                    <a:pt x="44487" y="2632"/>
                    <a:pt x="44387" y="2306"/>
                  </a:cubicBezTo>
                  <a:cubicBezTo>
                    <a:pt x="43760" y="1880"/>
                    <a:pt x="43133" y="1479"/>
                    <a:pt x="42507" y="1053"/>
                  </a:cubicBezTo>
                  <a:cubicBezTo>
                    <a:pt x="42081" y="1254"/>
                    <a:pt x="41655" y="1379"/>
                    <a:pt x="41254" y="1580"/>
                  </a:cubicBezTo>
                  <a:cubicBezTo>
                    <a:pt x="40928" y="1254"/>
                    <a:pt x="40727" y="1053"/>
                    <a:pt x="40402" y="627"/>
                  </a:cubicBezTo>
                  <a:cubicBezTo>
                    <a:pt x="39675" y="1254"/>
                    <a:pt x="38948" y="1880"/>
                    <a:pt x="38321" y="2407"/>
                  </a:cubicBezTo>
                  <a:cubicBezTo>
                    <a:pt x="38321" y="1680"/>
                    <a:pt x="38422" y="953"/>
                    <a:pt x="38422" y="226"/>
                  </a:cubicBezTo>
                  <a:cubicBezTo>
                    <a:pt x="38321" y="226"/>
                    <a:pt x="38221" y="126"/>
                    <a:pt x="38121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709777" y="4201490"/>
              <a:ext cx="1024569" cy="1187932"/>
            </a:xfrm>
            <a:custGeom>
              <a:avLst/>
              <a:gdLst/>
              <a:ahLst/>
              <a:cxnLst/>
              <a:rect l="l" t="t" r="r" b="b"/>
              <a:pathLst>
                <a:path w="53059" h="61519" extrusionOk="0">
                  <a:moveTo>
                    <a:pt x="35615" y="10151"/>
                  </a:moveTo>
                  <a:cubicBezTo>
                    <a:pt x="35389" y="10778"/>
                    <a:pt x="35289" y="11179"/>
                    <a:pt x="35088" y="11705"/>
                  </a:cubicBezTo>
                  <a:cubicBezTo>
                    <a:pt x="35514" y="12432"/>
                    <a:pt x="35389" y="13058"/>
                    <a:pt x="34662" y="13685"/>
                  </a:cubicBezTo>
                  <a:cubicBezTo>
                    <a:pt x="34136" y="12858"/>
                    <a:pt x="34462" y="11279"/>
                    <a:pt x="35615" y="10151"/>
                  </a:cubicBezTo>
                  <a:close/>
                  <a:moveTo>
                    <a:pt x="7519" y="26843"/>
                  </a:moveTo>
                  <a:cubicBezTo>
                    <a:pt x="7519" y="26843"/>
                    <a:pt x="7519" y="26943"/>
                    <a:pt x="7419" y="27068"/>
                  </a:cubicBezTo>
                  <a:lnTo>
                    <a:pt x="7419" y="26943"/>
                  </a:lnTo>
                  <a:cubicBezTo>
                    <a:pt x="7419" y="26943"/>
                    <a:pt x="7419" y="26843"/>
                    <a:pt x="7519" y="26843"/>
                  </a:cubicBezTo>
                  <a:close/>
                  <a:moveTo>
                    <a:pt x="32156" y="28622"/>
                  </a:moveTo>
                  <a:lnTo>
                    <a:pt x="32156" y="29349"/>
                  </a:lnTo>
                  <a:lnTo>
                    <a:pt x="31955" y="29349"/>
                  </a:lnTo>
                  <a:lnTo>
                    <a:pt x="31955" y="28622"/>
                  </a:lnTo>
                  <a:close/>
                  <a:moveTo>
                    <a:pt x="19625" y="32482"/>
                  </a:moveTo>
                  <a:cubicBezTo>
                    <a:pt x="19524" y="32708"/>
                    <a:pt x="19424" y="33008"/>
                    <a:pt x="19324" y="33535"/>
                  </a:cubicBezTo>
                  <a:cubicBezTo>
                    <a:pt x="19223" y="33109"/>
                    <a:pt x="19098" y="33008"/>
                    <a:pt x="19223" y="32808"/>
                  </a:cubicBezTo>
                  <a:cubicBezTo>
                    <a:pt x="19223" y="32708"/>
                    <a:pt x="19324" y="32582"/>
                    <a:pt x="19424" y="32482"/>
                  </a:cubicBezTo>
                  <a:close/>
                  <a:moveTo>
                    <a:pt x="16918" y="34687"/>
                  </a:moveTo>
                  <a:cubicBezTo>
                    <a:pt x="17018" y="34687"/>
                    <a:pt x="17018" y="34788"/>
                    <a:pt x="17118" y="34788"/>
                  </a:cubicBezTo>
                  <a:cubicBezTo>
                    <a:pt x="16918" y="35088"/>
                    <a:pt x="16717" y="35414"/>
                    <a:pt x="16492" y="35715"/>
                  </a:cubicBezTo>
                  <a:cubicBezTo>
                    <a:pt x="16592" y="35414"/>
                    <a:pt x="16717" y="34988"/>
                    <a:pt x="16918" y="34687"/>
                  </a:cubicBezTo>
                  <a:close/>
                  <a:moveTo>
                    <a:pt x="17344" y="36768"/>
                  </a:moveTo>
                  <a:cubicBezTo>
                    <a:pt x="17218" y="36968"/>
                    <a:pt x="17118" y="37094"/>
                    <a:pt x="17018" y="37194"/>
                  </a:cubicBezTo>
                  <a:cubicBezTo>
                    <a:pt x="17018" y="37194"/>
                    <a:pt x="16918" y="37194"/>
                    <a:pt x="16918" y="37094"/>
                  </a:cubicBezTo>
                  <a:cubicBezTo>
                    <a:pt x="17018" y="36968"/>
                    <a:pt x="17018" y="36868"/>
                    <a:pt x="17118" y="36768"/>
                  </a:cubicBezTo>
                  <a:close/>
                  <a:moveTo>
                    <a:pt x="42931" y="38170"/>
                  </a:moveTo>
                  <a:cubicBezTo>
                    <a:pt x="42923" y="38187"/>
                    <a:pt x="42915" y="38204"/>
                    <a:pt x="42908" y="38221"/>
                  </a:cubicBezTo>
                  <a:lnTo>
                    <a:pt x="43033" y="38221"/>
                  </a:lnTo>
                  <a:cubicBezTo>
                    <a:pt x="42998" y="38201"/>
                    <a:pt x="42964" y="38184"/>
                    <a:pt x="42931" y="38170"/>
                  </a:cubicBezTo>
                  <a:close/>
                  <a:moveTo>
                    <a:pt x="3133" y="40101"/>
                  </a:moveTo>
                  <a:lnTo>
                    <a:pt x="3133" y="40327"/>
                  </a:lnTo>
                  <a:cubicBezTo>
                    <a:pt x="3133" y="40327"/>
                    <a:pt x="3033" y="40327"/>
                    <a:pt x="3033" y="40427"/>
                  </a:cubicBezTo>
                  <a:lnTo>
                    <a:pt x="3033" y="40226"/>
                  </a:lnTo>
                  <a:lnTo>
                    <a:pt x="3133" y="40101"/>
                  </a:lnTo>
                  <a:close/>
                  <a:moveTo>
                    <a:pt x="3860" y="40853"/>
                  </a:moveTo>
                  <a:cubicBezTo>
                    <a:pt x="3860" y="40853"/>
                    <a:pt x="3960" y="40953"/>
                    <a:pt x="4061" y="40953"/>
                  </a:cubicBezTo>
                  <a:cubicBezTo>
                    <a:pt x="3960" y="41154"/>
                    <a:pt x="3860" y="41354"/>
                    <a:pt x="3760" y="41480"/>
                  </a:cubicBezTo>
                  <a:cubicBezTo>
                    <a:pt x="3660" y="41480"/>
                    <a:pt x="3660" y="41480"/>
                    <a:pt x="3559" y="41354"/>
                  </a:cubicBezTo>
                  <a:cubicBezTo>
                    <a:pt x="3660" y="41254"/>
                    <a:pt x="3760" y="41053"/>
                    <a:pt x="3860" y="40853"/>
                  </a:cubicBezTo>
                  <a:close/>
                  <a:moveTo>
                    <a:pt x="1401" y="45789"/>
                  </a:moveTo>
                  <a:cubicBezTo>
                    <a:pt x="1385" y="45814"/>
                    <a:pt x="1370" y="45839"/>
                    <a:pt x="1354" y="45865"/>
                  </a:cubicBezTo>
                  <a:lnTo>
                    <a:pt x="1454" y="45865"/>
                  </a:lnTo>
                  <a:cubicBezTo>
                    <a:pt x="1435" y="45840"/>
                    <a:pt x="1417" y="45815"/>
                    <a:pt x="1401" y="45789"/>
                  </a:cubicBezTo>
                  <a:close/>
                  <a:moveTo>
                    <a:pt x="13359" y="59324"/>
                  </a:moveTo>
                  <a:cubicBezTo>
                    <a:pt x="13443" y="59340"/>
                    <a:pt x="13530" y="59360"/>
                    <a:pt x="13620" y="59382"/>
                  </a:cubicBezTo>
                  <a:lnTo>
                    <a:pt x="13620" y="59382"/>
                  </a:lnTo>
                  <a:cubicBezTo>
                    <a:pt x="13545" y="59347"/>
                    <a:pt x="13466" y="59324"/>
                    <a:pt x="13359" y="59324"/>
                  </a:cubicBezTo>
                  <a:close/>
                  <a:moveTo>
                    <a:pt x="38121" y="1"/>
                  </a:moveTo>
                  <a:cubicBezTo>
                    <a:pt x="37695" y="527"/>
                    <a:pt x="37269" y="953"/>
                    <a:pt x="36767" y="1479"/>
                  </a:cubicBezTo>
                  <a:cubicBezTo>
                    <a:pt x="36542" y="1580"/>
                    <a:pt x="36241" y="1680"/>
                    <a:pt x="35915" y="1780"/>
                  </a:cubicBezTo>
                  <a:cubicBezTo>
                    <a:pt x="35915" y="1880"/>
                    <a:pt x="35915" y="2106"/>
                    <a:pt x="36016" y="2306"/>
                  </a:cubicBezTo>
                  <a:cubicBezTo>
                    <a:pt x="35715" y="2306"/>
                    <a:pt x="35389" y="2407"/>
                    <a:pt x="35088" y="2407"/>
                  </a:cubicBezTo>
                  <a:lnTo>
                    <a:pt x="35088" y="1379"/>
                  </a:lnTo>
                  <a:cubicBezTo>
                    <a:pt x="33935" y="1680"/>
                    <a:pt x="32883" y="2006"/>
                    <a:pt x="31630" y="2306"/>
                  </a:cubicBezTo>
                  <a:cubicBezTo>
                    <a:pt x="30810" y="2806"/>
                    <a:pt x="30038" y="3768"/>
                    <a:pt x="28754" y="3768"/>
                  </a:cubicBezTo>
                  <a:cubicBezTo>
                    <a:pt x="28429" y="3768"/>
                    <a:pt x="28070" y="3707"/>
                    <a:pt x="27670" y="3560"/>
                  </a:cubicBezTo>
                  <a:cubicBezTo>
                    <a:pt x="25990" y="4712"/>
                    <a:pt x="24336" y="5966"/>
                    <a:pt x="22557" y="7118"/>
                  </a:cubicBezTo>
                  <a:cubicBezTo>
                    <a:pt x="22031" y="7419"/>
                    <a:pt x="21604" y="7745"/>
                    <a:pt x="20978" y="8046"/>
                  </a:cubicBezTo>
                  <a:cubicBezTo>
                    <a:pt x="20777" y="8372"/>
                    <a:pt x="20677" y="8998"/>
                    <a:pt x="20251" y="9399"/>
                  </a:cubicBezTo>
                  <a:cubicBezTo>
                    <a:pt x="17218" y="12657"/>
                    <a:pt x="15239" y="16717"/>
                    <a:pt x="11905" y="19650"/>
                  </a:cubicBezTo>
                  <a:cubicBezTo>
                    <a:pt x="9700" y="21630"/>
                    <a:pt x="7945" y="24236"/>
                    <a:pt x="6692" y="26943"/>
                  </a:cubicBezTo>
                  <a:cubicBezTo>
                    <a:pt x="6567" y="27269"/>
                    <a:pt x="6467" y="27570"/>
                    <a:pt x="6366" y="27895"/>
                  </a:cubicBezTo>
                  <a:cubicBezTo>
                    <a:pt x="6692" y="27795"/>
                    <a:pt x="6993" y="27695"/>
                    <a:pt x="7419" y="27695"/>
                  </a:cubicBezTo>
                  <a:cubicBezTo>
                    <a:pt x="6166" y="29976"/>
                    <a:pt x="5113" y="32081"/>
                    <a:pt x="3960" y="34261"/>
                  </a:cubicBezTo>
                  <a:cubicBezTo>
                    <a:pt x="3660" y="33961"/>
                    <a:pt x="3559" y="33735"/>
                    <a:pt x="3559" y="33635"/>
                  </a:cubicBezTo>
                  <a:cubicBezTo>
                    <a:pt x="3133" y="34362"/>
                    <a:pt x="2607" y="35088"/>
                    <a:pt x="2306" y="35941"/>
                  </a:cubicBezTo>
                  <a:cubicBezTo>
                    <a:pt x="1454" y="37595"/>
                    <a:pt x="827" y="39374"/>
                    <a:pt x="101" y="41154"/>
                  </a:cubicBezTo>
                  <a:cubicBezTo>
                    <a:pt x="0" y="41354"/>
                    <a:pt x="201" y="41680"/>
                    <a:pt x="301" y="42206"/>
                  </a:cubicBezTo>
                  <a:cubicBezTo>
                    <a:pt x="1053" y="41154"/>
                    <a:pt x="1680" y="40427"/>
                    <a:pt x="2181" y="39700"/>
                  </a:cubicBezTo>
                  <a:cubicBezTo>
                    <a:pt x="2181" y="39700"/>
                    <a:pt x="2306" y="39700"/>
                    <a:pt x="2306" y="39800"/>
                  </a:cubicBezTo>
                  <a:cubicBezTo>
                    <a:pt x="2306" y="40427"/>
                    <a:pt x="2181" y="41053"/>
                    <a:pt x="2081" y="41680"/>
                  </a:cubicBezTo>
                  <a:lnTo>
                    <a:pt x="1354" y="42407"/>
                  </a:lnTo>
                  <a:cubicBezTo>
                    <a:pt x="1554" y="42833"/>
                    <a:pt x="1680" y="43234"/>
                    <a:pt x="1780" y="43560"/>
                  </a:cubicBezTo>
                  <a:cubicBezTo>
                    <a:pt x="1269" y="44265"/>
                    <a:pt x="853" y="44970"/>
                    <a:pt x="1401" y="45789"/>
                  </a:cubicBezTo>
                  <a:lnTo>
                    <a:pt x="1401" y="45789"/>
                  </a:lnTo>
                  <a:cubicBezTo>
                    <a:pt x="1575" y="45505"/>
                    <a:pt x="1696" y="45297"/>
                    <a:pt x="1880" y="44813"/>
                  </a:cubicBezTo>
                  <a:cubicBezTo>
                    <a:pt x="2707" y="48146"/>
                    <a:pt x="3133" y="51505"/>
                    <a:pt x="5539" y="54011"/>
                  </a:cubicBezTo>
                  <a:cubicBezTo>
                    <a:pt x="5639" y="53785"/>
                    <a:pt x="5740" y="53585"/>
                    <a:pt x="5840" y="53485"/>
                  </a:cubicBezTo>
                  <a:cubicBezTo>
                    <a:pt x="6266" y="53785"/>
                    <a:pt x="6692" y="54111"/>
                    <a:pt x="7193" y="54412"/>
                  </a:cubicBezTo>
                  <a:lnTo>
                    <a:pt x="7093" y="54412"/>
                  </a:lnTo>
                  <a:cubicBezTo>
                    <a:pt x="7519" y="54838"/>
                    <a:pt x="7820" y="55264"/>
                    <a:pt x="8146" y="55765"/>
                  </a:cubicBezTo>
                  <a:cubicBezTo>
                    <a:pt x="8446" y="55665"/>
                    <a:pt x="8873" y="55565"/>
                    <a:pt x="8973" y="55465"/>
                  </a:cubicBezTo>
                  <a:cubicBezTo>
                    <a:pt x="9925" y="55891"/>
                    <a:pt x="10652" y="56091"/>
                    <a:pt x="11379" y="56392"/>
                  </a:cubicBezTo>
                  <a:cubicBezTo>
                    <a:pt x="11579" y="56818"/>
                    <a:pt x="11805" y="57244"/>
                    <a:pt x="12005" y="57770"/>
                  </a:cubicBezTo>
                  <a:cubicBezTo>
                    <a:pt x="12206" y="57770"/>
                    <a:pt x="12331" y="57645"/>
                    <a:pt x="12331" y="57645"/>
                  </a:cubicBezTo>
                  <a:cubicBezTo>
                    <a:pt x="12732" y="58272"/>
                    <a:pt x="13058" y="58798"/>
                    <a:pt x="13359" y="59324"/>
                  </a:cubicBezTo>
                  <a:cubicBezTo>
                    <a:pt x="13259" y="58698"/>
                    <a:pt x="13158" y="58171"/>
                    <a:pt x="13158" y="57645"/>
                  </a:cubicBezTo>
                  <a:cubicBezTo>
                    <a:pt x="13158" y="57545"/>
                    <a:pt x="13259" y="57545"/>
                    <a:pt x="13359" y="57545"/>
                  </a:cubicBezTo>
                  <a:cubicBezTo>
                    <a:pt x="13584" y="58071"/>
                    <a:pt x="13885" y="58698"/>
                    <a:pt x="14086" y="59324"/>
                  </a:cubicBezTo>
                  <a:cubicBezTo>
                    <a:pt x="14086" y="59324"/>
                    <a:pt x="14020" y="59390"/>
                    <a:pt x="13942" y="59467"/>
                  </a:cubicBezTo>
                  <a:lnTo>
                    <a:pt x="13942" y="59467"/>
                  </a:lnTo>
                  <a:cubicBezTo>
                    <a:pt x="13832" y="59436"/>
                    <a:pt x="13724" y="59407"/>
                    <a:pt x="13620" y="59382"/>
                  </a:cubicBezTo>
                  <a:lnTo>
                    <a:pt x="13620" y="59382"/>
                  </a:lnTo>
                  <a:cubicBezTo>
                    <a:pt x="13703" y="59420"/>
                    <a:pt x="13780" y="59472"/>
                    <a:pt x="13885" y="59525"/>
                  </a:cubicBezTo>
                  <a:cubicBezTo>
                    <a:pt x="13904" y="59505"/>
                    <a:pt x="13924" y="59486"/>
                    <a:pt x="13942" y="59467"/>
                  </a:cubicBezTo>
                  <a:lnTo>
                    <a:pt x="13942" y="59467"/>
                  </a:lnTo>
                  <a:cubicBezTo>
                    <a:pt x="14332" y="59578"/>
                    <a:pt x="14764" y="59720"/>
                    <a:pt x="15239" y="59851"/>
                  </a:cubicBezTo>
                  <a:lnTo>
                    <a:pt x="15239" y="60778"/>
                  </a:lnTo>
                  <a:cubicBezTo>
                    <a:pt x="16506" y="60948"/>
                    <a:pt x="17773" y="61518"/>
                    <a:pt x="19170" y="61518"/>
                  </a:cubicBezTo>
                  <a:cubicBezTo>
                    <a:pt x="19624" y="61518"/>
                    <a:pt x="20091" y="61458"/>
                    <a:pt x="20577" y="61304"/>
                  </a:cubicBezTo>
                  <a:cubicBezTo>
                    <a:pt x="21376" y="61048"/>
                    <a:pt x="22216" y="60742"/>
                    <a:pt x="23071" y="60742"/>
                  </a:cubicBezTo>
                  <a:cubicBezTo>
                    <a:pt x="23557" y="60742"/>
                    <a:pt x="24047" y="60840"/>
                    <a:pt x="24537" y="61104"/>
                  </a:cubicBezTo>
                  <a:cubicBezTo>
                    <a:pt x="25264" y="60778"/>
                    <a:pt x="25890" y="60377"/>
                    <a:pt x="26617" y="60277"/>
                  </a:cubicBezTo>
                  <a:cubicBezTo>
                    <a:pt x="27870" y="60151"/>
                    <a:pt x="28497" y="59424"/>
                    <a:pt x="29023" y="58497"/>
                  </a:cubicBezTo>
                  <a:cubicBezTo>
                    <a:pt x="29449" y="57971"/>
                    <a:pt x="29975" y="57545"/>
                    <a:pt x="30502" y="57018"/>
                  </a:cubicBezTo>
                  <a:cubicBezTo>
                    <a:pt x="30502" y="57144"/>
                    <a:pt x="30602" y="57144"/>
                    <a:pt x="30702" y="57244"/>
                  </a:cubicBezTo>
                  <a:cubicBezTo>
                    <a:pt x="32381" y="54412"/>
                    <a:pt x="34036" y="51705"/>
                    <a:pt x="35815" y="48998"/>
                  </a:cubicBezTo>
                  <a:cubicBezTo>
                    <a:pt x="36141" y="48372"/>
                    <a:pt x="36442" y="47745"/>
                    <a:pt x="36968" y="47119"/>
                  </a:cubicBezTo>
                  <a:cubicBezTo>
                    <a:pt x="37494" y="46266"/>
                    <a:pt x="38221" y="45640"/>
                    <a:pt x="38747" y="44813"/>
                  </a:cubicBezTo>
                  <a:cubicBezTo>
                    <a:pt x="39900" y="42833"/>
                    <a:pt x="41028" y="40728"/>
                    <a:pt x="42181" y="38748"/>
                  </a:cubicBezTo>
                  <a:cubicBezTo>
                    <a:pt x="42258" y="38441"/>
                    <a:pt x="42407" y="38120"/>
                    <a:pt x="42709" y="38120"/>
                  </a:cubicBezTo>
                  <a:cubicBezTo>
                    <a:pt x="42775" y="38120"/>
                    <a:pt x="42849" y="38136"/>
                    <a:pt x="42931" y="38170"/>
                  </a:cubicBezTo>
                  <a:lnTo>
                    <a:pt x="42931" y="38170"/>
                  </a:lnTo>
                  <a:cubicBezTo>
                    <a:pt x="43147" y="37684"/>
                    <a:pt x="43341" y="37172"/>
                    <a:pt x="43534" y="36567"/>
                  </a:cubicBezTo>
                  <a:cubicBezTo>
                    <a:pt x="44788" y="35314"/>
                    <a:pt x="45314" y="34261"/>
                    <a:pt x="45740" y="32281"/>
                  </a:cubicBezTo>
                  <a:cubicBezTo>
                    <a:pt x="45940" y="31655"/>
                    <a:pt x="46266" y="31129"/>
                    <a:pt x="46993" y="31129"/>
                  </a:cubicBezTo>
                  <a:cubicBezTo>
                    <a:pt x="47093" y="30703"/>
                    <a:pt x="47194" y="30402"/>
                    <a:pt x="47294" y="29976"/>
                  </a:cubicBezTo>
                  <a:cubicBezTo>
                    <a:pt x="47294" y="29575"/>
                    <a:pt x="47194" y="29149"/>
                    <a:pt x="47294" y="28823"/>
                  </a:cubicBezTo>
                  <a:cubicBezTo>
                    <a:pt x="47720" y="27469"/>
                    <a:pt x="48246" y="26016"/>
                    <a:pt x="48773" y="24662"/>
                  </a:cubicBezTo>
                  <a:cubicBezTo>
                    <a:pt x="48973" y="24136"/>
                    <a:pt x="49174" y="23509"/>
                    <a:pt x="49399" y="22983"/>
                  </a:cubicBezTo>
                  <a:cubicBezTo>
                    <a:pt x="49399" y="22883"/>
                    <a:pt x="49299" y="22883"/>
                    <a:pt x="49299" y="22883"/>
                  </a:cubicBezTo>
                  <a:lnTo>
                    <a:pt x="49925" y="22256"/>
                  </a:lnTo>
                  <a:cubicBezTo>
                    <a:pt x="50552" y="19850"/>
                    <a:pt x="51053" y="17770"/>
                    <a:pt x="51580" y="15565"/>
                  </a:cubicBezTo>
                  <a:cubicBezTo>
                    <a:pt x="52006" y="13685"/>
                    <a:pt x="52732" y="11905"/>
                    <a:pt x="52833" y="9925"/>
                  </a:cubicBezTo>
                  <a:cubicBezTo>
                    <a:pt x="53058" y="7945"/>
                    <a:pt x="51905" y="6492"/>
                    <a:pt x="51053" y="5013"/>
                  </a:cubicBezTo>
                  <a:cubicBezTo>
                    <a:pt x="50652" y="4286"/>
                    <a:pt x="49600" y="3760"/>
                    <a:pt x="48773" y="3459"/>
                  </a:cubicBezTo>
                  <a:cubicBezTo>
                    <a:pt x="48597" y="3351"/>
                    <a:pt x="48388" y="3314"/>
                    <a:pt x="48160" y="3314"/>
                  </a:cubicBezTo>
                  <a:cubicBezTo>
                    <a:pt x="47703" y="3314"/>
                    <a:pt x="47169" y="3459"/>
                    <a:pt x="46667" y="3459"/>
                  </a:cubicBezTo>
                  <a:lnTo>
                    <a:pt x="44687" y="3459"/>
                  </a:lnTo>
                  <a:cubicBezTo>
                    <a:pt x="44587" y="2933"/>
                    <a:pt x="44487" y="2632"/>
                    <a:pt x="44387" y="2306"/>
                  </a:cubicBezTo>
                  <a:cubicBezTo>
                    <a:pt x="43760" y="1880"/>
                    <a:pt x="43133" y="1479"/>
                    <a:pt x="42507" y="1053"/>
                  </a:cubicBezTo>
                  <a:cubicBezTo>
                    <a:pt x="42081" y="1254"/>
                    <a:pt x="41655" y="1379"/>
                    <a:pt x="41254" y="1580"/>
                  </a:cubicBezTo>
                  <a:cubicBezTo>
                    <a:pt x="40928" y="1254"/>
                    <a:pt x="40727" y="1053"/>
                    <a:pt x="40402" y="627"/>
                  </a:cubicBezTo>
                  <a:cubicBezTo>
                    <a:pt x="39675" y="1254"/>
                    <a:pt x="38948" y="1880"/>
                    <a:pt x="38321" y="2407"/>
                  </a:cubicBezTo>
                  <a:cubicBezTo>
                    <a:pt x="38321" y="1680"/>
                    <a:pt x="38422" y="953"/>
                    <a:pt x="38422" y="226"/>
                  </a:cubicBezTo>
                  <a:cubicBezTo>
                    <a:pt x="38321" y="226"/>
                    <a:pt x="38221" y="126"/>
                    <a:pt x="38121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8"/>
          <p:cNvGrpSpPr/>
          <p:nvPr/>
        </p:nvGrpSpPr>
        <p:grpSpPr>
          <a:xfrm rot="3803112">
            <a:off x="4208161" y="3118850"/>
            <a:ext cx="727478" cy="828451"/>
            <a:chOff x="3557377" y="4049090"/>
            <a:chExt cx="1176969" cy="1340332"/>
          </a:xfrm>
        </p:grpSpPr>
        <p:sp>
          <p:nvSpPr>
            <p:cNvPr id="614" name="Google Shape;614;p28"/>
            <p:cNvSpPr/>
            <p:nvPr/>
          </p:nvSpPr>
          <p:spPr>
            <a:xfrm>
              <a:off x="3557377" y="4049090"/>
              <a:ext cx="1024569" cy="1187932"/>
            </a:xfrm>
            <a:custGeom>
              <a:avLst/>
              <a:gdLst/>
              <a:ahLst/>
              <a:cxnLst/>
              <a:rect l="l" t="t" r="r" b="b"/>
              <a:pathLst>
                <a:path w="53059" h="61519" extrusionOk="0">
                  <a:moveTo>
                    <a:pt x="35615" y="10151"/>
                  </a:moveTo>
                  <a:cubicBezTo>
                    <a:pt x="35389" y="10778"/>
                    <a:pt x="35289" y="11179"/>
                    <a:pt x="35088" y="11705"/>
                  </a:cubicBezTo>
                  <a:cubicBezTo>
                    <a:pt x="35514" y="12432"/>
                    <a:pt x="35389" y="13058"/>
                    <a:pt x="34662" y="13685"/>
                  </a:cubicBezTo>
                  <a:cubicBezTo>
                    <a:pt x="34136" y="12858"/>
                    <a:pt x="34462" y="11279"/>
                    <a:pt x="35615" y="10151"/>
                  </a:cubicBezTo>
                  <a:close/>
                  <a:moveTo>
                    <a:pt x="7519" y="26843"/>
                  </a:moveTo>
                  <a:cubicBezTo>
                    <a:pt x="7519" y="26843"/>
                    <a:pt x="7519" y="26943"/>
                    <a:pt x="7419" y="27068"/>
                  </a:cubicBezTo>
                  <a:lnTo>
                    <a:pt x="7419" y="26943"/>
                  </a:lnTo>
                  <a:cubicBezTo>
                    <a:pt x="7419" y="26943"/>
                    <a:pt x="7419" y="26843"/>
                    <a:pt x="7519" y="26843"/>
                  </a:cubicBezTo>
                  <a:close/>
                  <a:moveTo>
                    <a:pt x="32156" y="28622"/>
                  </a:moveTo>
                  <a:lnTo>
                    <a:pt x="32156" y="29349"/>
                  </a:lnTo>
                  <a:lnTo>
                    <a:pt x="31955" y="29349"/>
                  </a:lnTo>
                  <a:lnTo>
                    <a:pt x="31955" y="28622"/>
                  </a:lnTo>
                  <a:close/>
                  <a:moveTo>
                    <a:pt x="19625" y="32482"/>
                  </a:moveTo>
                  <a:cubicBezTo>
                    <a:pt x="19524" y="32708"/>
                    <a:pt x="19424" y="33008"/>
                    <a:pt x="19324" y="33535"/>
                  </a:cubicBezTo>
                  <a:cubicBezTo>
                    <a:pt x="19223" y="33109"/>
                    <a:pt x="19098" y="33008"/>
                    <a:pt x="19223" y="32808"/>
                  </a:cubicBezTo>
                  <a:cubicBezTo>
                    <a:pt x="19223" y="32708"/>
                    <a:pt x="19324" y="32582"/>
                    <a:pt x="19424" y="32482"/>
                  </a:cubicBezTo>
                  <a:close/>
                  <a:moveTo>
                    <a:pt x="16918" y="34687"/>
                  </a:moveTo>
                  <a:cubicBezTo>
                    <a:pt x="17018" y="34687"/>
                    <a:pt x="17018" y="34788"/>
                    <a:pt x="17118" y="34788"/>
                  </a:cubicBezTo>
                  <a:cubicBezTo>
                    <a:pt x="16918" y="35088"/>
                    <a:pt x="16717" y="35414"/>
                    <a:pt x="16492" y="35715"/>
                  </a:cubicBezTo>
                  <a:cubicBezTo>
                    <a:pt x="16592" y="35414"/>
                    <a:pt x="16717" y="34988"/>
                    <a:pt x="16918" y="34687"/>
                  </a:cubicBezTo>
                  <a:close/>
                  <a:moveTo>
                    <a:pt x="17344" y="36768"/>
                  </a:moveTo>
                  <a:cubicBezTo>
                    <a:pt x="17218" y="36968"/>
                    <a:pt x="17118" y="37094"/>
                    <a:pt x="17018" y="37194"/>
                  </a:cubicBezTo>
                  <a:cubicBezTo>
                    <a:pt x="17018" y="37194"/>
                    <a:pt x="16918" y="37194"/>
                    <a:pt x="16918" y="37094"/>
                  </a:cubicBezTo>
                  <a:cubicBezTo>
                    <a:pt x="17018" y="36968"/>
                    <a:pt x="17018" y="36868"/>
                    <a:pt x="17118" y="36768"/>
                  </a:cubicBezTo>
                  <a:close/>
                  <a:moveTo>
                    <a:pt x="42931" y="38170"/>
                  </a:moveTo>
                  <a:cubicBezTo>
                    <a:pt x="42923" y="38187"/>
                    <a:pt x="42915" y="38204"/>
                    <a:pt x="42908" y="38221"/>
                  </a:cubicBezTo>
                  <a:lnTo>
                    <a:pt x="43033" y="38221"/>
                  </a:lnTo>
                  <a:cubicBezTo>
                    <a:pt x="42998" y="38201"/>
                    <a:pt x="42964" y="38184"/>
                    <a:pt x="42931" y="38170"/>
                  </a:cubicBezTo>
                  <a:close/>
                  <a:moveTo>
                    <a:pt x="3133" y="40101"/>
                  </a:moveTo>
                  <a:lnTo>
                    <a:pt x="3133" y="40327"/>
                  </a:lnTo>
                  <a:cubicBezTo>
                    <a:pt x="3133" y="40327"/>
                    <a:pt x="3033" y="40327"/>
                    <a:pt x="3033" y="40427"/>
                  </a:cubicBezTo>
                  <a:lnTo>
                    <a:pt x="3033" y="40226"/>
                  </a:lnTo>
                  <a:lnTo>
                    <a:pt x="3133" y="40101"/>
                  </a:lnTo>
                  <a:close/>
                  <a:moveTo>
                    <a:pt x="3860" y="40853"/>
                  </a:moveTo>
                  <a:cubicBezTo>
                    <a:pt x="3860" y="40853"/>
                    <a:pt x="3960" y="40953"/>
                    <a:pt x="4061" y="40953"/>
                  </a:cubicBezTo>
                  <a:cubicBezTo>
                    <a:pt x="3960" y="41154"/>
                    <a:pt x="3860" y="41354"/>
                    <a:pt x="3760" y="41480"/>
                  </a:cubicBezTo>
                  <a:cubicBezTo>
                    <a:pt x="3660" y="41480"/>
                    <a:pt x="3660" y="41480"/>
                    <a:pt x="3559" y="41354"/>
                  </a:cubicBezTo>
                  <a:cubicBezTo>
                    <a:pt x="3660" y="41254"/>
                    <a:pt x="3760" y="41053"/>
                    <a:pt x="3860" y="40853"/>
                  </a:cubicBezTo>
                  <a:close/>
                  <a:moveTo>
                    <a:pt x="1401" y="45789"/>
                  </a:moveTo>
                  <a:cubicBezTo>
                    <a:pt x="1385" y="45814"/>
                    <a:pt x="1370" y="45839"/>
                    <a:pt x="1354" y="45865"/>
                  </a:cubicBezTo>
                  <a:lnTo>
                    <a:pt x="1454" y="45865"/>
                  </a:lnTo>
                  <a:cubicBezTo>
                    <a:pt x="1435" y="45840"/>
                    <a:pt x="1417" y="45815"/>
                    <a:pt x="1401" y="45789"/>
                  </a:cubicBezTo>
                  <a:close/>
                  <a:moveTo>
                    <a:pt x="13359" y="59324"/>
                  </a:moveTo>
                  <a:cubicBezTo>
                    <a:pt x="13443" y="59340"/>
                    <a:pt x="13530" y="59360"/>
                    <a:pt x="13620" y="59382"/>
                  </a:cubicBezTo>
                  <a:lnTo>
                    <a:pt x="13620" y="59382"/>
                  </a:lnTo>
                  <a:cubicBezTo>
                    <a:pt x="13545" y="59347"/>
                    <a:pt x="13466" y="59324"/>
                    <a:pt x="13359" y="59324"/>
                  </a:cubicBezTo>
                  <a:close/>
                  <a:moveTo>
                    <a:pt x="38121" y="1"/>
                  </a:moveTo>
                  <a:cubicBezTo>
                    <a:pt x="37695" y="527"/>
                    <a:pt x="37269" y="953"/>
                    <a:pt x="36767" y="1479"/>
                  </a:cubicBezTo>
                  <a:cubicBezTo>
                    <a:pt x="36542" y="1580"/>
                    <a:pt x="36241" y="1680"/>
                    <a:pt x="35915" y="1780"/>
                  </a:cubicBezTo>
                  <a:cubicBezTo>
                    <a:pt x="35915" y="1880"/>
                    <a:pt x="35915" y="2106"/>
                    <a:pt x="36016" y="2306"/>
                  </a:cubicBezTo>
                  <a:cubicBezTo>
                    <a:pt x="35715" y="2306"/>
                    <a:pt x="35389" y="2407"/>
                    <a:pt x="35088" y="2407"/>
                  </a:cubicBezTo>
                  <a:lnTo>
                    <a:pt x="35088" y="1379"/>
                  </a:lnTo>
                  <a:cubicBezTo>
                    <a:pt x="33935" y="1680"/>
                    <a:pt x="32883" y="2006"/>
                    <a:pt x="31630" y="2306"/>
                  </a:cubicBezTo>
                  <a:cubicBezTo>
                    <a:pt x="30810" y="2806"/>
                    <a:pt x="30038" y="3768"/>
                    <a:pt x="28754" y="3768"/>
                  </a:cubicBezTo>
                  <a:cubicBezTo>
                    <a:pt x="28429" y="3768"/>
                    <a:pt x="28070" y="3707"/>
                    <a:pt x="27670" y="3560"/>
                  </a:cubicBezTo>
                  <a:cubicBezTo>
                    <a:pt x="25990" y="4712"/>
                    <a:pt x="24336" y="5966"/>
                    <a:pt x="22557" y="7118"/>
                  </a:cubicBezTo>
                  <a:cubicBezTo>
                    <a:pt x="22031" y="7419"/>
                    <a:pt x="21604" y="7745"/>
                    <a:pt x="20978" y="8046"/>
                  </a:cubicBezTo>
                  <a:cubicBezTo>
                    <a:pt x="20777" y="8372"/>
                    <a:pt x="20677" y="8998"/>
                    <a:pt x="20251" y="9399"/>
                  </a:cubicBezTo>
                  <a:cubicBezTo>
                    <a:pt x="17218" y="12657"/>
                    <a:pt x="15239" y="16717"/>
                    <a:pt x="11905" y="19650"/>
                  </a:cubicBezTo>
                  <a:cubicBezTo>
                    <a:pt x="9700" y="21630"/>
                    <a:pt x="7945" y="24236"/>
                    <a:pt x="6692" y="26943"/>
                  </a:cubicBezTo>
                  <a:cubicBezTo>
                    <a:pt x="6567" y="27269"/>
                    <a:pt x="6467" y="27570"/>
                    <a:pt x="6366" y="27895"/>
                  </a:cubicBezTo>
                  <a:cubicBezTo>
                    <a:pt x="6692" y="27795"/>
                    <a:pt x="6993" y="27695"/>
                    <a:pt x="7419" y="27695"/>
                  </a:cubicBezTo>
                  <a:cubicBezTo>
                    <a:pt x="6166" y="29976"/>
                    <a:pt x="5113" y="32081"/>
                    <a:pt x="3960" y="34261"/>
                  </a:cubicBezTo>
                  <a:cubicBezTo>
                    <a:pt x="3660" y="33961"/>
                    <a:pt x="3559" y="33735"/>
                    <a:pt x="3559" y="33635"/>
                  </a:cubicBezTo>
                  <a:cubicBezTo>
                    <a:pt x="3133" y="34362"/>
                    <a:pt x="2607" y="35088"/>
                    <a:pt x="2306" y="35941"/>
                  </a:cubicBezTo>
                  <a:cubicBezTo>
                    <a:pt x="1454" y="37595"/>
                    <a:pt x="827" y="39374"/>
                    <a:pt x="101" y="41154"/>
                  </a:cubicBezTo>
                  <a:cubicBezTo>
                    <a:pt x="0" y="41354"/>
                    <a:pt x="201" y="41680"/>
                    <a:pt x="301" y="42206"/>
                  </a:cubicBezTo>
                  <a:cubicBezTo>
                    <a:pt x="1053" y="41154"/>
                    <a:pt x="1680" y="40427"/>
                    <a:pt x="2181" y="39700"/>
                  </a:cubicBezTo>
                  <a:cubicBezTo>
                    <a:pt x="2181" y="39700"/>
                    <a:pt x="2306" y="39700"/>
                    <a:pt x="2306" y="39800"/>
                  </a:cubicBezTo>
                  <a:cubicBezTo>
                    <a:pt x="2306" y="40427"/>
                    <a:pt x="2181" y="41053"/>
                    <a:pt x="2081" y="41680"/>
                  </a:cubicBezTo>
                  <a:lnTo>
                    <a:pt x="1354" y="42407"/>
                  </a:lnTo>
                  <a:cubicBezTo>
                    <a:pt x="1554" y="42833"/>
                    <a:pt x="1680" y="43234"/>
                    <a:pt x="1780" y="43560"/>
                  </a:cubicBezTo>
                  <a:cubicBezTo>
                    <a:pt x="1269" y="44265"/>
                    <a:pt x="853" y="44970"/>
                    <a:pt x="1401" y="45789"/>
                  </a:cubicBezTo>
                  <a:lnTo>
                    <a:pt x="1401" y="45789"/>
                  </a:lnTo>
                  <a:cubicBezTo>
                    <a:pt x="1575" y="45505"/>
                    <a:pt x="1696" y="45297"/>
                    <a:pt x="1880" y="44813"/>
                  </a:cubicBezTo>
                  <a:cubicBezTo>
                    <a:pt x="2707" y="48146"/>
                    <a:pt x="3133" y="51505"/>
                    <a:pt x="5539" y="54011"/>
                  </a:cubicBezTo>
                  <a:cubicBezTo>
                    <a:pt x="5639" y="53785"/>
                    <a:pt x="5740" y="53585"/>
                    <a:pt x="5840" y="53485"/>
                  </a:cubicBezTo>
                  <a:cubicBezTo>
                    <a:pt x="6266" y="53785"/>
                    <a:pt x="6692" y="54111"/>
                    <a:pt x="7193" y="54412"/>
                  </a:cubicBezTo>
                  <a:lnTo>
                    <a:pt x="7093" y="54412"/>
                  </a:lnTo>
                  <a:cubicBezTo>
                    <a:pt x="7519" y="54838"/>
                    <a:pt x="7820" y="55264"/>
                    <a:pt x="8146" y="55765"/>
                  </a:cubicBezTo>
                  <a:cubicBezTo>
                    <a:pt x="8446" y="55665"/>
                    <a:pt x="8873" y="55565"/>
                    <a:pt x="8973" y="55465"/>
                  </a:cubicBezTo>
                  <a:cubicBezTo>
                    <a:pt x="9925" y="55891"/>
                    <a:pt x="10652" y="56091"/>
                    <a:pt x="11379" y="56392"/>
                  </a:cubicBezTo>
                  <a:cubicBezTo>
                    <a:pt x="11579" y="56818"/>
                    <a:pt x="11805" y="57244"/>
                    <a:pt x="12005" y="57770"/>
                  </a:cubicBezTo>
                  <a:cubicBezTo>
                    <a:pt x="12206" y="57770"/>
                    <a:pt x="12331" y="57645"/>
                    <a:pt x="12331" y="57645"/>
                  </a:cubicBezTo>
                  <a:cubicBezTo>
                    <a:pt x="12732" y="58272"/>
                    <a:pt x="13058" y="58798"/>
                    <a:pt x="13359" y="59324"/>
                  </a:cubicBezTo>
                  <a:cubicBezTo>
                    <a:pt x="13259" y="58698"/>
                    <a:pt x="13158" y="58171"/>
                    <a:pt x="13158" y="57645"/>
                  </a:cubicBezTo>
                  <a:cubicBezTo>
                    <a:pt x="13158" y="57545"/>
                    <a:pt x="13259" y="57545"/>
                    <a:pt x="13359" y="57545"/>
                  </a:cubicBezTo>
                  <a:cubicBezTo>
                    <a:pt x="13584" y="58071"/>
                    <a:pt x="13885" y="58698"/>
                    <a:pt x="14086" y="59324"/>
                  </a:cubicBezTo>
                  <a:cubicBezTo>
                    <a:pt x="14086" y="59324"/>
                    <a:pt x="14020" y="59390"/>
                    <a:pt x="13942" y="59467"/>
                  </a:cubicBezTo>
                  <a:lnTo>
                    <a:pt x="13942" y="59467"/>
                  </a:lnTo>
                  <a:cubicBezTo>
                    <a:pt x="13832" y="59436"/>
                    <a:pt x="13724" y="59407"/>
                    <a:pt x="13620" y="59382"/>
                  </a:cubicBezTo>
                  <a:lnTo>
                    <a:pt x="13620" y="59382"/>
                  </a:lnTo>
                  <a:cubicBezTo>
                    <a:pt x="13703" y="59420"/>
                    <a:pt x="13780" y="59472"/>
                    <a:pt x="13885" y="59525"/>
                  </a:cubicBezTo>
                  <a:cubicBezTo>
                    <a:pt x="13904" y="59505"/>
                    <a:pt x="13924" y="59486"/>
                    <a:pt x="13942" y="59467"/>
                  </a:cubicBezTo>
                  <a:lnTo>
                    <a:pt x="13942" y="59467"/>
                  </a:lnTo>
                  <a:cubicBezTo>
                    <a:pt x="14332" y="59578"/>
                    <a:pt x="14764" y="59720"/>
                    <a:pt x="15239" y="59851"/>
                  </a:cubicBezTo>
                  <a:lnTo>
                    <a:pt x="15239" y="60778"/>
                  </a:lnTo>
                  <a:cubicBezTo>
                    <a:pt x="16506" y="60948"/>
                    <a:pt x="17773" y="61518"/>
                    <a:pt x="19170" y="61518"/>
                  </a:cubicBezTo>
                  <a:cubicBezTo>
                    <a:pt x="19624" y="61518"/>
                    <a:pt x="20091" y="61458"/>
                    <a:pt x="20577" y="61304"/>
                  </a:cubicBezTo>
                  <a:cubicBezTo>
                    <a:pt x="21376" y="61048"/>
                    <a:pt x="22216" y="60742"/>
                    <a:pt x="23071" y="60742"/>
                  </a:cubicBezTo>
                  <a:cubicBezTo>
                    <a:pt x="23557" y="60742"/>
                    <a:pt x="24047" y="60840"/>
                    <a:pt x="24537" y="61104"/>
                  </a:cubicBezTo>
                  <a:cubicBezTo>
                    <a:pt x="25264" y="60778"/>
                    <a:pt x="25890" y="60377"/>
                    <a:pt x="26617" y="60277"/>
                  </a:cubicBezTo>
                  <a:cubicBezTo>
                    <a:pt x="27870" y="60151"/>
                    <a:pt x="28497" y="59424"/>
                    <a:pt x="29023" y="58497"/>
                  </a:cubicBezTo>
                  <a:cubicBezTo>
                    <a:pt x="29449" y="57971"/>
                    <a:pt x="29975" y="57545"/>
                    <a:pt x="30502" y="57018"/>
                  </a:cubicBezTo>
                  <a:cubicBezTo>
                    <a:pt x="30502" y="57144"/>
                    <a:pt x="30602" y="57144"/>
                    <a:pt x="30702" y="57244"/>
                  </a:cubicBezTo>
                  <a:cubicBezTo>
                    <a:pt x="32381" y="54412"/>
                    <a:pt x="34036" y="51705"/>
                    <a:pt x="35815" y="48998"/>
                  </a:cubicBezTo>
                  <a:cubicBezTo>
                    <a:pt x="36141" y="48372"/>
                    <a:pt x="36442" y="47745"/>
                    <a:pt x="36968" y="47119"/>
                  </a:cubicBezTo>
                  <a:cubicBezTo>
                    <a:pt x="37494" y="46266"/>
                    <a:pt x="38221" y="45640"/>
                    <a:pt x="38747" y="44813"/>
                  </a:cubicBezTo>
                  <a:cubicBezTo>
                    <a:pt x="39900" y="42833"/>
                    <a:pt x="41028" y="40728"/>
                    <a:pt x="42181" y="38748"/>
                  </a:cubicBezTo>
                  <a:cubicBezTo>
                    <a:pt x="42258" y="38441"/>
                    <a:pt x="42407" y="38120"/>
                    <a:pt x="42709" y="38120"/>
                  </a:cubicBezTo>
                  <a:cubicBezTo>
                    <a:pt x="42775" y="38120"/>
                    <a:pt x="42849" y="38136"/>
                    <a:pt x="42931" y="38170"/>
                  </a:cubicBezTo>
                  <a:lnTo>
                    <a:pt x="42931" y="38170"/>
                  </a:lnTo>
                  <a:cubicBezTo>
                    <a:pt x="43147" y="37684"/>
                    <a:pt x="43341" y="37172"/>
                    <a:pt x="43534" y="36567"/>
                  </a:cubicBezTo>
                  <a:cubicBezTo>
                    <a:pt x="44788" y="35314"/>
                    <a:pt x="45314" y="34261"/>
                    <a:pt x="45740" y="32281"/>
                  </a:cubicBezTo>
                  <a:cubicBezTo>
                    <a:pt x="45940" y="31655"/>
                    <a:pt x="46266" y="31129"/>
                    <a:pt x="46993" y="31129"/>
                  </a:cubicBezTo>
                  <a:cubicBezTo>
                    <a:pt x="47093" y="30703"/>
                    <a:pt x="47194" y="30402"/>
                    <a:pt x="47294" y="29976"/>
                  </a:cubicBezTo>
                  <a:cubicBezTo>
                    <a:pt x="47294" y="29575"/>
                    <a:pt x="47194" y="29149"/>
                    <a:pt x="47294" y="28823"/>
                  </a:cubicBezTo>
                  <a:cubicBezTo>
                    <a:pt x="47720" y="27469"/>
                    <a:pt x="48246" y="26016"/>
                    <a:pt x="48773" y="24662"/>
                  </a:cubicBezTo>
                  <a:cubicBezTo>
                    <a:pt x="48973" y="24136"/>
                    <a:pt x="49174" y="23509"/>
                    <a:pt x="49399" y="22983"/>
                  </a:cubicBezTo>
                  <a:cubicBezTo>
                    <a:pt x="49399" y="22883"/>
                    <a:pt x="49299" y="22883"/>
                    <a:pt x="49299" y="22883"/>
                  </a:cubicBezTo>
                  <a:lnTo>
                    <a:pt x="49925" y="22256"/>
                  </a:lnTo>
                  <a:cubicBezTo>
                    <a:pt x="50552" y="19850"/>
                    <a:pt x="51053" y="17770"/>
                    <a:pt x="51580" y="15565"/>
                  </a:cubicBezTo>
                  <a:cubicBezTo>
                    <a:pt x="52006" y="13685"/>
                    <a:pt x="52732" y="11905"/>
                    <a:pt x="52833" y="9925"/>
                  </a:cubicBezTo>
                  <a:cubicBezTo>
                    <a:pt x="53058" y="7945"/>
                    <a:pt x="51905" y="6492"/>
                    <a:pt x="51053" y="5013"/>
                  </a:cubicBezTo>
                  <a:cubicBezTo>
                    <a:pt x="50652" y="4286"/>
                    <a:pt x="49600" y="3760"/>
                    <a:pt x="48773" y="3459"/>
                  </a:cubicBezTo>
                  <a:cubicBezTo>
                    <a:pt x="48597" y="3351"/>
                    <a:pt x="48388" y="3314"/>
                    <a:pt x="48160" y="3314"/>
                  </a:cubicBezTo>
                  <a:cubicBezTo>
                    <a:pt x="47703" y="3314"/>
                    <a:pt x="47169" y="3459"/>
                    <a:pt x="46667" y="3459"/>
                  </a:cubicBezTo>
                  <a:lnTo>
                    <a:pt x="44687" y="3459"/>
                  </a:lnTo>
                  <a:cubicBezTo>
                    <a:pt x="44587" y="2933"/>
                    <a:pt x="44487" y="2632"/>
                    <a:pt x="44387" y="2306"/>
                  </a:cubicBezTo>
                  <a:cubicBezTo>
                    <a:pt x="43760" y="1880"/>
                    <a:pt x="43133" y="1479"/>
                    <a:pt x="42507" y="1053"/>
                  </a:cubicBezTo>
                  <a:cubicBezTo>
                    <a:pt x="42081" y="1254"/>
                    <a:pt x="41655" y="1379"/>
                    <a:pt x="41254" y="1580"/>
                  </a:cubicBezTo>
                  <a:cubicBezTo>
                    <a:pt x="40928" y="1254"/>
                    <a:pt x="40727" y="1053"/>
                    <a:pt x="40402" y="627"/>
                  </a:cubicBezTo>
                  <a:cubicBezTo>
                    <a:pt x="39675" y="1254"/>
                    <a:pt x="38948" y="1880"/>
                    <a:pt x="38321" y="2407"/>
                  </a:cubicBezTo>
                  <a:cubicBezTo>
                    <a:pt x="38321" y="1680"/>
                    <a:pt x="38422" y="953"/>
                    <a:pt x="38422" y="226"/>
                  </a:cubicBezTo>
                  <a:cubicBezTo>
                    <a:pt x="38321" y="226"/>
                    <a:pt x="38221" y="126"/>
                    <a:pt x="38121" y="1"/>
                  </a:cubicBezTo>
                  <a:close/>
                </a:path>
              </a:pathLst>
            </a:custGeom>
            <a:solidFill>
              <a:srgbClr val="65C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3709777" y="4201490"/>
              <a:ext cx="1024569" cy="1187932"/>
            </a:xfrm>
            <a:custGeom>
              <a:avLst/>
              <a:gdLst/>
              <a:ahLst/>
              <a:cxnLst/>
              <a:rect l="l" t="t" r="r" b="b"/>
              <a:pathLst>
                <a:path w="53059" h="61519" extrusionOk="0">
                  <a:moveTo>
                    <a:pt x="35615" y="10151"/>
                  </a:moveTo>
                  <a:cubicBezTo>
                    <a:pt x="35389" y="10778"/>
                    <a:pt x="35289" y="11179"/>
                    <a:pt x="35088" y="11705"/>
                  </a:cubicBezTo>
                  <a:cubicBezTo>
                    <a:pt x="35514" y="12432"/>
                    <a:pt x="35389" y="13058"/>
                    <a:pt x="34662" y="13685"/>
                  </a:cubicBezTo>
                  <a:cubicBezTo>
                    <a:pt x="34136" y="12858"/>
                    <a:pt x="34462" y="11279"/>
                    <a:pt x="35615" y="10151"/>
                  </a:cubicBezTo>
                  <a:close/>
                  <a:moveTo>
                    <a:pt x="7519" y="26843"/>
                  </a:moveTo>
                  <a:cubicBezTo>
                    <a:pt x="7519" y="26843"/>
                    <a:pt x="7519" y="26943"/>
                    <a:pt x="7419" y="27068"/>
                  </a:cubicBezTo>
                  <a:lnTo>
                    <a:pt x="7419" y="26943"/>
                  </a:lnTo>
                  <a:cubicBezTo>
                    <a:pt x="7419" y="26943"/>
                    <a:pt x="7419" y="26843"/>
                    <a:pt x="7519" y="26843"/>
                  </a:cubicBezTo>
                  <a:close/>
                  <a:moveTo>
                    <a:pt x="32156" y="28622"/>
                  </a:moveTo>
                  <a:lnTo>
                    <a:pt x="32156" y="29349"/>
                  </a:lnTo>
                  <a:lnTo>
                    <a:pt x="31955" y="29349"/>
                  </a:lnTo>
                  <a:lnTo>
                    <a:pt x="31955" y="28622"/>
                  </a:lnTo>
                  <a:close/>
                  <a:moveTo>
                    <a:pt x="19625" y="32482"/>
                  </a:moveTo>
                  <a:cubicBezTo>
                    <a:pt x="19524" y="32708"/>
                    <a:pt x="19424" y="33008"/>
                    <a:pt x="19324" y="33535"/>
                  </a:cubicBezTo>
                  <a:cubicBezTo>
                    <a:pt x="19223" y="33109"/>
                    <a:pt x="19098" y="33008"/>
                    <a:pt x="19223" y="32808"/>
                  </a:cubicBezTo>
                  <a:cubicBezTo>
                    <a:pt x="19223" y="32708"/>
                    <a:pt x="19324" y="32582"/>
                    <a:pt x="19424" y="32482"/>
                  </a:cubicBezTo>
                  <a:close/>
                  <a:moveTo>
                    <a:pt x="16918" y="34687"/>
                  </a:moveTo>
                  <a:cubicBezTo>
                    <a:pt x="17018" y="34687"/>
                    <a:pt x="17018" y="34788"/>
                    <a:pt x="17118" y="34788"/>
                  </a:cubicBezTo>
                  <a:cubicBezTo>
                    <a:pt x="16918" y="35088"/>
                    <a:pt x="16717" y="35414"/>
                    <a:pt x="16492" y="35715"/>
                  </a:cubicBezTo>
                  <a:cubicBezTo>
                    <a:pt x="16592" y="35414"/>
                    <a:pt x="16717" y="34988"/>
                    <a:pt x="16918" y="34687"/>
                  </a:cubicBezTo>
                  <a:close/>
                  <a:moveTo>
                    <a:pt x="17344" y="36768"/>
                  </a:moveTo>
                  <a:cubicBezTo>
                    <a:pt x="17218" y="36968"/>
                    <a:pt x="17118" y="37094"/>
                    <a:pt x="17018" y="37194"/>
                  </a:cubicBezTo>
                  <a:cubicBezTo>
                    <a:pt x="17018" y="37194"/>
                    <a:pt x="16918" y="37194"/>
                    <a:pt x="16918" y="37094"/>
                  </a:cubicBezTo>
                  <a:cubicBezTo>
                    <a:pt x="17018" y="36968"/>
                    <a:pt x="17018" y="36868"/>
                    <a:pt x="17118" y="36768"/>
                  </a:cubicBezTo>
                  <a:close/>
                  <a:moveTo>
                    <a:pt x="42931" y="38170"/>
                  </a:moveTo>
                  <a:cubicBezTo>
                    <a:pt x="42923" y="38187"/>
                    <a:pt x="42915" y="38204"/>
                    <a:pt x="42908" y="38221"/>
                  </a:cubicBezTo>
                  <a:lnTo>
                    <a:pt x="43033" y="38221"/>
                  </a:lnTo>
                  <a:cubicBezTo>
                    <a:pt x="42998" y="38201"/>
                    <a:pt x="42964" y="38184"/>
                    <a:pt x="42931" y="38170"/>
                  </a:cubicBezTo>
                  <a:close/>
                  <a:moveTo>
                    <a:pt x="3133" y="40101"/>
                  </a:moveTo>
                  <a:lnTo>
                    <a:pt x="3133" y="40327"/>
                  </a:lnTo>
                  <a:cubicBezTo>
                    <a:pt x="3133" y="40327"/>
                    <a:pt x="3033" y="40327"/>
                    <a:pt x="3033" y="40427"/>
                  </a:cubicBezTo>
                  <a:lnTo>
                    <a:pt x="3033" y="40226"/>
                  </a:lnTo>
                  <a:lnTo>
                    <a:pt x="3133" y="40101"/>
                  </a:lnTo>
                  <a:close/>
                  <a:moveTo>
                    <a:pt x="3860" y="40853"/>
                  </a:moveTo>
                  <a:cubicBezTo>
                    <a:pt x="3860" y="40853"/>
                    <a:pt x="3960" y="40953"/>
                    <a:pt x="4061" y="40953"/>
                  </a:cubicBezTo>
                  <a:cubicBezTo>
                    <a:pt x="3960" y="41154"/>
                    <a:pt x="3860" y="41354"/>
                    <a:pt x="3760" y="41480"/>
                  </a:cubicBezTo>
                  <a:cubicBezTo>
                    <a:pt x="3660" y="41480"/>
                    <a:pt x="3660" y="41480"/>
                    <a:pt x="3559" y="41354"/>
                  </a:cubicBezTo>
                  <a:cubicBezTo>
                    <a:pt x="3660" y="41254"/>
                    <a:pt x="3760" y="41053"/>
                    <a:pt x="3860" y="40853"/>
                  </a:cubicBezTo>
                  <a:close/>
                  <a:moveTo>
                    <a:pt x="1401" y="45789"/>
                  </a:moveTo>
                  <a:cubicBezTo>
                    <a:pt x="1385" y="45814"/>
                    <a:pt x="1370" y="45839"/>
                    <a:pt x="1354" y="45865"/>
                  </a:cubicBezTo>
                  <a:lnTo>
                    <a:pt x="1454" y="45865"/>
                  </a:lnTo>
                  <a:cubicBezTo>
                    <a:pt x="1435" y="45840"/>
                    <a:pt x="1417" y="45815"/>
                    <a:pt x="1401" y="45789"/>
                  </a:cubicBezTo>
                  <a:close/>
                  <a:moveTo>
                    <a:pt x="13359" y="59324"/>
                  </a:moveTo>
                  <a:cubicBezTo>
                    <a:pt x="13443" y="59340"/>
                    <a:pt x="13530" y="59360"/>
                    <a:pt x="13620" y="59382"/>
                  </a:cubicBezTo>
                  <a:lnTo>
                    <a:pt x="13620" y="59382"/>
                  </a:lnTo>
                  <a:cubicBezTo>
                    <a:pt x="13545" y="59347"/>
                    <a:pt x="13466" y="59324"/>
                    <a:pt x="13359" y="59324"/>
                  </a:cubicBezTo>
                  <a:close/>
                  <a:moveTo>
                    <a:pt x="38121" y="1"/>
                  </a:moveTo>
                  <a:cubicBezTo>
                    <a:pt x="37695" y="527"/>
                    <a:pt x="37269" y="953"/>
                    <a:pt x="36767" y="1479"/>
                  </a:cubicBezTo>
                  <a:cubicBezTo>
                    <a:pt x="36542" y="1580"/>
                    <a:pt x="36241" y="1680"/>
                    <a:pt x="35915" y="1780"/>
                  </a:cubicBezTo>
                  <a:cubicBezTo>
                    <a:pt x="35915" y="1880"/>
                    <a:pt x="35915" y="2106"/>
                    <a:pt x="36016" y="2306"/>
                  </a:cubicBezTo>
                  <a:cubicBezTo>
                    <a:pt x="35715" y="2306"/>
                    <a:pt x="35389" y="2407"/>
                    <a:pt x="35088" y="2407"/>
                  </a:cubicBezTo>
                  <a:lnTo>
                    <a:pt x="35088" y="1379"/>
                  </a:lnTo>
                  <a:cubicBezTo>
                    <a:pt x="33935" y="1680"/>
                    <a:pt x="32883" y="2006"/>
                    <a:pt x="31630" y="2306"/>
                  </a:cubicBezTo>
                  <a:cubicBezTo>
                    <a:pt x="30810" y="2806"/>
                    <a:pt x="30038" y="3768"/>
                    <a:pt x="28754" y="3768"/>
                  </a:cubicBezTo>
                  <a:cubicBezTo>
                    <a:pt x="28429" y="3768"/>
                    <a:pt x="28070" y="3707"/>
                    <a:pt x="27670" y="3560"/>
                  </a:cubicBezTo>
                  <a:cubicBezTo>
                    <a:pt x="25990" y="4712"/>
                    <a:pt x="24336" y="5966"/>
                    <a:pt x="22557" y="7118"/>
                  </a:cubicBezTo>
                  <a:cubicBezTo>
                    <a:pt x="22031" y="7419"/>
                    <a:pt x="21604" y="7745"/>
                    <a:pt x="20978" y="8046"/>
                  </a:cubicBezTo>
                  <a:cubicBezTo>
                    <a:pt x="20777" y="8372"/>
                    <a:pt x="20677" y="8998"/>
                    <a:pt x="20251" y="9399"/>
                  </a:cubicBezTo>
                  <a:cubicBezTo>
                    <a:pt x="17218" y="12657"/>
                    <a:pt x="15239" y="16717"/>
                    <a:pt x="11905" y="19650"/>
                  </a:cubicBezTo>
                  <a:cubicBezTo>
                    <a:pt x="9700" y="21630"/>
                    <a:pt x="7945" y="24236"/>
                    <a:pt x="6692" y="26943"/>
                  </a:cubicBezTo>
                  <a:cubicBezTo>
                    <a:pt x="6567" y="27269"/>
                    <a:pt x="6467" y="27570"/>
                    <a:pt x="6366" y="27895"/>
                  </a:cubicBezTo>
                  <a:cubicBezTo>
                    <a:pt x="6692" y="27795"/>
                    <a:pt x="6993" y="27695"/>
                    <a:pt x="7419" y="27695"/>
                  </a:cubicBezTo>
                  <a:cubicBezTo>
                    <a:pt x="6166" y="29976"/>
                    <a:pt x="5113" y="32081"/>
                    <a:pt x="3960" y="34261"/>
                  </a:cubicBezTo>
                  <a:cubicBezTo>
                    <a:pt x="3660" y="33961"/>
                    <a:pt x="3559" y="33735"/>
                    <a:pt x="3559" y="33635"/>
                  </a:cubicBezTo>
                  <a:cubicBezTo>
                    <a:pt x="3133" y="34362"/>
                    <a:pt x="2607" y="35088"/>
                    <a:pt x="2306" y="35941"/>
                  </a:cubicBezTo>
                  <a:cubicBezTo>
                    <a:pt x="1454" y="37595"/>
                    <a:pt x="827" y="39374"/>
                    <a:pt x="101" y="41154"/>
                  </a:cubicBezTo>
                  <a:cubicBezTo>
                    <a:pt x="0" y="41354"/>
                    <a:pt x="201" y="41680"/>
                    <a:pt x="301" y="42206"/>
                  </a:cubicBezTo>
                  <a:cubicBezTo>
                    <a:pt x="1053" y="41154"/>
                    <a:pt x="1680" y="40427"/>
                    <a:pt x="2181" y="39700"/>
                  </a:cubicBezTo>
                  <a:cubicBezTo>
                    <a:pt x="2181" y="39700"/>
                    <a:pt x="2306" y="39700"/>
                    <a:pt x="2306" y="39800"/>
                  </a:cubicBezTo>
                  <a:cubicBezTo>
                    <a:pt x="2306" y="40427"/>
                    <a:pt x="2181" y="41053"/>
                    <a:pt x="2081" y="41680"/>
                  </a:cubicBezTo>
                  <a:lnTo>
                    <a:pt x="1354" y="42407"/>
                  </a:lnTo>
                  <a:cubicBezTo>
                    <a:pt x="1554" y="42833"/>
                    <a:pt x="1680" y="43234"/>
                    <a:pt x="1780" y="43560"/>
                  </a:cubicBezTo>
                  <a:cubicBezTo>
                    <a:pt x="1269" y="44265"/>
                    <a:pt x="853" y="44970"/>
                    <a:pt x="1401" y="45789"/>
                  </a:cubicBezTo>
                  <a:lnTo>
                    <a:pt x="1401" y="45789"/>
                  </a:lnTo>
                  <a:cubicBezTo>
                    <a:pt x="1575" y="45505"/>
                    <a:pt x="1696" y="45297"/>
                    <a:pt x="1880" y="44813"/>
                  </a:cubicBezTo>
                  <a:cubicBezTo>
                    <a:pt x="2707" y="48146"/>
                    <a:pt x="3133" y="51505"/>
                    <a:pt x="5539" y="54011"/>
                  </a:cubicBezTo>
                  <a:cubicBezTo>
                    <a:pt x="5639" y="53785"/>
                    <a:pt x="5740" y="53585"/>
                    <a:pt x="5840" y="53485"/>
                  </a:cubicBezTo>
                  <a:cubicBezTo>
                    <a:pt x="6266" y="53785"/>
                    <a:pt x="6692" y="54111"/>
                    <a:pt x="7193" y="54412"/>
                  </a:cubicBezTo>
                  <a:lnTo>
                    <a:pt x="7093" y="54412"/>
                  </a:lnTo>
                  <a:cubicBezTo>
                    <a:pt x="7519" y="54838"/>
                    <a:pt x="7820" y="55264"/>
                    <a:pt x="8146" y="55765"/>
                  </a:cubicBezTo>
                  <a:cubicBezTo>
                    <a:pt x="8446" y="55665"/>
                    <a:pt x="8873" y="55565"/>
                    <a:pt x="8973" y="55465"/>
                  </a:cubicBezTo>
                  <a:cubicBezTo>
                    <a:pt x="9925" y="55891"/>
                    <a:pt x="10652" y="56091"/>
                    <a:pt x="11379" y="56392"/>
                  </a:cubicBezTo>
                  <a:cubicBezTo>
                    <a:pt x="11579" y="56818"/>
                    <a:pt x="11805" y="57244"/>
                    <a:pt x="12005" y="57770"/>
                  </a:cubicBezTo>
                  <a:cubicBezTo>
                    <a:pt x="12206" y="57770"/>
                    <a:pt x="12331" y="57645"/>
                    <a:pt x="12331" y="57645"/>
                  </a:cubicBezTo>
                  <a:cubicBezTo>
                    <a:pt x="12732" y="58272"/>
                    <a:pt x="13058" y="58798"/>
                    <a:pt x="13359" y="59324"/>
                  </a:cubicBezTo>
                  <a:cubicBezTo>
                    <a:pt x="13259" y="58698"/>
                    <a:pt x="13158" y="58171"/>
                    <a:pt x="13158" y="57645"/>
                  </a:cubicBezTo>
                  <a:cubicBezTo>
                    <a:pt x="13158" y="57545"/>
                    <a:pt x="13259" y="57545"/>
                    <a:pt x="13359" y="57545"/>
                  </a:cubicBezTo>
                  <a:cubicBezTo>
                    <a:pt x="13584" y="58071"/>
                    <a:pt x="13885" y="58698"/>
                    <a:pt x="14086" y="59324"/>
                  </a:cubicBezTo>
                  <a:cubicBezTo>
                    <a:pt x="14086" y="59324"/>
                    <a:pt x="14020" y="59390"/>
                    <a:pt x="13942" y="59467"/>
                  </a:cubicBezTo>
                  <a:lnTo>
                    <a:pt x="13942" y="59467"/>
                  </a:lnTo>
                  <a:cubicBezTo>
                    <a:pt x="13832" y="59436"/>
                    <a:pt x="13724" y="59407"/>
                    <a:pt x="13620" y="59382"/>
                  </a:cubicBezTo>
                  <a:lnTo>
                    <a:pt x="13620" y="59382"/>
                  </a:lnTo>
                  <a:cubicBezTo>
                    <a:pt x="13703" y="59420"/>
                    <a:pt x="13780" y="59472"/>
                    <a:pt x="13885" y="59525"/>
                  </a:cubicBezTo>
                  <a:cubicBezTo>
                    <a:pt x="13904" y="59505"/>
                    <a:pt x="13924" y="59486"/>
                    <a:pt x="13942" y="59467"/>
                  </a:cubicBezTo>
                  <a:lnTo>
                    <a:pt x="13942" y="59467"/>
                  </a:lnTo>
                  <a:cubicBezTo>
                    <a:pt x="14332" y="59578"/>
                    <a:pt x="14764" y="59720"/>
                    <a:pt x="15239" y="59851"/>
                  </a:cubicBezTo>
                  <a:lnTo>
                    <a:pt x="15239" y="60778"/>
                  </a:lnTo>
                  <a:cubicBezTo>
                    <a:pt x="16506" y="60948"/>
                    <a:pt x="17773" y="61518"/>
                    <a:pt x="19170" y="61518"/>
                  </a:cubicBezTo>
                  <a:cubicBezTo>
                    <a:pt x="19624" y="61518"/>
                    <a:pt x="20091" y="61458"/>
                    <a:pt x="20577" y="61304"/>
                  </a:cubicBezTo>
                  <a:cubicBezTo>
                    <a:pt x="21376" y="61048"/>
                    <a:pt x="22216" y="60742"/>
                    <a:pt x="23071" y="60742"/>
                  </a:cubicBezTo>
                  <a:cubicBezTo>
                    <a:pt x="23557" y="60742"/>
                    <a:pt x="24047" y="60840"/>
                    <a:pt x="24537" y="61104"/>
                  </a:cubicBezTo>
                  <a:cubicBezTo>
                    <a:pt x="25264" y="60778"/>
                    <a:pt x="25890" y="60377"/>
                    <a:pt x="26617" y="60277"/>
                  </a:cubicBezTo>
                  <a:cubicBezTo>
                    <a:pt x="27870" y="60151"/>
                    <a:pt x="28497" y="59424"/>
                    <a:pt x="29023" y="58497"/>
                  </a:cubicBezTo>
                  <a:cubicBezTo>
                    <a:pt x="29449" y="57971"/>
                    <a:pt x="29975" y="57545"/>
                    <a:pt x="30502" y="57018"/>
                  </a:cubicBezTo>
                  <a:cubicBezTo>
                    <a:pt x="30502" y="57144"/>
                    <a:pt x="30602" y="57144"/>
                    <a:pt x="30702" y="57244"/>
                  </a:cubicBezTo>
                  <a:cubicBezTo>
                    <a:pt x="32381" y="54412"/>
                    <a:pt x="34036" y="51705"/>
                    <a:pt x="35815" y="48998"/>
                  </a:cubicBezTo>
                  <a:cubicBezTo>
                    <a:pt x="36141" y="48372"/>
                    <a:pt x="36442" y="47745"/>
                    <a:pt x="36968" y="47119"/>
                  </a:cubicBezTo>
                  <a:cubicBezTo>
                    <a:pt x="37494" y="46266"/>
                    <a:pt x="38221" y="45640"/>
                    <a:pt x="38747" y="44813"/>
                  </a:cubicBezTo>
                  <a:cubicBezTo>
                    <a:pt x="39900" y="42833"/>
                    <a:pt x="41028" y="40728"/>
                    <a:pt x="42181" y="38748"/>
                  </a:cubicBezTo>
                  <a:cubicBezTo>
                    <a:pt x="42258" y="38441"/>
                    <a:pt x="42407" y="38120"/>
                    <a:pt x="42709" y="38120"/>
                  </a:cubicBezTo>
                  <a:cubicBezTo>
                    <a:pt x="42775" y="38120"/>
                    <a:pt x="42849" y="38136"/>
                    <a:pt x="42931" y="38170"/>
                  </a:cubicBezTo>
                  <a:lnTo>
                    <a:pt x="42931" y="38170"/>
                  </a:lnTo>
                  <a:cubicBezTo>
                    <a:pt x="43147" y="37684"/>
                    <a:pt x="43341" y="37172"/>
                    <a:pt x="43534" y="36567"/>
                  </a:cubicBezTo>
                  <a:cubicBezTo>
                    <a:pt x="44788" y="35314"/>
                    <a:pt x="45314" y="34261"/>
                    <a:pt x="45740" y="32281"/>
                  </a:cubicBezTo>
                  <a:cubicBezTo>
                    <a:pt x="45940" y="31655"/>
                    <a:pt x="46266" y="31129"/>
                    <a:pt x="46993" y="31129"/>
                  </a:cubicBezTo>
                  <a:cubicBezTo>
                    <a:pt x="47093" y="30703"/>
                    <a:pt x="47194" y="30402"/>
                    <a:pt x="47294" y="29976"/>
                  </a:cubicBezTo>
                  <a:cubicBezTo>
                    <a:pt x="47294" y="29575"/>
                    <a:pt x="47194" y="29149"/>
                    <a:pt x="47294" y="28823"/>
                  </a:cubicBezTo>
                  <a:cubicBezTo>
                    <a:pt x="47720" y="27469"/>
                    <a:pt x="48246" y="26016"/>
                    <a:pt x="48773" y="24662"/>
                  </a:cubicBezTo>
                  <a:cubicBezTo>
                    <a:pt x="48973" y="24136"/>
                    <a:pt x="49174" y="23509"/>
                    <a:pt x="49399" y="22983"/>
                  </a:cubicBezTo>
                  <a:cubicBezTo>
                    <a:pt x="49399" y="22883"/>
                    <a:pt x="49299" y="22883"/>
                    <a:pt x="49299" y="22883"/>
                  </a:cubicBezTo>
                  <a:lnTo>
                    <a:pt x="49925" y="22256"/>
                  </a:lnTo>
                  <a:cubicBezTo>
                    <a:pt x="50552" y="19850"/>
                    <a:pt x="51053" y="17770"/>
                    <a:pt x="51580" y="15565"/>
                  </a:cubicBezTo>
                  <a:cubicBezTo>
                    <a:pt x="52006" y="13685"/>
                    <a:pt x="52732" y="11905"/>
                    <a:pt x="52833" y="9925"/>
                  </a:cubicBezTo>
                  <a:cubicBezTo>
                    <a:pt x="53058" y="7945"/>
                    <a:pt x="51905" y="6492"/>
                    <a:pt x="51053" y="5013"/>
                  </a:cubicBezTo>
                  <a:cubicBezTo>
                    <a:pt x="50652" y="4286"/>
                    <a:pt x="49600" y="3760"/>
                    <a:pt x="48773" y="3459"/>
                  </a:cubicBezTo>
                  <a:cubicBezTo>
                    <a:pt x="48597" y="3351"/>
                    <a:pt x="48388" y="3314"/>
                    <a:pt x="48160" y="3314"/>
                  </a:cubicBezTo>
                  <a:cubicBezTo>
                    <a:pt x="47703" y="3314"/>
                    <a:pt x="47169" y="3459"/>
                    <a:pt x="46667" y="3459"/>
                  </a:cubicBezTo>
                  <a:lnTo>
                    <a:pt x="44687" y="3459"/>
                  </a:lnTo>
                  <a:cubicBezTo>
                    <a:pt x="44587" y="2933"/>
                    <a:pt x="44487" y="2632"/>
                    <a:pt x="44387" y="2306"/>
                  </a:cubicBezTo>
                  <a:cubicBezTo>
                    <a:pt x="43760" y="1880"/>
                    <a:pt x="43133" y="1479"/>
                    <a:pt x="42507" y="1053"/>
                  </a:cubicBezTo>
                  <a:cubicBezTo>
                    <a:pt x="42081" y="1254"/>
                    <a:pt x="41655" y="1379"/>
                    <a:pt x="41254" y="1580"/>
                  </a:cubicBezTo>
                  <a:cubicBezTo>
                    <a:pt x="40928" y="1254"/>
                    <a:pt x="40727" y="1053"/>
                    <a:pt x="40402" y="627"/>
                  </a:cubicBezTo>
                  <a:cubicBezTo>
                    <a:pt x="39675" y="1254"/>
                    <a:pt x="38948" y="1880"/>
                    <a:pt x="38321" y="2407"/>
                  </a:cubicBezTo>
                  <a:cubicBezTo>
                    <a:pt x="38321" y="1680"/>
                    <a:pt x="38422" y="953"/>
                    <a:pt x="38422" y="226"/>
                  </a:cubicBezTo>
                  <a:cubicBezTo>
                    <a:pt x="38321" y="226"/>
                    <a:pt x="38221" y="126"/>
                    <a:pt x="38121" y="1"/>
                  </a:cubicBezTo>
                  <a:close/>
                </a:path>
              </a:pathLst>
            </a:custGeom>
            <a:solidFill>
              <a:srgbClr val="65C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8"/>
          <p:cNvGrpSpPr/>
          <p:nvPr/>
        </p:nvGrpSpPr>
        <p:grpSpPr>
          <a:xfrm rot="3803112">
            <a:off x="1717761" y="1539100"/>
            <a:ext cx="727478" cy="828451"/>
            <a:chOff x="3557377" y="4049090"/>
            <a:chExt cx="1176969" cy="1340332"/>
          </a:xfrm>
        </p:grpSpPr>
        <p:sp>
          <p:nvSpPr>
            <p:cNvPr id="617" name="Google Shape;617;p28"/>
            <p:cNvSpPr/>
            <p:nvPr/>
          </p:nvSpPr>
          <p:spPr>
            <a:xfrm>
              <a:off x="3557377" y="4049090"/>
              <a:ext cx="1024569" cy="1187932"/>
            </a:xfrm>
            <a:custGeom>
              <a:avLst/>
              <a:gdLst/>
              <a:ahLst/>
              <a:cxnLst/>
              <a:rect l="l" t="t" r="r" b="b"/>
              <a:pathLst>
                <a:path w="53059" h="61519" extrusionOk="0">
                  <a:moveTo>
                    <a:pt x="35615" y="10151"/>
                  </a:moveTo>
                  <a:cubicBezTo>
                    <a:pt x="35389" y="10778"/>
                    <a:pt x="35289" y="11179"/>
                    <a:pt x="35088" y="11705"/>
                  </a:cubicBezTo>
                  <a:cubicBezTo>
                    <a:pt x="35514" y="12432"/>
                    <a:pt x="35389" y="13058"/>
                    <a:pt x="34662" y="13685"/>
                  </a:cubicBezTo>
                  <a:cubicBezTo>
                    <a:pt x="34136" y="12858"/>
                    <a:pt x="34462" y="11279"/>
                    <a:pt x="35615" y="10151"/>
                  </a:cubicBezTo>
                  <a:close/>
                  <a:moveTo>
                    <a:pt x="7519" y="26843"/>
                  </a:moveTo>
                  <a:cubicBezTo>
                    <a:pt x="7519" y="26843"/>
                    <a:pt x="7519" y="26943"/>
                    <a:pt x="7419" y="27068"/>
                  </a:cubicBezTo>
                  <a:lnTo>
                    <a:pt x="7419" y="26943"/>
                  </a:lnTo>
                  <a:cubicBezTo>
                    <a:pt x="7419" y="26943"/>
                    <a:pt x="7419" y="26843"/>
                    <a:pt x="7519" y="26843"/>
                  </a:cubicBezTo>
                  <a:close/>
                  <a:moveTo>
                    <a:pt x="32156" y="28622"/>
                  </a:moveTo>
                  <a:lnTo>
                    <a:pt x="32156" y="29349"/>
                  </a:lnTo>
                  <a:lnTo>
                    <a:pt x="31955" y="29349"/>
                  </a:lnTo>
                  <a:lnTo>
                    <a:pt x="31955" y="28622"/>
                  </a:lnTo>
                  <a:close/>
                  <a:moveTo>
                    <a:pt x="19625" y="32482"/>
                  </a:moveTo>
                  <a:cubicBezTo>
                    <a:pt x="19524" y="32708"/>
                    <a:pt x="19424" y="33008"/>
                    <a:pt x="19324" y="33535"/>
                  </a:cubicBezTo>
                  <a:cubicBezTo>
                    <a:pt x="19223" y="33109"/>
                    <a:pt x="19098" y="33008"/>
                    <a:pt x="19223" y="32808"/>
                  </a:cubicBezTo>
                  <a:cubicBezTo>
                    <a:pt x="19223" y="32708"/>
                    <a:pt x="19324" y="32582"/>
                    <a:pt x="19424" y="32482"/>
                  </a:cubicBezTo>
                  <a:close/>
                  <a:moveTo>
                    <a:pt x="16918" y="34687"/>
                  </a:moveTo>
                  <a:cubicBezTo>
                    <a:pt x="17018" y="34687"/>
                    <a:pt x="17018" y="34788"/>
                    <a:pt x="17118" y="34788"/>
                  </a:cubicBezTo>
                  <a:cubicBezTo>
                    <a:pt x="16918" y="35088"/>
                    <a:pt x="16717" y="35414"/>
                    <a:pt x="16492" y="35715"/>
                  </a:cubicBezTo>
                  <a:cubicBezTo>
                    <a:pt x="16592" y="35414"/>
                    <a:pt x="16717" y="34988"/>
                    <a:pt x="16918" y="34687"/>
                  </a:cubicBezTo>
                  <a:close/>
                  <a:moveTo>
                    <a:pt x="17344" y="36768"/>
                  </a:moveTo>
                  <a:cubicBezTo>
                    <a:pt x="17218" y="36968"/>
                    <a:pt x="17118" y="37094"/>
                    <a:pt x="17018" y="37194"/>
                  </a:cubicBezTo>
                  <a:cubicBezTo>
                    <a:pt x="17018" y="37194"/>
                    <a:pt x="16918" y="37194"/>
                    <a:pt x="16918" y="37094"/>
                  </a:cubicBezTo>
                  <a:cubicBezTo>
                    <a:pt x="17018" y="36968"/>
                    <a:pt x="17018" y="36868"/>
                    <a:pt x="17118" y="36768"/>
                  </a:cubicBezTo>
                  <a:close/>
                  <a:moveTo>
                    <a:pt x="42931" y="38170"/>
                  </a:moveTo>
                  <a:cubicBezTo>
                    <a:pt x="42923" y="38187"/>
                    <a:pt x="42915" y="38204"/>
                    <a:pt x="42908" y="38221"/>
                  </a:cubicBezTo>
                  <a:lnTo>
                    <a:pt x="43033" y="38221"/>
                  </a:lnTo>
                  <a:cubicBezTo>
                    <a:pt x="42998" y="38201"/>
                    <a:pt x="42964" y="38184"/>
                    <a:pt x="42931" y="38170"/>
                  </a:cubicBezTo>
                  <a:close/>
                  <a:moveTo>
                    <a:pt x="3133" y="40101"/>
                  </a:moveTo>
                  <a:lnTo>
                    <a:pt x="3133" y="40327"/>
                  </a:lnTo>
                  <a:cubicBezTo>
                    <a:pt x="3133" y="40327"/>
                    <a:pt x="3033" y="40327"/>
                    <a:pt x="3033" y="40427"/>
                  </a:cubicBezTo>
                  <a:lnTo>
                    <a:pt x="3033" y="40226"/>
                  </a:lnTo>
                  <a:lnTo>
                    <a:pt x="3133" y="40101"/>
                  </a:lnTo>
                  <a:close/>
                  <a:moveTo>
                    <a:pt x="3860" y="40853"/>
                  </a:moveTo>
                  <a:cubicBezTo>
                    <a:pt x="3860" y="40853"/>
                    <a:pt x="3960" y="40953"/>
                    <a:pt x="4061" y="40953"/>
                  </a:cubicBezTo>
                  <a:cubicBezTo>
                    <a:pt x="3960" y="41154"/>
                    <a:pt x="3860" y="41354"/>
                    <a:pt x="3760" y="41480"/>
                  </a:cubicBezTo>
                  <a:cubicBezTo>
                    <a:pt x="3660" y="41480"/>
                    <a:pt x="3660" y="41480"/>
                    <a:pt x="3559" y="41354"/>
                  </a:cubicBezTo>
                  <a:cubicBezTo>
                    <a:pt x="3660" y="41254"/>
                    <a:pt x="3760" y="41053"/>
                    <a:pt x="3860" y="40853"/>
                  </a:cubicBezTo>
                  <a:close/>
                  <a:moveTo>
                    <a:pt x="1401" y="45789"/>
                  </a:moveTo>
                  <a:cubicBezTo>
                    <a:pt x="1385" y="45814"/>
                    <a:pt x="1370" y="45839"/>
                    <a:pt x="1354" y="45865"/>
                  </a:cubicBezTo>
                  <a:lnTo>
                    <a:pt x="1454" y="45865"/>
                  </a:lnTo>
                  <a:cubicBezTo>
                    <a:pt x="1435" y="45840"/>
                    <a:pt x="1417" y="45815"/>
                    <a:pt x="1401" y="45789"/>
                  </a:cubicBezTo>
                  <a:close/>
                  <a:moveTo>
                    <a:pt x="13359" y="59324"/>
                  </a:moveTo>
                  <a:cubicBezTo>
                    <a:pt x="13443" y="59340"/>
                    <a:pt x="13530" y="59360"/>
                    <a:pt x="13620" y="59382"/>
                  </a:cubicBezTo>
                  <a:lnTo>
                    <a:pt x="13620" y="59382"/>
                  </a:lnTo>
                  <a:cubicBezTo>
                    <a:pt x="13545" y="59347"/>
                    <a:pt x="13466" y="59324"/>
                    <a:pt x="13359" y="59324"/>
                  </a:cubicBezTo>
                  <a:close/>
                  <a:moveTo>
                    <a:pt x="38121" y="1"/>
                  </a:moveTo>
                  <a:cubicBezTo>
                    <a:pt x="37695" y="527"/>
                    <a:pt x="37269" y="953"/>
                    <a:pt x="36767" y="1479"/>
                  </a:cubicBezTo>
                  <a:cubicBezTo>
                    <a:pt x="36542" y="1580"/>
                    <a:pt x="36241" y="1680"/>
                    <a:pt x="35915" y="1780"/>
                  </a:cubicBezTo>
                  <a:cubicBezTo>
                    <a:pt x="35915" y="1880"/>
                    <a:pt x="35915" y="2106"/>
                    <a:pt x="36016" y="2306"/>
                  </a:cubicBezTo>
                  <a:cubicBezTo>
                    <a:pt x="35715" y="2306"/>
                    <a:pt x="35389" y="2407"/>
                    <a:pt x="35088" y="2407"/>
                  </a:cubicBezTo>
                  <a:lnTo>
                    <a:pt x="35088" y="1379"/>
                  </a:lnTo>
                  <a:cubicBezTo>
                    <a:pt x="33935" y="1680"/>
                    <a:pt x="32883" y="2006"/>
                    <a:pt x="31630" y="2306"/>
                  </a:cubicBezTo>
                  <a:cubicBezTo>
                    <a:pt x="30810" y="2806"/>
                    <a:pt x="30038" y="3768"/>
                    <a:pt x="28754" y="3768"/>
                  </a:cubicBezTo>
                  <a:cubicBezTo>
                    <a:pt x="28429" y="3768"/>
                    <a:pt x="28070" y="3707"/>
                    <a:pt x="27670" y="3560"/>
                  </a:cubicBezTo>
                  <a:cubicBezTo>
                    <a:pt x="25990" y="4712"/>
                    <a:pt x="24336" y="5966"/>
                    <a:pt x="22557" y="7118"/>
                  </a:cubicBezTo>
                  <a:cubicBezTo>
                    <a:pt x="22031" y="7419"/>
                    <a:pt x="21604" y="7745"/>
                    <a:pt x="20978" y="8046"/>
                  </a:cubicBezTo>
                  <a:cubicBezTo>
                    <a:pt x="20777" y="8372"/>
                    <a:pt x="20677" y="8998"/>
                    <a:pt x="20251" y="9399"/>
                  </a:cubicBezTo>
                  <a:cubicBezTo>
                    <a:pt x="17218" y="12657"/>
                    <a:pt x="15239" y="16717"/>
                    <a:pt x="11905" y="19650"/>
                  </a:cubicBezTo>
                  <a:cubicBezTo>
                    <a:pt x="9700" y="21630"/>
                    <a:pt x="7945" y="24236"/>
                    <a:pt x="6692" y="26943"/>
                  </a:cubicBezTo>
                  <a:cubicBezTo>
                    <a:pt x="6567" y="27269"/>
                    <a:pt x="6467" y="27570"/>
                    <a:pt x="6366" y="27895"/>
                  </a:cubicBezTo>
                  <a:cubicBezTo>
                    <a:pt x="6692" y="27795"/>
                    <a:pt x="6993" y="27695"/>
                    <a:pt x="7419" y="27695"/>
                  </a:cubicBezTo>
                  <a:cubicBezTo>
                    <a:pt x="6166" y="29976"/>
                    <a:pt x="5113" y="32081"/>
                    <a:pt x="3960" y="34261"/>
                  </a:cubicBezTo>
                  <a:cubicBezTo>
                    <a:pt x="3660" y="33961"/>
                    <a:pt x="3559" y="33735"/>
                    <a:pt x="3559" y="33635"/>
                  </a:cubicBezTo>
                  <a:cubicBezTo>
                    <a:pt x="3133" y="34362"/>
                    <a:pt x="2607" y="35088"/>
                    <a:pt x="2306" y="35941"/>
                  </a:cubicBezTo>
                  <a:cubicBezTo>
                    <a:pt x="1454" y="37595"/>
                    <a:pt x="827" y="39374"/>
                    <a:pt x="101" y="41154"/>
                  </a:cubicBezTo>
                  <a:cubicBezTo>
                    <a:pt x="0" y="41354"/>
                    <a:pt x="201" y="41680"/>
                    <a:pt x="301" y="42206"/>
                  </a:cubicBezTo>
                  <a:cubicBezTo>
                    <a:pt x="1053" y="41154"/>
                    <a:pt x="1680" y="40427"/>
                    <a:pt x="2181" y="39700"/>
                  </a:cubicBezTo>
                  <a:cubicBezTo>
                    <a:pt x="2181" y="39700"/>
                    <a:pt x="2306" y="39700"/>
                    <a:pt x="2306" y="39800"/>
                  </a:cubicBezTo>
                  <a:cubicBezTo>
                    <a:pt x="2306" y="40427"/>
                    <a:pt x="2181" y="41053"/>
                    <a:pt x="2081" y="41680"/>
                  </a:cubicBezTo>
                  <a:lnTo>
                    <a:pt x="1354" y="42407"/>
                  </a:lnTo>
                  <a:cubicBezTo>
                    <a:pt x="1554" y="42833"/>
                    <a:pt x="1680" y="43234"/>
                    <a:pt x="1780" y="43560"/>
                  </a:cubicBezTo>
                  <a:cubicBezTo>
                    <a:pt x="1269" y="44265"/>
                    <a:pt x="853" y="44970"/>
                    <a:pt x="1401" y="45789"/>
                  </a:cubicBezTo>
                  <a:lnTo>
                    <a:pt x="1401" y="45789"/>
                  </a:lnTo>
                  <a:cubicBezTo>
                    <a:pt x="1575" y="45505"/>
                    <a:pt x="1696" y="45297"/>
                    <a:pt x="1880" y="44813"/>
                  </a:cubicBezTo>
                  <a:cubicBezTo>
                    <a:pt x="2707" y="48146"/>
                    <a:pt x="3133" y="51505"/>
                    <a:pt x="5539" y="54011"/>
                  </a:cubicBezTo>
                  <a:cubicBezTo>
                    <a:pt x="5639" y="53785"/>
                    <a:pt x="5740" y="53585"/>
                    <a:pt x="5840" y="53485"/>
                  </a:cubicBezTo>
                  <a:cubicBezTo>
                    <a:pt x="6266" y="53785"/>
                    <a:pt x="6692" y="54111"/>
                    <a:pt x="7193" y="54412"/>
                  </a:cubicBezTo>
                  <a:lnTo>
                    <a:pt x="7093" y="54412"/>
                  </a:lnTo>
                  <a:cubicBezTo>
                    <a:pt x="7519" y="54838"/>
                    <a:pt x="7820" y="55264"/>
                    <a:pt x="8146" y="55765"/>
                  </a:cubicBezTo>
                  <a:cubicBezTo>
                    <a:pt x="8446" y="55665"/>
                    <a:pt x="8873" y="55565"/>
                    <a:pt x="8973" y="55465"/>
                  </a:cubicBezTo>
                  <a:cubicBezTo>
                    <a:pt x="9925" y="55891"/>
                    <a:pt x="10652" y="56091"/>
                    <a:pt x="11379" y="56392"/>
                  </a:cubicBezTo>
                  <a:cubicBezTo>
                    <a:pt x="11579" y="56818"/>
                    <a:pt x="11805" y="57244"/>
                    <a:pt x="12005" y="57770"/>
                  </a:cubicBezTo>
                  <a:cubicBezTo>
                    <a:pt x="12206" y="57770"/>
                    <a:pt x="12331" y="57645"/>
                    <a:pt x="12331" y="57645"/>
                  </a:cubicBezTo>
                  <a:cubicBezTo>
                    <a:pt x="12732" y="58272"/>
                    <a:pt x="13058" y="58798"/>
                    <a:pt x="13359" y="59324"/>
                  </a:cubicBezTo>
                  <a:cubicBezTo>
                    <a:pt x="13259" y="58698"/>
                    <a:pt x="13158" y="58171"/>
                    <a:pt x="13158" y="57645"/>
                  </a:cubicBezTo>
                  <a:cubicBezTo>
                    <a:pt x="13158" y="57545"/>
                    <a:pt x="13259" y="57545"/>
                    <a:pt x="13359" y="57545"/>
                  </a:cubicBezTo>
                  <a:cubicBezTo>
                    <a:pt x="13584" y="58071"/>
                    <a:pt x="13885" y="58698"/>
                    <a:pt x="14086" y="59324"/>
                  </a:cubicBezTo>
                  <a:cubicBezTo>
                    <a:pt x="14086" y="59324"/>
                    <a:pt x="14020" y="59390"/>
                    <a:pt x="13942" y="59467"/>
                  </a:cubicBezTo>
                  <a:lnTo>
                    <a:pt x="13942" y="59467"/>
                  </a:lnTo>
                  <a:cubicBezTo>
                    <a:pt x="13832" y="59436"/>
                    <a:pt x="13724" y="59407"/>
                    <a:pt x="13620" y="59382"/>
                  </a:cubicBezTo>
                  <a:lnTo>
                    <a:pt x="13620" y="59382"/>
                  </a:lnTo>
                  <a:cubicBezTo>
                    <a:pt x="13703" y="59420"/>
                    <a:pt x="13780" y="59472"/>
                    <a:pt x="13885" y="59525"/>
                  </a:cubicBezTo>
                  <a:cubicBezTo>
                    <a:pt x="13904" y="59505"/>
                    <a:pt x="13924" y="59486"/>
                    <a:pt x="13942" y="59467"/>
                  </a:cubicBezTo>
                  <a:lnTo>
                    <a:pt x="13942" y="59467"/>
                  </a:lnTo>
                  <a:cubicBezTo>
                    <a:pt x="14332" y="59578"/>
                    <a:pt x="14764" y="59720"/>
                    <a:pt x="15239" y="59851"/>
                  </a:cubicBezTo>
                  <a:lnTo>
                    <a:pt x="15239" y="60778"/>
                  </a:lnTo>
                  <a:cubicBezTo>
                    <a:pt x="16506" y="60948"/>
                    <a:pt x="17773" y="61518"/>
                    <a:pt x="19170" y="61518"/>
                  </a:cubicBezTo>
                  <a:cubicBezTo>
                    <a:pt x="19624" y="61518"/>
                    <a:pt x="20091" y="61458"/>
                    <a:pt x="20577" y="61304"/>
                  </a:cubicBezTo>
                  <a:cubicBezTo>
                    <a:pt x="21376" y="61048"/>
                    <a:pt x="22216" y="60742"/>
                    <a:pt x="23071" y="60742"/>
                  </a:cubicBezTo>
                  <a:cubicBezTo>
                    <a:pt x="23557" y="60742"/>
                    <a:pt x="24047" y="60840"/>
                    <a:pt x="24537" y="61104"/>
                  </a:cubicBezTo>
                  <a:cubicBezTo>
                    <a:pt x="25264" y="60778"/>
                    <a:pt x="25890" y="60377"/>
                    <a:pt x="26617" y="60277"/>
                  </a:cubicBezTo>
                  <a:cubicBezTo>
                    <a:pt x="27870" y="60151"/>
                    <a:pt x="28497" y="59424"/>
                    <a:pt x="29023" y="58497"/>
                  </a:cubicBezTo>
                  <a:cubicBezTo>
                    <a:pt x="29449" y="57971"/>
                    <a:pt x="29975" y="57545"/>
                    <a:pt x="30502" y="57018"/>
                  </a:cubicBezTo>
                  <a:cubicBezTo>
                    <a:pt x="30502" y="57144"/>
                    <a:pt x="30602" y="57144"/>
                    <a:pt x="30702" y="57244"/>
                  </a:cubicBezTo>
                  <a:cubicBezTo>
                    <a:pt x="32381" y="54412"/>
                    <a:pt x="34036" y="51705"/>
                    <a:pt x="35815" y="48998"/>
                  </a:cubicBezTo>
                  <a:cubicBezTo>
                    <a:pt x="36141" y="48372"/>
                    <a:pt x="36442" y="47745"/>
                    <a:pt x="36968" y="47119"/>
                  </a:cubicBezTo>
                  <a:cubicBezTo>
                    <a:pt x="37494" y="46266"/>
                    <a:pt x="38221" y="45640"/>
                    <a:pt x="38747" y="44813"/>
                  </a:cubicBezTo>
                  <a:cubicBezTo>
                    <a:pt x="39900" y="42833"/>
                    <a:pt x="41028" y="40728"/>
                    <a:pt x="42181" y="38748"/>
                  </a:cubicBezTo>
                  <a:cubicBezTo>
                    <a:pt x="42258" y="38441"/>
                    <a:pt x="42407" y="38120"/>
                    <a:pt x="42709" y="38120"/>
                  </a:cubicBezTo>
                  <a:cubicBezTo>
                    <a:pt x="42775" y="38120"/>
                    <a:pt x="42849" y="38136"/>
                    <a:pt x="42931" y="38170"/>
                  </a:cubicBezTo>
                  <a:lnTo>
                    <a:pt x="42931" y="38170"/>
                  </a:lnTo>
                  <a:cubicBezTo>
                    <a:pt x="43147" y="37684"/>
                    <a:pt x="43341" y="37172"/>
                    <a:pt x="43534" y="36567"/>
                  </a:cubicBezTo>
                  <a:cubicBezTo>
                    <a:pt x="44788" y="35314"/>
                    <a:pt x="45314" y="34261"/>
                    <a:pt x="45740" y="32281"/>
                  </a:cubicBezTo>
                  <a:cubicBezTo>
                    <a:pt x="45940" y="31655"/>
                    <a:pt x="46266" y="31129"/>
                    <a:pt x="46993" y="31129"/>
                  </a:cubicBezTo>
                  <a:cubicBezTo>
                    <a:pt x="47093" y="30703"/>
                    <a:pt x="47194" y="30402"/>
                    <a:pt x="47294" y="29976"/>
                  </a:cubicBezTo>
                  <a:cubicBezTo>
                    <a:pt x="47294" y="29575"/>
                    <a:pt x="47194" y="29149"/>
                    <a:pt x="47294" y="28823"/>
                  </a:cubicBezTo>
                  <a:cubicBezTo>
                    <a:pt x="47720" y="27469"/>
                    <a:pt x="48246" y="26016"/>
                    <a:pt x="48773" y="24662"/>
                  </a:cubicBezTo>
                  <a:cubicBezTo>
                    <a:pt x="48973" y="24136"/>
                    <a:pt x="49174" y="23509"/>
                    <a:pt x="49399" y="22983"/>
                  </a:cubicBezTo>
                  <a:cubicBezTo>
                    <a:pt x="49399" y="22883"/>
                    <a:pt x="49299" y="22883"/>
                    <a:pt x="49299" y="22883"/>
                  </a:cubicBezTo>
                  <a:lnTo>
                    <a:pt x="49925" y="22256"/>
                  </a:lnTo>
                  <a:cubicBezTo>
                    <a:pt x="50552" y="19850"/>
                    <a:pt x="51053" y="17770"/>
                    <a:pt x="51580" y="15565"/>
                  </a:cubicBezTo>
                  <a:cubicBezTo>
                    <a:pt x="52006" y="13685"/>
                    <a:pt x="52732" y="11905"/>
                    <a:pt x="52833" y="9925"/>
                  </a:cubicBezTo>
                  <a:cubicBezTo>
                    <a:pt x="53058" y="7945"/>
                    <a:pt x="51905" y="6492"/>
                    <a:pt x="51053" y="5013"/>
                  </a:cubicBezTo>
                  <a:cubicBezTo>
                    <a:pt x="50652" y="4286"/>
                    <a:pt x="49600" y="3760"/>
                    <a:pt x="48773" y="3459"/>
                  </a:cubicBezTo>
                  <a:cubicBezTo>
                    <a:pt x="48597" y="3351"/>
                    <a:pt x="48388" y="3314"/>
                    <a:pt x="48160" y="3314"/>
                  </a:cubicBezTo>
                  <a:cubicBezTo>
                    <a:pt x="47703" y="3314"/>
                    <a:pt x="47169" y="3459"/>
                    <a:pt x="46667" y="3459"/>
                  </a:cubicBezTo>
                  <a:lnTo>
                    <a:pt x="44687" y="3459"/>
                  </a:lnTo>
                  <a:cubicBezTo>
                    <a:pt x="44587" y="2933"/>
                    <a:pt x="44487" y="2632"/>
                    <a:pt x="44387" y="2306"/>
                  </a:cubicBezTo>
                  <a:cubicBezTo>
                    <a:pt x="43760" y="1880"/>
                    <a:pt x="43133" y="1479"/>
                    <a:pt x="42507" y="1053"/>
                  </a:cubicBezTo>
                  <a:cubicBezTo>
                    <a:pt x="42081" y="1254"/>
                    <a:pt x="41655" y="1379"/>
                    <a:pt x="41254" y="1580"/>
                  </a:cubicBezTo>
                  <a:cubicBezTo>
                    <a:pt x="40928" y="1254"/>
                    <a:pt x="40727" y="1053"/>
                    <a:pt x="40402" y="627"/>
                  </a:cubicBezTo>
                  <a:cubicBezTo>
                    <a:pt x="39675" y="1254"/>
                    <a:pt x="38948" y="1880"/>
                    <a:pt x="38321" y="2407"/>
                  </a:cubicBezTo>
                  <a:cubicBezTo>
                    <a:pt x="38321" y="1680"/>
                    <a:pt x="38422" y="953"/>
                    <a:pt x="38422" y="226"/>
                  </a:cubicBezTo>
                  <a:cubicBezTo>
                    <a:pt x="38321" y="226"/>
                    <a:pt x="38221" y="126"/>
                    <a:pt x="38121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3709777" y="4201490"/>
              <a:ext cx="1024569" cy="1187932"/>
            </a:xfrm>
            <a:custGeom>
              <a:avLst/>
              <a:gdLst/>
              <a:ahLst/>
              <a:cxnLst/>
              <a:rect l="l" t="t" r="r" b="b"/>
              <a:pathLst>
                <a:path w="53059" h="61519" extrusionOk="0">
                  <a:moveTo>
                    <a:pt x="35615" y="10151"/>
                  </a:moveTo>
                  <a:cubicBezTo>
                    <a:pt x="35389" y="10778"/>
                    <a:pt x="35289" y="11179"/>
                    <a:pt x="35088" y="11705"/>
                  </a:cubicBezTo>
                  <a:cubicBezTo>
                    <a:pt x="35514" y="12432"/>
                    <a:pt x="35389" y="13058"/>
                    <a:pt x="34662" y="13685"/>
                  </a:cubicBezTo>
                  <a:cubicBezTo>
                    <a:pt x="34136" y="12858"/>
                    <a:pt x="34462" y="11279"/>
                    <a:pt x="35615" y="10151"/>
                  </a:cubicBezTo>
                  <a:close/>
                  <a:moveTo>
                    <a:pt x="7519" y="26843"/>
                  </a:moveTo>
                  <a:cubicBezTo>
                    <a:pt x="7519" y="26843"/>
                    <a:pt x="7519" y="26943"/>
                    <a:pt x="7419" y="27068"/>
                  </a:cubicBezTo>
                  <a:lnTo>
                    <a:pt x="7419" y="26943"/>
                  </a:lnTo>
                  <a:cubicBezTo>
                    <a:pt x="7419" y="26943"/>
                    <a:pt x="7419" y="26843"/>
                    <a:pt x="7519" y="26843"/>
                  </a:cubicBezTo>
                  <a:close/>
                  <a:moveTo>
                    <a:pt x="32156" y="28622"/>
                  </a:moveTo>
                  <a:lnTo>
                    <a:pt x="32156" y="29349"/>
                  </a:lnTo>
                  <a:lnTo>
                    <a:pt x="31955" y="29349"/>
                  </a:lnTo>
                  <a:lnTo>
                    <a:pt x="31955" y="28622"/>
                  </a:lnTo>
                  <a:close/>
                  <a:moveTo>
                    <a:pt x="19625" y="32482"/>
                  </a:moveTo>
                  <a:cubicBezTo>
                    <a:pt x="19524" y="32708"/>
                    <a:pt x="19424" y="33008"/>
                    <a:pt x="19324" y="33535"/>
                  </a:cubicBezTo>
                  <a:cubicBezTo>
                    <a:pt x="19223" y="33109"/>
                    <a:pt x="19098" y="33008"/>
                    <a:pt x="19223" y="32808"/>
                  </a:cubicBezTo>
                  <a:cubicBezTo>
                    <a:pt x="19223" y="32708"/>
                    <a:pt x="19324" y="32582"/>
                    <a:pt x="19424" y="32482"/>
                  </a:cubicBezTo>
                  <a:close/>
                  <a:moveTo>
                    <a:pt x="16918" y="34687"/>
                  </a:moveTo>
                  <a:cubicBezTo>
                    <a:pt x="17018" y="34687"/>
                    <a:pt x="17018" y="34788"/>
                    <a:pt x="17118" y="34788"/>
                  </a:cubicBezTo>
                  <a:cubicBezTo>
                    <a:pt x="16918" y="35088"/>
                    <a:pt x="16717" y="35414"/>
                    <a:pt x="16492" y="35715"/>
                  </a:cubicBezTo>
                  <a:cubicBezTo>
                    <a:pt x="16592" y="35414"/>
                    <a:pt x="16717" y="34988"/>
                    <a:pt x="16918" y="34687"/>
                  </a:cubicBezTo>
                  <a:close/>
                  <a:moveTo>
                    <a:pt x="17344" y="36768"/>
                  </a:moveTo>
                  <a:cubicBezTo>
                    <a:pt x="17218" y="36968"/>
                    <a:pt x="17118" y="37094"/>
                    <a:pt x="17018" y="37194"/>
                  </a:cubicBezTo>
                  <a:cubicBezTo>
                    <a:pt x="17018" y="37194"/>
                    <a:pt x="16918" y="37194"/>
                    <a:pt x="16918" y="37094"/>
                  </a:cubicBezTo>
                  <a:cubicBezTo>
                    <a:pt x="17018" y="36968"/>
                    <a:pt x="17018" y="36868"/>
                    <a:pt x="17118" y="36768"/>
                  </a:cubicBezTo>
                  <a:close/>
                  <a:moveTo>
                    <a:pt x="42931" y="38170"/>
                  </a:moveTo>
                  <a:cubicBezTo>
                    <a:pt x="42923" y="38187"/>
                    <a:pt x="42915" y="38204"/>
                    <a:pt x="42908" y="38221"/>
                  </a:cubicBezTo>
                  <a:lnTo>
                    <a:pt x="43033" y="38221"/>
                  </a:lnTo>
                  <a:cubicBezTo>
                    <a:pt x="42998" y="38201"/>
                    <a:pt x="42964" y="38184"/>
                    <a:pt x="42931" y="38170"/>
                  </a:cubicBezTo>
                  <a:close/>
                  <a:moveTo>
                    <a:pt x="3133" y="40101"/>
                  </a:moveTo>
                  <a:lnTo>
                    <a:pt x="3133" y="40327"/>
                  </a:lnTo>
                  <a:cubicBezTo>
                    <a:pt x="3133" y="40327"/>
                    <a:pt x="3033" y="40327"/>
                    <a:pt x="3033" y="40427"/>
                  </a:cubicBezTo>
                  <a:lnTo>
                    <a:pt x="3033" y="40226"/>
                  </a:lnTo>
                  <a:lnTo>
                    <a:pt x="3133" y="40101"/>
                  </a:lnTo>
                  <a:close/>
                  <a:moveTo>
                    <a:pt x="3860" y="40853"/>
                  </a:moveTo>
                  <a:cubicBezTo>
                    <a:pt x="3860" y="40853"/>
                    <a:pt x="3960" y="40953"/>
                    <a:pt x="4061" y="40953"/>
                  </a:cubicBezTo>
                  <a:cubicBezTo>
                    <a:pt x="3960" y="41154"/>
                    <a:pt x="3860" y="41354"/>
                    <a:pt x="3760" y="41480"/>
                  </a:cubicBezTo>
                  <a:cubicBezTo>
                    <a:pt x="3660" y="41480"/>
                    <a:pt x="3660" y="41480"/>
                    <a:pt x="3559" y="41354"/>
                  </a:cubicBezTo>
                  <a:cubicBezTo>
                    <a:pt x="3660" y="41254"/>
                    <a:pt x="3760" y="41053"/>
                    <a:pt x="3860" y="40853"/>
                  </a:cubicBezTo>
                  <a:close/>
                  <a:moveTo>
                    <a:pt x="1401" y="45789"/>
                  </a:moveTo>
                  <a:cubicBezTo>
                    <a:pt x="1385" y="45814"/>
                    <a:pt x="1370" y="45839"/>
                    <a:pt x="1354" y="45865"/>
                  </a:cubicBezTo>
                  <a:lnTo>
                    <a:pt x="1454" y="45865"/>
                  </a:lnTo>
                  <a:cubicBezTo>
                    <a:pt x="1435" y="45840"/>
                    <a:pt x="1417" y="45815"/>
                    <a:pt x="1401" y="45789"/>
                  </a:cubicBezTo>
                  <a:close/>
                  <a:moveTo>
                    <a:pt x="13359" y="59324"/>
                  </a:moveTo>
                  <a:cubicBezTo>
                    <a:pt x="13443" y="59340"/>
                    <a:pt x="13530" y="59360"/>
                    <a:pt x="13620" y="59382"/>
                  </a:cubicBezTo>
                  <a:lnTo>
                    <a:pt x="13620" y="59382"/>
                  </a:lnTo>
                  <a:cubicBezTo>
                    <a:pt x="13545" y="59347"/>
                    <a:pt x="13466" y="59324"/>
                    <a:pt x="13359" y="59324"/>
                  </a:cubicBezTo>
                  <a:close/>
                  <a:moveTo>
                    <a:pt x="38121" y="1"/>
                  </a:moveTo>
                  <a:cubicBezTo>
                    <a:pt x="37695" y="527"/>
                    <a:pt x="37269" y="953"/>
                    <a:pt x="36767" y="1479"/>
                  </a:cubicBezTo>
                  <a:cubicBezTo>
                    <a:pt x="36542" y="1580"/>
                    <a:pt x="36241" y="1680"/>
                    <a:pt x="35915" y="1780"/>
                  </a:cubicBezTo>
                  <a:cubicBezTo>
                    <a:pt x="35915" y="1880"/>
                    <a:pt x="35915" y="2106"/>
                    <a:pt x="36016" y="2306"/>
                  </a:cubicBezTo>
                  <a:cubicBezTo>
                    <a:pt x="35715" y="2306"/>
                    <a:pt x="35389" y="2407"/>
                    <a:pt x="35088" y="2407"/>
                  </a:cubicBezTo>
                  <a:lnTo>
                    <a:pt x="35088" y="1379"/>
                  </a:lnTo>
                  <a:cubicBezTo>
                    <a:pt x="33935" y="1680"/>
                    <a:pt x="32883" y="2006"/>
                    <a:pt x="31630" y="2306"/>
                  </a:cubicBezTo>
                  <a:cubicBezTo>
                    <a:pt x="30810" y="2806"/>
                    <a:pt x="30038" y="3768"/>
                    <a:pt x="28754" y="3768"/>
                  </a:cubicBezTo>
                  <a:cubicBezTo>
                    <a:pt x="28429" y="3768"/>
                    <a:pt x="28070" y="3707"/>
                    <a:pt x="27670" y="3560"/>
                  </a:cubicBezTo>
                  <a:cubicBezTo>
                    <a:pt x="25990" y="4712"/>
                    <a:pt x="24336" y="5966"/>
                    <a:pt x="22557" y="7118"/>
                  </a:cubicBezTo>
                  <a:cubicBezTo>
                    <a:pt x="22031" y="7419"/>
                    <a:pt x="21604" y="7745"/>
                    <a:pt x="20978" y="8046"/>
                  </a:cubicBezTo>
                  <a:cubicBezTo>
                    <a:pt x="20777" y="8372"/>
                    <a:pt x="20677" y="8998"/>
                    <a:pt x="20251" y="9399"/>
                  </a:cubicBezTo>
                  <a:cubicBezTo>
                    <a:pt x="17218" y="12657"/>
                    <a:pt x="15239" y="16717"/>
                    <a:pt x="11905" y="19650"/>
                  </a:cubicBezTo>
                  <a:cubicBezTo>
                    <a:pt x="9700" y="21630"/>
                    <a:pt x="7945" y="24236"/>
                    <a:pt x="6692" y="26943"/>
                  </a:cubicBezTo>
                  <a:cubicBezTo>
                    <a:pt x="6567" y="27269"/>
                    <a:pt x="6467" y="27570"/>
                    <a:pt x="6366" y="27895"/>
                  </a:cubicBezTo>
                  <a:cubicBezTo>
                    <a:pt x="6692" y="27795"/>
                    <a:pt x="6993" y="27695"/>
                    <a:pt x="7419" y="27695"/>
                  </a:cubicBezTo>
                  <a:cubicBezTo>
                    <a:pt x="6166" y="29976"/>
                    <a:pt x="5113" y="32081"/>
                    <a:pt x="3960" y="34261"/>
                  </a:cubicBezTo>
                  <a:cubicBezTo>
                    <a:pt x="3660" y="33961"/>
                    <a:pt x="3559" y="33735"/>
                    <a:pt x="3559" y="33635"/>
                  </a:cubicBezTo>
                  <a:cubicBezTo>
                    <a:pt x="3133" y="34362"/>
                    <a:pt x="2607" y="35088"/>
                    <a:pt x="2306" y="35941"/>
                  </a:cubicBezTo>
                  <a:cubicBezTo>
                    <a:pt x="1454" y="37595"/>
                    <a:pt x="827" y="39374"/>
                    <a:pt x="101" y="41154"/>
                  </a:cubicBezTo>
                  <a:cubicBezTo>
                    <a:pt x="0" y="41354"/>
                    <a:pt x="201" y="41680"/>
                    <a:pt x="301" y="42206"/>
                  </a:cubicBezTo>
                  <a:cubicBezTo>
                    <a:pt x="1053" y="41154"/>
                    <a:pt x="1680" y="40427"/>
                    <a:pt x="2181" y="39700"/>
                  </a:cubicBezTo>
                  <a:cubicBezTo>
                    <a:pt x="2181" y="39700"/>
                    <a:pt x="2306" y="39700"/>
                    <a:pt x="2306" y="39800"/>
                  </a:cubicBezTo>
                  <a:cubicBezTo>
                    <a:pt x="2306" y="40427"/>
                    <a:pt x="2181" y="41053"/>
                    <a:pt x="2081" y="41680"/>
                  </a:cubicBezTo>
                  <a:lnTo>
                    <a:pt x="1354" y="42407"/>
                  </a:lnTo>
                  <a:cubicBezTo>
                    <a:pt x="1554" y="42833"/>
                    <a:pt x="1680" y="43234"/>
                    <a:pt x="1780" y="43560"/>
                  </a:cubicBezTo>
                  <a:cubicBezTo>
                    <a:pt x="1269" y="44265"/>
                    <a:pt x="853" y="44970"/>
                    <a:pt x="1401" y="45789"/>
                  </a:cubicBezTo>
                  <a:lnTo>
                    <a:pt x="1401" y="45789"/>
                  </a:lnTo>
                  <a:cubicBezTo>
                    <a:pt x="1575" y="45505"/>
                    <a:pt x="1696" y="45297"/>
                    <a:pt x="1880" y="44813"/>
                  </a:cubicBezTo>
                  <a:cubicBezTo>
                    <a:pt x="2707" y="48146"/>
                    <a:pt x="3133" y="51505"/>
                    <a:pt x="5539" y="54011"/>
                  </a:cubicBezTo>
                  <a:cubicBezTo>
                    <a:pt x="5639" y="53785"/>
                    <a:pt x="5740" y="53585"/>
                    <a:pt x="5840" y="53485"/>
                  </a:cubicBezTo>
                  <a:cubicBezTo>
                    <a:pt x="6266" y="53785"/>
                    <a:pt x="6692" y="54111"/>
                    <a:pt x="7193" y="54412"/>
                  </a:cubicBezTo>
                  <a:lnTo>
                    <a:pt x="7093" y="54412"/>
                  </a:lnTo>
                  <a:cubicBezTo>
                    <a:pt x="7519" y="54838"/>
                    <a:pt x="7820" y="55264"/>
                    <a:pt x="8146" y="55765"/>
                  </a:cubicBezTo>
                  <a:cubicBezTo>
                    <a:pt x="8446" y="55665"/>
                    <a:pt x="8873" y="55565"/>
                    <a:pt x="8973" y="55465"/>
                  </a:cubicBezTo>
                  <a:cubicBezTo>
                    <a:pt x="9925" y="55891"/>
                    <a:pt x="10652" y="56091"/>
                    <a:pt x="11379" y="56392"/>
                  </a:cubicBezTo>
                  <a:cubicBezTo>
                    <a:pt x="11579" y="56818"/>
                    <a:pt x="11805" y="57244"/>
                    <a:pt x="12005" y="57770"/>
                  </a:cubicBezTo>
                  <a:cubicBezTo>
                    <a:pt x="12206" y="57770"/>
                    <a:pt x="12331" y="57645"/>
                    <a:pt x="12331" y="57645"/>
                  </a:cubicBezTo>
                  <a:cubicBezTo>
                    <a:pt x="12732" y="58272"/>
                    <a:pt x="13058" y="58798"/>
                    <a:pt x="13359" y="59324"/>
                  </a:cubicBezTo>
                  <a:cubicBezTo>
                    <a:pt x="13259" y="58698"/>
                    <a:pt x="13158" y="58171"/>
                    <a:pt x="13158" y="57645"/>
                  </a:cubicBezTo>
                  <a:cubicBezTo>
                    <a:pt x="13158" y="57545"/>
                    <a:pt x="13259" y="57545"/>
                    <a:pt x="13359" y="57545"/>
                  </a:cubicBezTo>
                  <a:cubicBezTo>
                    <a:pt x="13584" y="58071"/>
                    <a:pt x="13885" y="58698"/>
                    <a:pt x="14086" y="59324"/>
                  </a:cubicBezTo>
                  <a:cubicBezTo>
                    <a:pt x="14086" y="59324"/>
                    <a:pt x="14020" y="59390"/>
                    <a:pt x="13942" y="59467"/>
                  </a:cubicBezTo>
                  <a:lnTo>
                    <a:pt x="13942" y="59467"/>
                  </a:lnTo>
                  <a:cubicBezTo>
                    <a:pt x="13832" y="59436"/>
                    <a:pt x="13724" y="59407"/>
                    <a:pt x="13620" y="59382"/>
                  </a:cubicBezTo>
                  <a:lnTo>
                    <a:pt x="13620" y="59382"/>
                  </a:lnTo>
                  <a:cubicBezTo>
                    <a:pt x="13703" y="59420"/>
                    <a:pt x="13780" y="59472"/>
                    <a:pt x="13885" y="59525"/>
                  </a:cubicBezTo>
                  <a:cubicBezTo>
                    <a:pt x="13904" y="59505"/>
                    <a:pt x="13924" y="59486"/>
                    <a:pt x="13942" y="59467"/>
                  </a:cubicBezTo>
                  <a:lnTo>
                    <a:pt x="13942" y="59467"/>
                  </a:lnTo>
                  <a:cubicBezTo>
                    <a:pt x="14332" y="59578"/>
                    <a:pt x="14764" y="59720"/>
                    <a:pt x="15239" y="59851"/>
                  </a:cubicBezTo>
                  <a:lnTo>
                    <a:pt x="15239" y="60778"/>
                  </a:lnTo>
                  <a:cubicBezTo>
                    <a:pt x="16506" y="60948"/>
                    <a:pt x="17773" y="61518"/>
                    <a:pt x="19170" y="61518"/>
                  </a:cubicBezTo>
                  <a:cubicBezTo>
                    <a:pt x="19624" y="61518"/>
                    <a:pt x="20091" y="61458"/>
                    <a:pt x="20577" y="61304"/>
                  </a:cubicBezTo>
                  <a:cubicBezTo>
                    <a:pt x="21376" y="61048"/>
                    <a:pt x="22216" y="60742"/>
                    <a:pt x="23071" y="60742"/>
                  </a:cubicBezTo>
                  <a:cubicBezTo>
                    <a:pt x="23557" y="60742"/>
                    <a:pt x="24047" y="60840"/>
                    <a:pt x="24537" y="61104"/>
                  </a:cubicBezTo>
                  <a:cubicBezTo>
                    <a:pt x="25264" y="60778"/>
                    <a:pt x="25890" y="60377"/>
                    <a:pt x="26617" y="60277"/>
                  </a:cubicBezTo>
                  <a:cubicBezTo>
                    <a:pt x="27870" y="60151"/>
                    <a:pt x="28497" y="59424"/>
                    <a:pt x="29023" y="58497"/>
                  </a:cubicBezTo>
                  <a:cubicBezTo>
                    <a:pt x="29449" y="57971"/>
                    <a:pt x="29975" y="57545"/>
                    <a:pt x="30502" y="57018"/>
                  </a:cubicBezTo>
                  <a:cubicBezTo>
                    <a:pt x="30502" y="57144"/>
                    <a:pt x="30602" y="57144"/>
                    <a:pt x="30702" y="57244"/>
                  </a:cubicBezTo>
                  <a:cubicBezTo>
                    <a:pt x="32381" y="54412"/>
                    <a:pt x="34036" y="51705"/>
                    <a:pt x="35815" y="48998"/>
                  </a:cubicBezTo>
                  <a:cubicBezTo>
                    <a:pt x="36141" y="48372"/>
                    <a:pt x="36442" y="47745"/>
                    <a:pt x="36968" y="47119"/>
                  </a:cubicBezTo>
                  <a:cubicBezTo>
                    <a:pt x="37494" y="46266"/>
                    <a:pt x="38221" y="45640"/>
                    <a:pt x="38747" y="44813"/>
                  </a:cubicBezTo>
                  <a:cubicBezTo>
                    <a:pt x="39900" y="42833"/>
                    <a:pt x="41028" y="40728"/>
                    <a:pt x="42181" y="38748"/>
                  </a:cubicBezTo>
                  <a:cubicBezTo>
                    <a:pt x="42258" y="38441"/>
                    <a:pt x="42407" y="38120"/>
                    <a:pt x="42709" y="38120"/>
                  </a:cubicBezTo>
                  <a:cubicBezTo>
                    <a:pt x="42775" y="38120"/>
                    <a:pt x="42849" y="38136"/>
                    <a:pt x="42931" y="38170"/>
                  </a:cubicBezTo>
                  <a:lnTo>
                    <a:pt x="42931" y="38170"/>
                  </a:lnTo>
                  <a:cubicBezTo>
                    <a:pt x="43147" y="37684"/>
                    <a:pt x="43341" y="37172"/>
                    <a:pt x="43534" y="36567"/>
                  </a:cubicBezTo>
                  <a:cubicBezTo>
                    <a:pt x="44788" y="35314"/>
                    <a:pt x="45314" y="34261"/>
                    <a:pt x="45740" y="32281"/>
                  </a:cubicBezTo>
                  <a:cubicBezTo>
                    <a:pt x="45940" y="31655"/>
                    <a:pt x="46266" y="31129"/>
                    <a:pt x="46993" y="31129"/>
                  </a:cubicBezTo>
                  <a:cubicBezTo>
                    <a:pt x="47093" y="30703"/>
                    <a:pt x="47194" y="30402"/>
                    <a:pt x="47294" y="29976"/>
                  </a:cubicBezTo>
                  <a:cubicBezTo>
                    <a:pt x="47294" y="29575"/>
                    <a:pt x="47194" y="29149"/>
                    <a:pt x="47294" y="28823"/>
                  </a:cubicBezTo>
                  <a:cubicBezTo>
                    <a:pt x="47720" y="27469"/>
                    <a:pt x="48246" y="26016"/>
                    <a:pt x="48773" y="24662"/>
                  </a:cubicBezTo>
                  <a:cubicBezTo>
                    <a:pt x="48973" y="24136"/>
                    <a:pt x="49174" y="23509"/>
                    <a:pt x="49399" y="22983"/>
                  </a:cubicBezTo>
                  <a:cubicBezTo>
                    <a:pt x="49399" y="22883"/>
                    <a:pt x="49299" y="22883"/>
                    <a:pt x="49299" y="22883"/>
                  </a:cubicBezTo>
                  <a:lnTo>
                    <a:pt x="49925" y="22256"/>
                  </a:lnTo>
                  <a:cubicBezTo>
                    <a:pt x="50552" y="19850"/>
                    <a:pt x="51053" y="17770"/>
                    <a:pt x="51580" y="15565"/>
                  </a:cubicBezTo>
                  <a:cubicBezTo>
                    <a:pt x="52006" y="13685"/>
                    <a:pt x="52732" y="11905"/>
                    <a:pt x="52833" y="9925"/>
                  </a:cubicBezTo>
                  <a:cubicBezTo>
                    <a:pt x="53058" y="7945"/>
                    <a:pt x="51905" y="6492"/>
                    <a:pt x="51053" y="5013"/>
                  </a:cubicBezTo>
                  <a:cubicBezTo>
                    <a:pt x="50652" y="4286"/>
                    <a:pt x="49600" y="3760"/>
                    <a:pt x="48773" y="3459"/>
                  </a:cubicBezTo>
                  <a:cubicBezTo>
                    <a:pt x="48597" y="3351"/>
                    <a:pt x="48388" y="3314"/>
                    <a:pt x="48160" y="3314"/>
                  </a:cubicBezTo>
                  <a:cubicBezTo>
                    <a:pt x="47703" y="3314"/>
                    <a:pt x="47169" y="3459"/>
                    <a:pt x="46667" y="3459"/>
                  </a:cubicBezTo>
                  <a:lnTo>
                    <a:pt x="44687" y="3459"/>
                  </a:lnTo>
                  <a:cubicBezTo>
                    <a:pt x="44587" y="2933"/>
                    <a:pt x="44487" y="2632"/>
                    <a:pt x="44387" y="2306"/>
                  </a:cubicBezTo>
                  <a:cubicBezTo>
                    <a:pt x="43760" y="1880"/>
                    <a:pt x="43133" y="1479"/>
                    <a:pt x="42507" y="1053"/>
                  </a:cubicBezTo>
                  <a:cubicBezTo>
                    <a:pt x="42081" y="1254"/>
                    <a:pt x="41655" y="1379"/>
                    <a:pt x="41254" y="1580"/>
                  </a:cubicBezTo>
                  <a:cubicBezTo>
                    <a:pt x="40928" y="1254"/>
                    <a:pt x="40727" y="1053"/>
                    <a:pt x="40402" y="627"/>
                  </a:cubicBezTo>
                  <a:cubicBezTo>
                    <a:pt x="39675" y="1254"/>
                    <a:pt x="38948" y="1880"/>
                    <a:pt x="38321" y="2407"/>
                  </a:cubicBezTo>
                  <a:cubicBezTo>
                    <a:pt x="38321" y="1680"/>
                    <a:pt x="38422" y="953"/>
                    <a:pt x="38422" y="226"/>
                  </a:cubicBezTo>
                  <a:cubicBezTo>
                    <a:pt x="38321" y="226"/>
                    <a:pt x="38221" y="126"/>
                    <a:pt x="38121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28"/>
          <p:cNvSpPr/>
          <p:nvPr/>
        </p:nvSpPr>
        <p:spPr>
          <a:xfrm flipH="1">
            <a:off x="4197206" y="1644863"/>
            <a:ext cx="749388" cy="575827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rgbClr val="65C7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8"/>
          <p:cNvSpPr/>
          <p:nvPr/>
        </p:nvSpPr>
        <p:spPr>
          <a:xfrm flipH="1">
            <a:off x="1706806" y="3247088"/>
            <a:ext cx="749388" cy="575827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8"/>
          <p:cNvSpPr/>
          <p:nvPr/>
        </p:nvSpPr>
        <p:spPr>
          <a:xfrm flipH="1">
            <a:off x="6687606" y="3247088"/>
            <a:ext cx="749388" cy="575827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8"/>
          <p:cNvSpPr txBox="1">
            <a:spLocks noGrp="1"/>
          </p:cNvSpPr>
          <p:nvPr>
            <p:ph type="ctrTitle"/>
          </p:nvPr>
        </p:nvSpPr>
        <p:spPr>
          <a:xfrm>
            <a:off x="2124200" y="366575"/>
            <a:ext cx="48954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" dirty="0"/>
              <a:t>Поэтому борьба с насилием в отношении детей включает в себя осуществление мер по:</a:t>
            </a:r>
          </a:p>
        </p:txBody>
      </p:sp>
      <p:sp>
        <p:nvSpPr>
          <p:cNvPr id="623" name="Google Shape;623;p28"/>
          <p:cNvSpPr txBox="1">
            <a:spLocks noGrp="1"/>
          </p:cNvSpPr>
          <p:nvPr>
            <p:ph type="subTitle" idx="4"/>
          </p:nvPr>
        </p:nvSpPr>
        <p:spPr>
          <a:xfrm>
            <a:off x="1005700" y="2278975"/>
            <a:ext cx="21516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" sz="1100" dirty="0"/>
              <a:t>создавать безопасные, устойчивые и благоприятные условия для семьи</a:t>
            </a:r>
            <a:endParaRPr sz="1100" dirty="0"/>
          </a:p>
        </p:txBody>
      </p:sp>
      <p:sp>
        <p:nvSpPr>
          <p:cNvPr id="624" name="Google Shape;624;p28"/>
          <p:cNvSpPr txBox="1">
            <a:spLocks noGrp="1"/>
          </p:cNvSpPr>
          <p:nvPr>
            <p:ph type="subTitle" idx="1"/>
          </p:nvPr>
        </p:nvSpPr>
        <p:spPr>
          <a:xfrm>
            <a:off x="1005700" y="3873075"/>
            <a:ext cx="21516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" sz="1100" dirty="0"/>
              <a:t>изменить культурные взгляды и практики, которые поддерживают использование насилия;</a:t>
            </a:r>
            <a:endParaRPr sz="1100" dirty="0"/>
          </a:p>
        </p:txBody>
      </p:sp>
      <p:sp>
        <p:nvSpPr>
          <p:cNvPr id="625" name="Google Shape;625;p28"/>
          <p:cNvSpPr txBox="1">
            <a:spLocks noGrp="1"/>
          </p:cNvSpPr>
          <p:nvPr>
            <p:ph type="subTitle" idx="2"/>
          </p:nvPr>
        </p:nvSpPr>
        <p:spPr>
          <a:xfrm>
            <a:off x="3496100" y="3873075"/>
            <a:ext cx="21516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" sz="1100" dirty="0"/>
              <a:t>устранить культурное, социальное и экономическое неравенство</a:t>
            </a:r>
            <a:endParaRPr sz="1100" dirty="0"/>
          </a:p>
        </p:txBody>
      </p:sp>
      <p:sp>
        <p:nvSpPr>
          <p:cNvPr id="626" name="Google Shape;626;p28"/>
          <p:cNvSpPr txBox="1">
            <a:spLocks noGrp="1"/>
          </p:cNvSpPr>
          <p:nvPr>
            <p:ph type="subTitle" idx="3"/>
          </p:nvPr>
        </p:nvSpPr>
        <p:spPr>
          <a:xfrm>
            <a:off x="5986500" y="3873075"/>
            <a:ext cx="21516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" sz="1100" dirty="0"/>
              <a:t>обеспечить, чтобы правовая база запрещала все формы насилия в отношении детей и ограничивала доступ молодежи к таким вредным продуктам, как алкоголь и огнестрельное оружие;</a:t>
            </a:r>
            <a:endParaRPr sz="1100" dirty="0"/>
          </a:p>
        </p:txBody>
      </p:sp>
      <p:sp>
        <p:nvSpPr>
          <p:cNvPr id="627" name="Google Shape;627;p28"/>
          <p:cNvSpPr txBox="1">
            <a:spLocks noGrp="1"/>
          </p:cNvSpPr>
          <p:nvPr>
            <p:ph type="subTitle" idx="5"/>
          </p:nvPr>
        </p:nvSpPr>
        <p:spPr>
          <a:xfrm>
            <a:off x="3496100" y="2278975"/>
            <a:ext cx="21516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" sz="1100" dirty="0"/>
              <a:t>модифицировать небезопасные среды посредством физических изменений;</a:t>
            </a:r>
            <a:endParaRPr sz="1100" dirty="0"/>
          </a:p>
        </p:txBody>
      </p:sp>
      <p:sp>
        <p:nvSpPr>
          <p:cNvPr id="628" name="Google Shape;628;p28"/>
          <p:cNvSpPr txBox="1">
            <a:spLocks noGrp="1"/>
          </p:cNvSpPr>
          <p:nvPr>
            <p:ph type="subTitle" idx="6"/>
          </p:nvPr>
        </p:nvSpPr>
        <p:spPr>
          <a:xfrm>
            <a:off x="5986499" y="2278975"/>
            <a:ext cx="2612821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" sz="1100" dirty="0"/>
              <a:t>уменьшить факторы риска в общественных местах (например, в школах, местах, где собираются молодые люди), чтобы уменьшить угрозу насилия</a:t>
            </a:r>
            <a:endParaRPr sz="1100" dirty="0"/>
          </a:p>
        </p:txBody>
      </p:sp>
      <p:sp>
        <p:nvSpPr>
          <p:cNvPr id="629" name="Google Shape;629;p28"/>
          <p:cNvSpPr/>
          <p:nvPr/>
        </p:nvSpPr>
        <p:spPr>
          <a:xfrm rot="-9708452">
            <a:off x="7636144" y="4473397"/>
            <a:ext cx="1879502" cy="1172608"/>
          </a:xfrm>
          <a:custGeom>
            <a:avLst/>
            <a:gdLst/>
            <a:ahLst/>
            <a:cxnLst/>
            <a:rect l="l" t="t" r="r" b="b"/>
            <a:pathLst>
              <a:path w="38848" h="24237" extrusionOk="0">
                <a:moveTo>
                  <a:pt x="13257" y="16088"/>
                </a:moveTo>
                <a:cubicBezTo>
                  <a:pt x="13411" y="16088"/>
                  <a:pt x="13573" y="16108"/>
                  <a:pt x="13746" y="16152"/>
                </a:cubicBezTo>
                <a:lnTo>
                  <a:pt x="13746" y="16152"/>
                </a:lnTo>
                <a:cubicBezTo>
                  <a:pt x="13062" y="16442"/>
                  <a:pt x="12360" y="16630"/>
                  <a:pt x="11679" y="16818"/>
                </a:cubicBezTo>
                <a:cubicBezTo>
                  <a:pt x="12157" y="16416"/>
                  <a:pt x="12635" y="16088"/>
                  <a:pt x="13257" y="16088"/>
                </a:cubicBezTo>
                <a:close/>
                <a:moveTo>
                  <a:pt x="23910" y="17770"/>
                </a:moveTo>
                <a:cubicBezTo>
                  <a:pt x="23384" y="18071"/>
                  <a:pt x="22857" y="18296"/>
                  <a:pt x="22331" y="18597"/>
                </a:cubicBezTo>
                <a:cubicBezTo>
                  <a:pt x="22657" y="17870"/>
                  <a:pt x="22757" y="17770"/>
                  <a:pt x="23910" y="17770"/>
                </a:cubicBezTo>
                <a:close/>
                <a:moveTo>
                  <a:pt x="24496" y="19535"/>
                </a:moveTo>
                <a:lnTo>
                  <a:pt x="24496" y="19535"/>
                </a:lnTo>
                <a:cubicBezTo>
                  <a:pt x="24476" y="19540"/>
                  <a:pt x="24456" y="19545"/>
                  <a:pt x="24436" y="19549"/>
                </a:cubicBezTo>
                <a:lnTo>
                  <a:pt x="24537" y="19549"/>
                </a:lnTo>
                <a:cubicBezTo>
                  <a:pt x="24521" y="19549"/>
                  <a:pt x="24508" y="19544"/>
                  <a:pt x="24496" y="19535"/>
                </a:cubicBezTo>
                <a:close/>
                <a:moveTo>
                  <a:pt x="33935" y="1"/>
                </a:moveTo>
                <a:cubicBezTo>
                  <a:pt x="33709" y="226"/>
                  <a:pt x="33509" y="427"/>
                  <a:pt x="33409" y="627"/>
                </a:cubicBezTo>
                <a:cubicBezTo>
                  <a:pt x="33208" y="527"/>
                  <a:pt x="33083" y="427"/>
                  <a:pt x="32882" y="326"/>
                </a:cubicBezTo>
                <a:lnTo>
                  <a:pt x="31003" y="1254"/>
                </a:lnTo>
                <a:cubicBezTo>
                  <a:pt x="29449" y="1880"/>
                  <a:pt x="27870" y="2507"/>
                  <a:pt x="26191" y="3133"/>
                </a:cubicBezTo>
                <a:cubicBezTo>
                  <a:pt x="26090" y="3133"/>
                  <a:pt x="26090" y="3459"/>
                  <a:pt x="26090" y="3559"/>
                </a:cubicBezTo>
                <a:cubicBezTo>
                  <a:pt x="26191" y="3559"/>
                  <a:pt x="26316" y="3459"/>
                  <a:pt x="26416" y="3459"/>
                </a:cubicBezTo>
                <a:lnTo>
                  <a:pt x="26416" y="3559"/>
                </a:lnTo>
                <a:lnTo>
                  <a:pt x="26090" y="3559"/>
                </a:lnTo>
                <a:cubicBezTo>
                  <a:pt x="25990" y="3660"/>
                  <a:pt x="25890" y="3760"/>
                  <a:pt x="25790" y="3760"/>
                </a:cubicBezTo>
                <a:cubicBezTo>
                  <a:pt x="24637" y="3985"/>
                  <a:pt x="23584" y="4186"/>
                  <a:pt x="22557" y="4386"/>
                </a:cubicBezTo>
                <a:lnTo>
                  <a:pt x="22557" y="4512"/>
                </a:lnTo>
                <a:cubicBezTo>
                  <a:pt x="21604" y="5239"/>
                  <a:pt x="20552" y="5239"/>
                  <a:pt x="19524" y="5339"/>
                </a:cubicBezTo>
                <a:cubicBezTo>
                  <a:pt x="19925" y="5138"/>
                  <a:pt x="20351" y="4913"/>
                  <a:pt x="20777" y="4813"/>
                </a:cubicBezTo>
                <a:lnTo>
                  <a:pt x="20777" y="4813"/>
                </a:lnTo>
                <a:cubicBezTo>
                  <a:pt x="19298" y="5013"/>
                  <a:pt x="18797" y="5239"/>
                  <a:pt x="18371" y="5640"/>
                </a:cubicBezTo>
                <a:cubicBezTo>
                  <a:pt x="18297" y="5619"/>
                  <a:pt x="18206" y="5609"/>
                  <a:pt x="18100" y="5609"/>
                </a:cubicBezTo>
                <a:cubicBezTo>
                  <a:pt x="17161" y="5609"/>
                  <a:pt x="15047" y="6373"/>
                  <a:pt x="13359" y="7319"/>
                </a:cubicBezTo>
                <a:lnTo>
                  <a:pt x="13785" y="7319"/>
                </a:lnTo>
                <a:lnTo>
                  <a:pt x="13785" y="7419"/>
                </a:lnTo>
                <a:cubicBezTo>
                  <a:pt x="13659" y="7419"/>
                  <a:pt x="13459" y="7319"/>
                  <a:pt x="13359" y="7319"/>
                </a:cubicBezTo>
                <a:cubicBezTo>
                  <a:pt x="12306" y="7745"/>
                  <a:pt x="11278" y="8046"/>
                  <a:pt x="10226" y="8371"/>
                </a:cubicBezTo>
                <a:cubicBezTo>
                  <a:pt x="7820" y="9299"/>
                  <a:pt x="5639" y="10151"/>
                  <a:pt x="3233" y="10978"/>
                </a:cubicBezTo>
                <a:cubicBezTo>
                  <a:pt x="2281" y="11404"/>
                  <a:pt x="1353" y="11805"/>
                  <a:pt x="727" y="12657"/>
                </a:cubicBezTo>
                <a:cubicBezTo>
                  <a:pt x="501" y="12958"/>
                  <a:pt x="201" y="13058"/>
                  <a:pt x="0" y="13284"/>
                </a:cubicBezTo>
                <a:cubicBezTo>
                  <a:pt x="501" y="13585"/>
                  <a:pt x="927" y="14011"/>
                  <a:pt x="1454" y="14412"/>
                </a:cubicBezTo>
                <a:cubicBezTo>
                  <a:pt x="1554" y="14537"/>
                  <a:pt x="1654" y="14637"/>
                  <a:pt x="1754" y="14637"/>
                </a:cubicBezTo>
                <a:cubicBezTo>
                  <a:pt x="3233" y="15264"/>
                  <a:pt x="4587" y="15890"/>
                  <a:pt x="5940" y="16517"/>
                </a:cubicBezTo>
                <a:cubicBezTo>
                  <a:pt x="6140" y="16818"/>
                  <a:pt x="6266" y="17244"/>
                  <a:pt x="6466" y="17544"/>
                </a:cubicBezTo>
                <a:cubicBezTo>
                  <a:pt x="6566" y="17444"/>
                  <a:pt x="6566" y="17344"/>
                  <a:pt x="6667" y="17344"/>
                </a:cubicBezTo>
                <a:cubicBezTo>
                  <a:pt x="6667" y="17344"/>
                  <a:pt x="6667" y="17444"/>
                  <a:pt x="6767" y="17544"/>
                </a:cubicBezTo>
                <a:lnTo>
                  <a:pt x="6466" y="17544"/>
                </a:lnTo>
                <a:cubicBezTo>
                  <a:pt x="6566" y="17670"/>
                  <a:pt x="6767" y="17770"/>
                  <a:pt x="6892" y="17870"/>
                </a:cubicBezTo>
                <a:lnTo>
                  <a:pt x="7820" y="17870"/>
                </a:lnTo>
                <a:cubicBezTo>
                  <a:pt x="7619" y="18171"/>
                  <a:pt x="7519" y="18397"/>
                  <a:pt x="7293" y="18697"/>
                </a:cubicBezTo>
                <a:cubicBezTo>
                  <a:pt x="7548" y="18697"/>
                  <a:pt x="7727" y="18835"/>
                  <a:pt x="7840" y="18835"/>
                </a:cubicBezTo>
                <a:cubicBezTo>
                  <a:pt x="7872" y="18835"/>
                  <a:pt x="7898" y="18825"/>
                  <a:pt x="7920" y="18798"/>
                </a:cubicBezTo>
                <a:cubicBezTo>
                  <a:pt x="8647" y="18697"/>
                  <a:pt x="9273" y="18397"/>
                  <a:pt x="9900" y="18171"/>
                </a:cubicBezTo>
                <a:cubicBezTo>
                  <a:pt x="10226" y="18296"/>
                  <a:pt x="10526" y="18497"/>
                  <a:pt x="10952" y="18697"/>
                </a:cubicBezTo>
                <a:cubicBezTo>
                  <a:pt x="10852" y="18296"/>
                  <a:pt x="10752" y="18071"/>
                  <a:pt x="10652" y="17770"/>
                </a:cubicBezTo>
                <a:cubicBezTo>
                  <a:pt x="10940" y="17770"/>
                  <a:pt x="11136" y="17770"/>
                  <a:pt x="11438" y="17682"/>
                </a:cubicBezTo>
                <a:lnTo>
                  <a:pt x="11438" y="17682"/>
                </a:lnTo>
                <a:cubicBezTo>
                  <a:pt x="11449" y="17710"/>
                  <a:pt x="11463" y="17739"/>
                  <a:pt x="11479" y="17770"/>
                </a:cubicBezTo>
                <a:lnTo>
                  <a:pt x="11479" y="17670"/>
                </a:lnTo>
                <a:cubicBezTo>
                  <a:pt x="11465" y="17674"/>
                  <a:pt x="11451" y="17678"/>
                  <a:pt x="11438" y="17682"/>
                </a:cubicBezTo>
                <a:lnTo>
                  <a:pt x="11438" y="17682"/>
                </a:lnTo>
                <a:cubicBezTo>
                  <a:pt x="11214" y="17143"/>
                  <a:pt x="11791" y="17139"/>
                  <a:pt x="12005" y="17043"/>
                </a:cubicBezTo>
                <a:cubicBezTo>
                  <a:pt x="13033" y="16617"/>
                  <a:pt x="14186" y="16291"/>
                  <a:pt x="15238" y="15991"/>
                </a:cubicBezTo>
                <a:cubicBezTo>
                  <a:pt x="15965" y="15790"/>
                  <a:pt x="16792" y="15665"/>
                  <a:pt x="17644" y="15564"/>
                </a:cubicBezTo>
                <a:lnTo>
                  <a:pt x="17644" y="15564"/>
                </a:lnTo>
                <a:cubicBezTo>
                  <a:pt x="17218" y="15991"/>
                  <a:pt x="16692" y="15991"/>
                  <a:pt x="16391" y="16291"/>
                </a:cubicBezTo>
                <a:cubicBezTo>
                  <a:pt x="15664" y="17244"/>
                  <a:pt x="14511" y="17244"/>
                  <a:pt x="13459" y="17670"/>
                </a:cubicBezTo>
                <a:cubicBezTo>
                  <a:pt x="12832" y="17971"/>
                  <a:pt x="12105" y="18071"/>
                  <a:pt x="11379" y="18171"/>
                </a:cubicBezTo>
                <a:cubicBezTo>
                  <a:pt x="11379" y="18296"/>
                  <a:pt x="11479" y="18397"/>
                  <a:pt x="11479" y="18397"/>
                </a:cubicBezTo>
                <a:cubicBezTo>
                  <a:pt x="11278" y="18923"/>
                  <a:pt x="10952" y="19424"/>
                  <a:pt x="10652" y="20176"/>
                </a:cubicBezTo>
                <a:lnTo>
                  <a:pt x="10652" y="20577"/>
                </a:lnTo>
                <a:cubicBezTo>
                  <a:pt x="10952" y="20677"/>
                  <a:pt x="11053" y="20677"/>
                  <a:pt x="11278" y="20677"/>
                </a:cubicBezTo>
                <a:cubicBezTo>
                  <a:pt x="11278" y="21003"/>
                  <a:pt x="11278" y="21304"/>
                  <a:pt x="11379" y="21529"/>
                </a:cubicBezTo>
                <a:cubicBezTo>
                  <a:pt x="11379" y="21630"/>
                  <a:pt x="11379" y="21730"/>
                  <a:pt x="11479" y="21830"/>
                </a:cubicBezTo>
                <a:cubicBezTo>
                  <a:pt x="11579" y="21830"/>
                  <a:pt x="11679" y="21930"/>
                  <a:pt x="11780" y="21930"/>
                </a:cubicBezTo>
                <a:cubicBezTo>
                  <a:pt x="12306" y="21830"/>
                  <a:pt x="12732" y="21730"/>
                  <a:pt x="13258" y="21630"/>
                </a:cubicBezTo>
                <a:lnTo>
                  <a:pt x="13258" y="21630"/>
                </a:lnTo>
                <a:cubicBezTo>
                  <a:pt x="13033" y="22056"/>
                  <a:pt x="13033" y="22256"/>
                  <a:pt x="12932" y="22457"/>
                </a:cubicBezTo>
                <a:lnTo>
                  <a:pt x="12832" y="22457"/>
                </a:lnTo>
                <a:cubicBezTo>
                  <a:pt x="13033" y="22557"/>
                  <a:pt x="13258" y="22557"/>
                  <a:pt x="13459" y="22557"/>
                </a:cubicBezTo>
                <a:cubicBezTo>
                  <a:pt x="13359" y="22783"/>
                  <a:pt x="13359" y="22883"/>
                  <a:pt x="13258" y="23083"/>
                </a:cubicBezTo>
                <a:cubicBezTo>
                  <a:pt x="13559" y="23184"/>
                  <a:pt x="13985" y="23309"/>
                  <a:pt x="14286" y="23309"/>
                </a:cubicBezTo>
                <a:cubicBezTo>
                  <a:pt x="14085" y="23610"/>
                  <a:pt x="13985" y="23810"/>
                  <a:pt x="13885" y="24036"/>
                </a:cubicBezTo>
                <a:cubicBezTo>
                  <a:pt x="13885" y="24136"/>
                  <a:pt x="13885" y="24136"/>
                  <a:pt x="13985" y="24236"/>
                </a:cubicBezTo>
                <a:cubicBezTo>
                  <a:pt x="14812" y="23935"/>
                  <a:pt x="15664" y="23610"/>
                  <a:pt x="16491" y="23309"/>
                </a:cubicBezTo>
                <a:cubicBezTo>
                  <a:pt x="16391" y="23184"/>
                  <a:pt x="16391" y="23184"/>
                  <a:pt x="16391" y="23083"/>
                </a:cubicBezTo>
                <a:cubicBezTo>
                  <a:pt x="16792" y="22557"/>
                  <a:pt x="17218" y="22056"/>
                  <a:pt x="17544" y="21529"/>
                </a:cubicBezTo>
                <a:cubicBezTo>
                  <a:pt x="18045" y="20903"/>
                  <a:pt x="18572" y="20477"/>
                  <a:pt x="19424" y="20276"/>
                </a:cubicBezTo>
                <a:cubicBezTo>
                  <a:pt x="20351" y="20051"/>
                  <a:pt x="21404" y="19850"/>
                  <a:pt x="22431" y="19650"/>
                </a:cubicBezTo>
                <a:cubicBezTo>
                  <a:pt x="23058" y="19424"/>
                  <a:pt x="23684" y="19424"/>
                  <a:pt x="24311" y="19324"/>
                </a:cubicBezTo>
                <a:cubicBezTo>
                  <a:pt x="24417" y="19324"/>
                  <a:pt x="24433" y="19484"/>
                  <a:pt x="24496" y="19535"/>
                </a:cubicBezTo>
                <a:lnTo>
                  <a:pt x="24496" y="19535"/>
                </a:lnTo>
                <a:cubicBezTo>
                  <a:pt x="26982" y="18913"/>
                  <a:pt x="29468" y="18291"/>
                  <a:pt x="31830" y="17670"/>
                </a:cubicBezTo>
                <a:cubicBezTo>
                  <a:pt x="32156" y="17544"/>
                  <a:pt x="32356" y="17344"/>
                  <a:pt x="32582" y="17244"/>
                </a:cubicBezTo>
                <a:cubicBezTo>
                  <a:pt x="32055" y="17143"/>
                  <a:pt x="31429" y="17043"/>
                  <a:pt x="30802" y="16818"/>
                </a:cubicBezTo>
                <a:lnTo>
                  <a:pt x="30802" y="16617"/>
                </a:lnTo>
                <a:cubicBezTo>
                  <a:pt x="31429" y="16417"/>
                  <a:pt x="32055" y="16191"/>
                  <a:pt x="32782" y="15991"/>
                </a:cubicBezTo>
                <a:cubicBezTo>
                  <a:pt x="32682" y="15564"/>
                  <a:pt x="32682" y="15163"/>
                  <a:pt x="32582" y="14737"/>
                </a:cubicBezTo>
                <a:cubicBezTo>
                  <a:pt x="32256" y="14637"/>
                  <a:pt x="31830" y="14537"/>
                  <a:pt x="31529" y="14537"/>
                </a:cubicBezTo>
                <a:lnTo>
                  <a:pt x="31529" y="14311"/>
                </a:lnTo>
                <a:cubicBezTo>
                  <a:pt x="32582" y="14011"/>
                  <a:pt x="33609" y="13685"/>
                  <a:pt x="34662" y="13484"/>
                </a:cubicBezTo>
                <a:cubicBezTo>
                  <a:pt x="34562" y="13058"/>
                  <a:pt x="34562" y="12757"/>
                  <a:pt x="34562" y="12532"/>
                </a:cubicBezTo>
                <a:cubicBezTo>
                  <a:pt x="34336" y="12231"/>
                  <a:pt x="34136" y="12031"/>
                  <a:pt x="34035" y="11905"/>
                </a:cubicBezTo>
                <a:cubicBezTo>
                  <a:pt x="33709" y="11805"/>
                  <a:pt x="33509" y="11705"/>
                  <a:pt x="33208" y="11605"/>
                </a:cubicBezTo>
                <a:cubicBezTo>
                  <a:pt x="33609" y="11404"/>
                  <a:pt x="34136" y="11279"/>
                  <a:pt x="34562" y="11179"/>
                </a:cubicBezTo>
                <a:cubicBezTo>
                  <a:pt x="34862" y="11078"/>
                  <a:pt x="35288" y="10878"/>
                  <a:pt x="35715" y="10778"/>
                </a:cubicBezTo>
                <a:lnTo>
                  <a:pt x="35589" y="10652"/>
                </a:lnTo>
                <a:cubicBezTo>
                  <a:pt x="35188" y="10652"/>
                  <a:pt x="34662" y="10778"/>
                  <a:pt x="34236" y="10878"/>
                </a:cubicBezTo>
                <a:lnTo>
                  <a:pt x="34236" y="10652"/>
                </a:lnTo>
                <a:cubicBezTo>
                  <a:pt x="35288" y="10452"/>
                  <a:pt x="36341" y="10251"/>
                  <a:pt x="37369" y="9925"/>
                </a:cubicBezTo>
                <a:cubicBezTo>
                  <a:pt x="37895" y="9299"/>
                  <a:pt x="38421" y="8772"/>
                  <a:pt x="38847" y="8271"/>
                </a:cubicBezTo>
                <a:cubicBezTo>
                  <a:pt x="38421" y="7745"/>
                  <a:pt x="38095" y="7519"/>
                  <a:pt x="37594" y="7519"/>
                </a:cubicBezTo>
                <a:cubicBezTo>
                  <a:pt x="36842" y="7745"/>
                  <a:pt x="36216" y="7845"/>
                  <a:pt x="35489" y="7945"/>
                </a:cubicBezTo>
                <a:cubicBezTo>
                  <a:pt x="35354" y="7997"/>
                  <a:pt x="35206" y="8022"/>
                  <a:pt x="35054" y="8022"/>
                </a:cubicBezTo>
                <a:cubicBezTo>
                  <a:pt x="34612" y="8022"/>
                  <a:pt x="34133" y="7811"/>
                  <a:pt x="33835" y="7419"/>
                </a:cubicBezTo>
                <a:cubicBezTo>
                  <a:pt x="32632" y="7766"/>
                  <a:pt x="31511" y="8378"/>
                  <a:pt x="30298" y="8378"/>
                </a:cubicBezTo>
                <a:cubicBezTo>
                  <a:pt x="30021" y="8378"/>
                  <a:pt x="29738" y="8346"/>
                  <a:pt x="29449" y="8271"/>
                </a:cubicBezTo>
                <a:cubicBezTo>
                  <a:pt x="28697" y="7845"/>
                  <a:pt x="28070" y="7519"/>
                  <a:pt x="27344" y="7219"/>
                </a:cubicBezTo>
                <a:lnTo>
                  <a:pt x="27344" y="6893"/>
                </a:lnTo>
                <a:cubicBezTo>
                  <a:pt x="28693" y="6527"/>
                  <a:pt x="29583" y="5097"/>
                  <a:pt x="31233" y="5097"/>
                </a:cubicBezTo>
                <a:cubicBezTo>
                  <a:pt x="31391" y="5097"/>
                  <a:pt x="31556" y="5110"/>
                  <a:pt x="31730" y="5138"/>
                </a:cubicBezTo>
                <a:cubicBezTo>
                  <a:pt x="31203" y="5539"/>
                  <a:pt x="30902" y="5765"/>
                  <a:pt x="30577" y="6066"/>
                </a:cubicBezTo>
                <a:cubicBezTo>
                  <a:pt x="31003" y="6066"/>
                  <a:pt x="31529" y="6166"/>
                  <a:pt x="32156" y="6392"/>
                </a:cubicBezTo>
                <a:cubicBezTo>
                  <a:pt x="32456" y="5965"/>
                  <a:pt x="32882" y="5539"/>
                  <a:pt x="33308" y="5138"/>
                </a:cubicBezTo>
                <a:cubicBezTo>
                  <a:pt x="32882" y="5138"/>
                  <a:pt x="32582" y="5239"/>
                  <a:pt x="32256" y="5239"/>
                </a:cubicBezTo>
                <a:cubicBezTo>
                  <a:pt x="32256" y="5138"/>
                  <a:pt x="32156" y="5138"/>
                  <a:pt x="32156" y="5013"/>
                </a:cubicBezTo>
                <a:cubicBezTo>
                  <a:pt x="32934" y="4865"/>
                  <a:pt x="33643" y="4593"/>
                  <a:pt x="34385" y="4593"/>
                </a:cubicBezTo>
                <a:cubicBezTo>
                  <a:pt x="34647" y="4593"/>
                  <a:pt x="34914" y="4627"/>
                  <a:pt x="35188" y="4712"/>
                </a:cubicBezTo>
                <a:lnTo>
                  <a:pt x="35715" y="4712"/>
                </a:lnTo>
                <a:cubicBezTo>
                  <a:pt x="36842" y="3760"/>
                  <a:pt x="37594" y="2632"/>
                  <a:pt x="37995" y="1153"/>
                </a:cubicBezTo>
                <a:cubicBezTo>
                  <a:pt x="37774" y="988"/>
                  <a:pt x="37546" y="913"/>
                  <a:pt x="37298" y="913"/>
                </a:cubicBezTo>
                <a:cubicBezTo>
                  <a:pt x="37095" y="913"/>
                  <a:pt x="36878" y="963"/>
                  <a:pt x="36642" y="1053"/>
                </a:cubicBezTo>
                <a:cubicBezTo>
                  <a:pt x="35815" y="1379"/>
                  <a:pt x="34963" y="1579"/>
                  <a:pt x="34035" y="1880"/>
                </a:cubicBezTo>
                <a:cubicBezTo>
                  <a:pt x="34461" y="1479"/>
                  <a:pt x="34762" y="1254"/>
                  <a:pt x="34963" y="1053"/>
                </a:cubicBezTo>
                <a:cubicBezTo>
                  <a:pt x="34562" y="627"/>
                  <a:pt x="34236" y="326"/>
                  <a:pt x="33935" y="1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28"/>
          <p:cNvGrpSpPr/>
          <p:nvPr/>
        </p:nvGrpSpPr>
        <p:grpSpPr>
          <a:xfrm rot="10800000">
            <a:off x="8295288" y="4530638"/>
            <a:ext cx="304056" cy="249939"/>
            <a:chOff x="3496102" y="1562976"/>
            <a:chExt cx="350902" cy="288447"/>
          </a:xfrm>
        </p:grpSpPr>
        <p:sp>
          <p:nvSpPr>
            <p:cNvPr id="631" name="Google Shape;631;p28"/>
            <p:cNvSpPr/>
            <p:nvPr/>
          </p:nvSpPr>
          <p:spPr>
            <a:xfrm>
              <a:off x="3843103" y="1635561"/>
              <a:ext cx="3901" cy="3901"/>
            </a:xfrm>
            <a:custGeom>
              <a:avLst/>
              <a:gdLst/>
              <a:ahLst/>
              <a:cxnLst/>
              <a:rect l="l" t="t" r="r" b="b"/>
              <a:pathLst>
                <a:path w="202" h="202" extrusionOk="0">
                  <a:moveTo>
                    <a:pt x="201" y="1"/>
                  </a:moveTo>
                  <a:cubicBezTo>
                    <a:pt x="101" y="101"/>
                    <a:pt x="101" y="101"/>
                    <a:pt x="1" y="101"/>
                  </a:cubicBezTo>
                  <a:cubicBezTo>
                    <a:pt x="1" y="201"/>
                    <a:pt x="1" y="201"/>
                    <a:pt x="101" y="201"/>
                  </a:cubicBezTo>
                  <a:lnTo>
                    <a:pt x="201" y="10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3502404" y="1597328"/>
              <a:ext cx="3901" cy="7763"/>
            </a:xfrm>
            <a:custGeom>
              <a:avLst/>
              <a:gdLst/>
              <a:ahLst/>
              <a:cxnLst/>
              <a:rect l="l" t="t" r="r" b="b"/>
              <a:pathLst>
                <a:path w="202" h="402" extrusionOk="0">
                  <a:moveTo>
                    <a:pt x="1" y="1"/>
                  </a:moveTo>
                  <a:lnTo>
                    <a:pt x="1" y="101"/>
                  </a:lnTo>
                  <a:cubicBezTo>
                    <a:pt x="1" y="194"/>
                    <a:pt x="88" y="287"/>
                    <a:pt x="180" y="300"/>
                  </a:cubicBezTo>
                  <a:lnTo>
                    <a:pt x="180" y="300"/>
                  </a:lnTo>
                  <a:cubicBezTo>
                    <a:pt x="146" y="198"/>
                    <a:pt x="73" y="73"/>
                    <a:pt x="1" y="1"/>
                  </a:cubicBezTo>
                  <a:close/>
                  <a:moveTo>
                    <a:pt x="180" y="300"/>
                  </a:moveTo>
                  <a:cubicBezTo>
                    <a:pt x="194" y="339"/>
                    <a:pt x="201" y="374"/>
                    <a:pt x="201" y="402"/>
                  </a:cubicBezTo>
                  <a:lnTo>
                    <a:pt x="201" y="301"/>
                  </a:lnTo>
                  <a:cubicBezTo>
                    <a:pt x="194" y="301"/>
                    <a:pt x="187" y="301"/>
                    <a:pt x="180" y="30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3629210" y="1687832"/>
              <a:ext cx="6295" cy="1950"/>
            </a:xfrm>
            <a:custGeom>
              <a:avLst/>
              <a:gdLst/>
              <a:ahLst/>
              <a:cxnLst/>
              <a:rect l="l" t="t" r="r" b="b"/>
              <a:pathLst>
                <a:path w="326" h="101" extrusionOk="0">
                  <a:moveTo>
                    <a:pt x="0" y="0"/>
                  </a:moveTo>
                  <a:cubicBezTo>
                    <a:pt x="100" y="101"/>
                    <a:pt x="201" y="101"/>
                    <a:pt x="326" y="101"/>
                  </a:cubicBezTo>
                  <a:cubicBezTo>
                    <a:pt x="201" y="101"/>
                    <a:pt x="100" y="0"/>
                    <a:pt x="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3649524" y="1712027"/>
              <a:ext cx="3901" cy="1950"/>
            </a:xfrm>
            <a:custGeom>
              <a:avLst/>
              <a:gdLst/>
              <a:ahLst/>
              <a:cxnLst/>
              <a:rect l="l" t="t" r="r" b="b"/>
              <a:pathLst>
                <a:path w="202" h="101" extrusionOk="0">
                  <a:moveTo>
                    <a:pt x="101" y="0"/>
                  </a:moveTo>
                  <a:lnTo>
                    <a:pt x="1" y="101"/>
                  </a:lnTo>
                  <a:lnTo>
                    <a:pt x="201" y="101"/>
                  </a:lnTo>
                  <a:cubicBezTo>
                    <a:pt x="201" y="0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3496109" y="1578945"/>
              <a:ext cx="19" cy="1950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10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3635486" y="1688913"/>
              <a:ext cx="1970" cy="869"/>
            </a:xfrm>
            <a:custGeom>
              <a:avLst/>
              <a:gdLst/>
              <a:ahLst/>
              <a:cxnLst/>
              <a:rect l="l" t="t" r="r" b="b"/>
              <a:pathLst>
                <a:path w="102" h="45" extrusionOk="0">
                  <a:moveTo>
                    <a:pt x="98" y="0"/>
                  </a:moveTo>
                  <a:cubicBezTo>
                    <a:pt x="90" y="0"/>
                    <a:pt x="68" y="45"/>
                    <a:pt x="1" y="45"/>
                  </a:cubicBezTo>
                  <a:lnTo>
                    <a:pt x="101" y="45"/>
                  </a:lnTo>
                  <a:cubicBezTo>
                    <a:pt x="101" y="11"/>
                    <a:pt x="101" y="0"/>
                    <a:pt x="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3671788" y="1667982"/>
              <a:ext cx="1950" cy="1950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" y="101"/>
                  </a:moveTo>
                  <a:cubicBezTo>
                    <a:pt x="1" y="101"/>
                    <a:pt x="1" y="1"/>
                    <a:pt x="101" y="1"/>
                  </a:cubicBezTo>
                  <a:cubicBezTo>
                    <a:pt x="1" y="1"/>
                    <a:pt x="1" y="101"/>
                    <a:pt x="1" y="10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3687757" y="1722184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3687757" y="1722184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3526599" y="1645718"/>
              <a:ext cx="19" cy="1970"/>
            </a:xfrm>
            <a:custGeom>
              <a:avLst/>
              <a:gdLst/>
              <a:ahLst/>
              <a:cxnLst/>
              <a:rect l="l" t="t" r="r" b="b"/>
              <a:pathLst>
                <a:path w="1" h="102" extrusionOk="0">
                  <a:moveTo>
                    <a:pt x="1" y="101"/>
                  </a:moveTo>
                  <a:lnTo>
                    <a:pt x="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3556606" y="1677656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3496102" y="1694413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3576939" y="1677656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3754066" y="1603333"/>
              <a:ext cx="34372" cy="38060"/>
            </a:xfrm>
            <a:custGeom>
              <a:avLst/>
              <a:gdLst/>
              <a:ahLst/>
              <a:cxnLst/>
              <a:rect l="l" t="t" r="r" b="b"/>
              <a:pathLst>
                <a:path w="1780" h="1971" extrusionOk="0">
                  <a:moveTo>
                    <a:pt x="899" y="1"/>
                  </a:moveTo>
                  <a:cubicBezTo>
                    <a:pt x="500" y="1"/>
                    <a:pt x="258" y="379"/>
                    <a:pt x="0" y="617"/>
                  </a:cubicBezTo>
                  <a:cubicBezTo>
                    <a:pt x="126" y="1870"/>
                    <a:pt x="226" y="1970"/>
                    <a:pt x="953" y="1970"/>
                  </a:cubicBezTo>
                  <a:cubicBezTo>
                    <a:pt x="1053" y="1770"/>
                    <a:pt x="1153" y="1670"/>
                    <a:pt x="1379" y="1344"/>
                  </a:cubicBezTo>
                  <a:cubicBezTo>
                    <a:pt x="1479" y="943"/>
                    <a:pt x="1780" y="416"/>
                    <a:pt x="1254" y="91"/>
                  </a:cubicBezTo>
                  <a:cubicBezTo>
                    <a:pt x="1122" y="27"/>
                    <a:pt x="1005" y="1"/>
                    <a:pt x="8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3556606" y="1623454"/>
              <a:ext cx="32441" cy="42134"/>
            </a:xfrm>
            <a:custGeom>
              <a:avLst/>
              <a:gdLst/>
              <a:ahLst/>
              <a:cxnLst/>
              <a:rect l="l" t="t" r="r" b="b"/>
              <a:pathLst>
                <a:path w="1680" h="2182" extrusionOk="0">
                  <a:moveTo>
                    <a:pt x="1154" y="1"/>
                  </a:moveTo>
                  <a:cubicBezTo>
                    <a:pt x="828" y="201"/>
                    <a:pt x="427" y="427"/>
                    <a:pt x="1" y="628"/>
                  </a:cubicBezTo>
                  <a:cubicBezTo>
                    <a:pt x="101" y="1354"/>
                    <a:pt x="101" y="1981"/>
                    <a:pt x="953" y="2181"/>
                  </a:cubicBezTo>
                  <a:cubicBezTo>
                    <a:pt x="1154" y="1981"/>
                    <a:pt x="1354" y="1680"/>
                    <a:pt x="1580" y="1555"/>
                  </a:cubicBezTo>
                  <a:cubicBezTo>
                    <a:pt x="1680" y="928"/>
                    <a:pt x="1580" y="527"/>
                    <a:pt x="11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3620985" y="1622199"/>
              <a:ext cx="32441" cy="37577"/>
            </a:xfrm>
            <a:custGeom>
              <a:avLst/>
              <a:gdLst/>
              <a:ahLst/>
              <a:cxnLst/>
              <a:rect l="l" t="t" r="r" b="b"/>
              <a:pathLst>
                <a:path w="1680" h="1946" extrusionOk="0">
                  <a:moveTo>
                    <a:pt x="1026" y="0"/>
                  </a:moveTo>
                  <a:cubicBezTo>
                    <a:pt x="834" y="0"/>
                    <a:pt x="617" y="49"/>
                    <a:pt x="426" y="166"/>
                  </a:cubicBezTo>
                  <a:cubicBezTo>
                    <a:pt x="0" y="492"/>
                    <a:pt x="226" y="1520"/>
                    <a:pt x="1053" y="1946"/>
                  </a:cubicBezTo>
                  <a:cubicBezTo>
                    <a:pt x="1153" y="1745"/>
                    <a:pt x="1253" y="1520"/>
                    <a:pt x="1479" y="1319"/>
                  </a:cubicBezTo>
                  <a:cubicBezTo>
                    <a:pt x="1679" y="993"/>
                    <a:pt x="1679" y="266"/>
                    <a:pt x="1379" y="66"/>
                  </a:cubicBezTo>
                  <a:cubicBezTo>
                    <a:pt x="1285" y="24"/>
                    <a:pt x="1162" y="0"/>
                    <a:pt x="102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3629210" y="1754604"/>
              <a:ext cx="32441" cy="36322"/>
            </a:xfrm>
            <a:custGeom>
              <a:avLst/>
              <a:gdLst/>
              <a:ahLst/>
              <a:cxnLst/>
              <a:rect l="l" t="t" r="r" b="b"/>
              <a:pathLst>
                <a:path w="1680" h="1881" extrusionOk="0">
                  <a:moveTo>
                    <a:pt x="1253" y="1"/>
                  </a:moveTo>
                  <a:cubicBezTo>
                    <a:pt x="827" y="101"/>
                    <a:pt x="526" y="201"/>
                    <a:pt x="201" y="302"/>
                  </a:cubicBezTo>
                  <a:cubicBezTo>
                    <a:pt x="326" y="928"/>
                    <a:pt x="0" y="1555"/>
                    <a:pt x="827" y="1881"/>
                  </a:cubicBezTo>
                  <a:cubicBezTo>
                    <a:pt x="1354" y="1555"/>
                    <a:pt x="1679" y="1254"/>
                    <a:pt x="1579" y="527"/>
                  </a:cubicBezTo>
                  <a:cubicBezTo>
                    <a:pt x="1579" y="402"/>
                    <a:pt x="1354" y="302"/>
                    <a:pt x="12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3699864" y="1736222"/>
              <a:ext cx="32441" cy="36322"/>
            </a:xfrm>
            <a:custGeom>
              <a:avLst/>
              <a:gdLst/>
              <a:ahLst/>
              <a:cxnLst/>
              <a:rect l="l" t="t" r="r" b="b"/>
              <a:pathLst>
                <a:path w="1680" h="1881" extrusionOk="0">
                  <a:moveTo>
                    <a:pt x="1053" y="1"/>
                  </a:moveTo>
                  <a:cubicBezTo>
                    <a:pt x="827" y="101"/>
                    <a:pt x="527" y="226"/>
                    <a:pt x="201" y="326"/>
                  </a:cubicBezTo>
                  <a:cubicBezTo>
                    <a:pt x="201" y="853"/>
                    <a:pt x="0" y="1479"/>
                    <a:pt x="527" y="1880"/>
                  </a:cubicBezTo>
                  <a:cubicBezTo>
                    <a:pt x="1053" y="1780"/>
                    <a:pt x="1354" y="1354"/>
                    <a:pt x="1454" y="953"/>
                  </a:cubicBezTo>
                  <a:cubicBezTo>
                    <a:pt x="1680" y="527"/>
                    <a:pt x="1454" y="326"/>
                    <a:pt x="10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3725990" y="1667653"/>
              <a:ext cx="28096" cy="34237"/>
            </a:xfrm>
            <a:custGeom>
              <a:avLst/>
              <a:gdLst/>
              <a:ahLst/>
              <a:cxnLst/>
              <a:rect l="l" t="t" r="r" b="b"/>
              <a:pathLst>
                <a:path w="1455" h="1773" extrusionOk="0">
                  <a:moveTo>
                    <a:pt x="833" y="1"/>
                  </a:moveTo>
                  <a:cubicBezTo>
                    <a:pt x="473" y="1"/>
                    <a:pt x="244" y="295"/>
                    <a:pt x="1" y="519"/>
                  </a:cubicBezTo>
                  <a:cubicBezTo>
                    <a:pt x="1" y="1471"/>
                    <a:pt x="1" y="1471"/>
                    <a:pt x="427" y="1772"/>
                  </a:cubicBezTo>
                  <a:cubicBezTo>
                    <a:pt x="1254" y="1471"/>
                    <a:pt x="1454" y="1045"/>
                    <a:pt x="1254" y="118"/>
                  </a:cubicBezTo>
                  <a:cubicBezTo>
                    <a:pt x="1094" y="35"/>
                    <a:pt x="956" y="1"/>
                    <a:pt x="8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3575008" y="1768739"/>
              <a:ext cx="30027" cy="32190"/>
            </a:xfrm>
            <a:custGeom>
              <a:avLst/>
              <a:gdLst/>
              <a:ahLst/>
              <a:cxnLst/>
              <a:rect l="l" t="t" r="r" b="b"/>
              <a:pathLst>
                <a:path w="1555" h="1667" extrusionOk="0">
                  <a:moveTo>
                    <a:pt x="782" y="0"/>
                  </a:moveTo>
                  <a:cubicBezTo>
                    <a:pt x="531" y="0"/>
                    <a:pt x="296" y="152"/>
                    <a:pt x="0" y="522"/>
                  </a:cubicBezTo>
                  <a:cubicBezTo>
                    <a:pt x="0" y="723"/>
                    <a:pt x="100" y="923"/>
                    <a:pt x="100" y="1149"/>
                  </a:cubicBezTo>
                  <a:lnTo>
                    <a:pt x="100" y="1249"/>
                  </a:lnTo>
                  <a:cubicBezTo>
                    <a:pt x="231" y="1528"/>
                    <a:pt x="416" y="1667"/>
                    <a:pt x="612" y="1667"/>
                  </a:cubicBezTo>
                  <a:cubicBezTo>
                    <a:pt x="716" y="1667"/>
                    <a:pt x="823" y="1628"/>
                    <a:pt x="927" y="1550"/>
                  </a:cubicBezTo>
                  <a:cubicBezTo>
                    <a:pt x="1454" y="1249"/>
                    <a:pt x="1554" y="823"/>
                    <a:pt x="1354" y="196"/>
                  </a:cubicBezTo>
                  <a:cubicBezTo>
                    <a:pt x="1138" y="73"/>
                    <a:pt x="956" y="0"/>
                    <a:pt x="78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3604034" y="1690002"/>
              <a:ext cx="28096" cy="34372"/>
            </a:xfrm>
            <a:custGeom>
              <a:avLst/>
              <a:gdLst/>
              <a:ahLst/>
              <a:cxnLst/>
              <a:rect l="l" t="t" r="r" b="b"/>
              <a:pathLst>
                <a:path w="1455" h="1780" extrusionOk="0">
                  <a:moveTo>
                    <a:pt x="1254" y="0"/>
                  </a:moveTo>
                  <a:cubicBezTo>
                    <a:pt x="627" y="0"/>
                    <a:pt x="301" y="100"/>
                    <a:pt x="1" y="526"/>
                  </a:cubicBezTo>
                  <a:cubicBezTo>
                    <a:pt x="201" y="927"/>
                    <a:pt x="101" y="1554"/>
                    <a:pt x="727" y="1780"/>
                  </a:cubicBezTo>
                  <a:cubicBezTo>
                    <a:pt x="1254" y="1454"/>
                    <a:pt x="1354" y="1028"/>
                    <a:pt x="1454" y="526"/>
                  </a:cubicBezTo>
                  <a:cubicBezTo>
                    <a:pt x="1454" y="401"/>
                    <a:pt x="1354" y="301"/>
                    <a:pt x="1354" y="201"/>
                  </a:cubicBezTo>
                  <a:cubicBezTo>
                    <a:pt x="1354" y="201"/>
                    <a:pt x="1254" y="100"/>
                    <a:pt x="12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3740028" y="1790907"/>
              <a:ext cx="34372" cy="28849"/>
            </a:xfrm>
            <a:custGeom>
              <a:avLst/>
              <a:gdLst/>
              <a:ahLst/>
              <a:cxnLst/>
              <a:rect l="l" t="t" r="r" b="b"/>
              <a:pathLst>
                <a:path w="1780" h="1494" extrusionOk="0">
                  <a:moveTo>
                    <a:pt x="527" y="1"/>
                  </a:moveTo>
                  <a:cubicBezTo>
                    <a:pt x="427" y="101"/>
                    <a:pt x="226" y="301"/>
                    <a:pt x="1" y="402"/>
                  </a:cubicBezTo>
                  <a:cubicBezTo>
                    <a:pt x="101" y="728"/>
                    <a:pt x="226" y="1028"/>
                    <a:pt x="226" y="1354"/>
                  </a:cubicBezTo>
                  <a:cubicBezTo>
                    <a:pt x="451" y="1444"/>
                    <a:pt x="641" y="1494"/>
                    <a:pt x="809" y="1494"/>
                  </a:cubicBezTo>
                  <a:cubicBezTo>
                    <a:pt x="1015" y="1494"/>
                    <a:pt x="1188" y="1419"/>
                    <a:pt x="1354" y="1254"/>
                  </a:cubicBezTo>
                  <a:cubicBezTo>
                    <a:pt x="1680" y="928"/>
                    <a:pt x="1780" y="627"/>
                    <a:pt x="1479" y="101"/>
                  </a:cubicBezTo>
                  <a:cubicBezTo>
                    <a:pt x="1254" y="101"/>
                    <a:pt x="953" y="1"/>
                    <a:pt x="5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3772449" y="1716391"/>
              <a:ext cx="30027" cy="31958"/>
            </a:xfrm>
            <a:custGeom>
              <a:avLst/>
              <a:gdLst/>
              <a:ahLst/>
              <a:cxnLst/>
              <a:rect l="l" t="t" r="r" b="b"/>
              <a:pathLst>
                <a:path w="1555" h="1655" extrusionOk="0">
                  <a:moveTo>
                    <a:pt x="527" y="0"/>
                  </a:moveTo>
                  <a:cubicBezTo>
                    <a:pt x="427" y="201"/>
                    <a:pt x="201" y="401"/>
                    <a:pt x="1" y="627"/>
                  </a:cubicBezTo>
                  <a:cubicBezTo>
                    <a:pt x="101" y="1128"/>
                    <a:pt x="201" y="1554"/>
                    <a:pt x="828" y="1654"/>
                  </a:cubicBezTo>
                  <a:cubicBezTo>
                    <a:pt x="1053" y="1353"/>
                    <a:pt x="1354" y="1028"/>
                    <a:pt x="1555" y="827"/>
                  </a:cubicBezTo>
                  <a:cubicBezTo>
                    <a:pt x="1354" y="100"/>
                    <a:pt x="1354" y="0"/>
                    <a:pt x="5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3665493" y="1562976"/>
              <a:ext cx="28096" cy="32441"/>
            </a:xfrm>
            <a:custGeom>
              <a:avLst/>
              <a:gdLst/>
              <a:ahLst/>
              <a:cxnLst/>
              <a:rect l="l" t="t" r="r" b="b"/>
              <a:pathLst>
                <a:path w="1455" h="1680" extrusionOk="0">
                  <a:moveTo>
                    <a:pt x="627" y="0"/>
                  </a:moveTo>
                  <a:cubicBezTo>
                    <a:pt x="327" y="0"/>
                    <a:pt x="1" y="301"/>
                    <a:pt x="101" y="827"/>
                  </a:cubicBezTo>
                  <a:cubicBezTo>
                    <a:pt x="101" y="1153"/>
                    <a:pt x="201" y="1554"/>
                    <a:pt x="728" y="1679"/>
                  </a:cubicBezTo>
                  <a:cubicBezTo>
                    <a:pt x="953" y="1554"/>
                    <a:pt x="1054" y="1454"/>
                    <a:pt x="1254" y="1253"/>
                  </a:cubicBezTo>
                  <a:cubicBezTo>
                    <a:pt x="1254" y="1153"/>
                    <a:pt x="1354" y="927"/>
                    <a:pt x="1354" y="827"/>
                  </a:cubicBezTo>
                  <a:cubicBezTo>
                    <a:pt x="1455" y="426"/>
                    <a:pt x="1054" y="0"/>
                    <a:pt x="6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3661631" y="1679722"/>
              <a:ext cx="30027" cy="30394"/>
            </a:xfrm>
            <a:custGeom>
              <a:avLst/>
              <a:gdLst/>
              <a:ahLst/>
              <a:cxnLst/>
              <a:rect l="l" t="t" r="r" b="b"/>
              <a:pathLst>
                <a:path w="1555" h="1574" extrusionOk="0">
                  <a:moveTo>
                    <a:pt x="702" y="1"/>
                  </a:moveTo>
                  <a:cubicBezTo>
                    <a:pt x="520" y="1"/>
                    <a:pt x="364" y="107"/>
                    <a:pt x="101" y="320"/>
                  </a:cubicBezTo>
                  <a:cubicBezTo>
                    <a:pt x="0" y="846"/>
                    <a:pt x="301" y="1272"/>
                    <a:pt x="627" y="1573"/>
                  </a:cubicBezTo>
                  <a:cubicBezTo>
                    <a:pt x="1354" y="1373"/>
                    <a:pt x="1554" y="1047"/>
                    <a:pt x="1454" y="320"/>
                  </a:cubicBezTo>
                  <a:cubicBezTo>
                    <a:pt x="1091" y="107"/>
                    <a:pt x="884" y="1"/>
                    <a:pt x="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3691638" y="1615228"/>
              <a:ext cx="30510" cy="34391"/>
            </a:xfrm>
            <a:custGeom>
              <a:avLst/>
              <a:gdLst/>
              <a:ahLst/>
              <a:cxnLst/>
              <a:rect l="l" t="t" r="r" b="b"/>
              <a:pathLst>
                <a:path w="1580" h="1781" extrusionOk="0">
                  <a:moveTo>
                    <a:pt x="953" y="1"/>
                  </a:moveTo>
                  <a:lnTo>
                    <a:pt x="953" y="1"/>
                  </a:lnTo>
                  <a:cubicBezTo>
                    <a:pt x="627" y="101"/>
                    <a:pt x="326" y="226"/>
                    <a:pt x="101" y="327"/>
                  </a:cubicBezTo>
                  <a:cubicBezTo>
                    <a:pt x="0" y="1254"/>
                    <a:pt x="0" y="1480"/>
                    <a:pt x="527" y="1780"/>
                  </a:cubicBezTo>
                  <a:cubicBezTo>
                    <a:pt x="1479" y="1154"/>
                    <a:pt x="1579" y="627"/>
                    <a:pt x="9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3677600" y="1813170"/>
              <a:ext cx="30510" cy="28096"/>
            </a:xfrm>
            <a:custGeom>
              <a:avLst/>
              <a:gdLst/>
              <a:ahLst/>
              <a:cxnLst/>
              <a:rect l="l" t="t" r="r" b="b"/>
              <a:pathLst>
                <a:path w="1580" h="1455" extrusionOk="0">
                  <a:moveTo>
                    <a:pt x="1053" y="1"/>
                  </a:moveTo>
                  <a:cubicBezTo>
                    <a:pt x="727" y="101"/>
                    <a:pt x="527" y="101"/>
                    <a:pt x="326" y="101"/>
                  </a:cubicBezTo>
                  <a:cubicBezTo>
                    <a:pt x="201" y="201"/>
                    <a:pt x="101" y="402"/>
                    <a:pt x="0" y="502"/>
                  </a:cubicBezTo>
                  <a:cubicBezTo>
                    <a:pt x="201" y="928"/>
                    <a:pt x="201" y="1354"/>
                    <a:pt x="828" y="1454"/>
                  </a:cubicBezTo>
                  <a:cubicBezTo>
                    <a:pt x="1053" y="1254"/>
                    <a:pt x="1254" y="928"/>
                    <a:pt x="1579" y="627"/>
                  </a:cubicBezTo>
                  <a:cubicBezTo>
                    <a:pt x="1354" y="402"/>
                    <a:pt x="1153" y="201"/>
                    <a:pt x="10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3589027" y="1582402"/>
              <a:ext cx="28096" cy="25103"/>
            </a:xfrm>
            <a:custGeom>
              <a:avLst/>
              <a:gdLst/>
              <a:ahLst/>
              <a:cxnLst/>
              <a:rect l="l" t="t" r="r" b="b"/>
              <a:pathLst>
                <a:path w="1455" h="1300" extrusionOk="0">
                  <a:moveTo>
                    <a:pt x="704" y="0"/>
                  </a:moveTo>
                  <a:cubicBezTo>
                    <a:pt x="283" y="0"/>
                    <a:pt x="227" y="146"/>
                    <a:pt x="1" y="448"/>
                  </a:cubicBezTo>
                  <a:cubicBezTo>
                    <a:pt x="302" y="1300"/>
                    <a:pt x="302" y="1300"/>
                    <a:pt x="928" y="1300"/>
                  </a:cubicBezTo>
                  <a:cubicBezTo>
                    <a:pt x="1029" y="1175"/>
                    <a:pt x="1154" y="1074"/>
                    <a:pt x="1455" y="874"/>
                  </a:cubicBezTo>
                  <a:cubicBezTo>
                    <a:pt x="1354" y="548"/>
                    <a:pt x="1354" y="247"/>
                    <a:pt x="1254" y="47"/>
                  </a:cubicBezTo>
                  <a:cubicBezTo>
                    <a:pt x="1019" y="16"/>
                    <a:pt x="842" y="0"/>
                    <a:pt x="7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3724059" y="1562976"/>
              <a:ext cx="26146" cy="28077"/>
            </a:xfrm>
            <a:custGeom>
              <a:avLst/>
              <a:gdLst/>
              <a:ahLst/>
              <a:cxnLst/>
              <a:rect l="l" t="t" r="r" b="b"/>
              <a:pathLst>
                <a:path w="1354" h="1454" extrusionOk="0">
                  <a:moveTo>
                    <a:pt x="1153" y="0"/>
                  </a:moveTo>
                  <a:cubicBezTo>
                    <a:pt x="727" y="0"/>
                    <a:pt x="527" y="100"/>
                    <a:pt x="201" y="100"/>
                  </a:cubicBezTo>
                  <a:cubicBezTo>
                    <a:pt x="0" y="927"/>
                    <a:pt x="101" y="1253"/>
                    <a:pt x="727" y="1454"/>
                  </a:cubicBezTo>
                  <a:cubicBezTo>
                    <a:pt x="928" y="1253"/>
                    <a:pt x="1153" y="1153"/>
                    <a:pt x="1354" y="927"/>
                  </a:cubicBezTo>
                  <a:cubicBezTo>
                    <a:pt x="1254" y="627"/>
                    <a:pt x="1254" y="301"/>
                    <a:pt x="11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3627260" y="1826127"/>
              <a:ext cx="24234" cy="25296"/>
            </a:xfrm>
            <a:custGeom>
              <a:avLst/>
              <a:gdLst/>
              <a:ahLst/>
              <a:cxnLst/>
              <a:rect l="l" t="t" r="r" b="b"/>
              <a:pathLst>
                <a:path w="1255" h="1310" extrusionOk="0">
                  <a:moveTo>
                    <a:pt x="732" y="1"/>
                  </a:moveTo>
                  <a:cubicBezTo>
                    <a:pt x="458" y="1"/>
                    <a:pt x="201" y="90"/>
                    <a:pt x="1" y="357"/>
                  </a:cubicBezTo>
                  <a:cubicBezTo>
                    <a:pt x="1" y="783"/>
                    <a:pt x="1" y="1084"/>
                    <a:pt x="527" y="1310"/>
                  </a:cubicBezTo>
                  <a:cubicBezTo>
                    <a:pt x="1154" y="883"/>
                    <a:pt x="1254" y="683"/>
                    <a:pt x="1154" y="56"/>
                  </a:cubicBezTo>
                  <a:cubicBezTo>
                    <a:pt x="1012" y="23"/>
                    <a:pt x="870" y="1"/>
                    <a:pt x="7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" name="Google Shape;661;p28"/>
          <p:cNvGrpSpPr/>
          <p:nvPr/>
        </p:nvGrpSpPr>
        <p:grpSpPr>
          <a:xfrm>
            <a:off x="1899024" y="3352454"/>
            <a:ext cx="364953" cy="365132"/>
            <a:chOff x="4064152" y="4096604"/>
            <a:chExt cx="364953" cy="365132"/>
          </a:xfrm>
        </p:grpSpPr>
        <p:sp>
          <p:nvSpPr>
            <p:cNvPr id="662" name="Google Shape;662;p28"/>
            <p:cNvSpPr/>
            <p:nvPr/>
          </p:nvSpPr>
          <p:spPr>
            <a:xfrm>
              <a:off x="4064152" y="4096604"/>
              <a:ext cx="364953" cy="365132"/>
            </a:xfrm>
            <a:custGeom>
              <a:avLst/>
              <a:gdLst/>
              <a:ahLst/>
              <a:cxnLst/>
              <a:rect l="l" t="t" r="r" b="b"/>
              <a:pathLst>
                <a:path w="14249" h="14256" extrusionOk="0">
                  <a:moveTo>
                    <a:pt x="9891" y="427"/>
                  </a:moveTo>
                  <a:cubicBezTo>
                    <a:pt x="10153" y="427"/>
                    <a:pt x="10366" y="640"/>
                    <a:pt x="10366" y="908"/>
                  </a:cubicBezTo>
                  <a:lnTo>
                    <a:pt x="10366" y="6434"/>
                  </a:lnTo>
                  <a:cubicBezTo>
                    <a:pt x="10366" y="6695"/>
                    <a:pt x="10153" y="6908"/>
                    <a:pt x="9891" y="6908"/>
                  </a:cubicBezTo>
                  <a:lnTo>
                    <a:pt x="4365" y="6908"/>
                  </a:lnTo>
                  <a:cubicBezTo>
                    <a:pt x="4097" y="6908"/>
                    <a:pt x="3884" y="6695"/>
                    <a:pt x="3884" y="6434"/>
                  </a:cubicBezTo>
                  <a:lnTo>
                    <a:pt x="3884" y="908"/>
                  </a:lnTo>
                  <a:cubicBezTo>
                    <a:pt x="3884" y="640"/>
                    <a:pt x="4097" y="427"/>
                    <a:pt x="4365" y="427"/>
                  </a:cubicBezTo>
                  <a:close/>
                  <a:moveTo>
                    <a:pt x="6441" y="7341"/>
                  </a:moveTo>
                  <a:cubicBezTo>
                    <a:pt x="6702" y="7341"/>
                    <a:pt x="6915" y="7554"/>
                    <a:pt x="6915" y="7815"/>
                  </a:cubicBezTo>
                  <a:lnTo>
                    <a:pt x="6915" y="13348"/>
                  </a:lnTo>
                  <a:cubicBezTo>
                    <a:pt x="6915" y="13609"/>
                    <a:pt x="6702" y="13822"/>
                    <a:pt x="6441" y="13822"/>
                  </a:cubicBezTo>
                  <a:lnTo>
                    <a:pt x="908" y="13822"/>
                  </a:lnTo>
                  <a:cubicBezTo>
                    <a:pt x="647" y="13822"/>
                    <a:pt x="434" y="13609"/>
                    <a:pt x="434" y="13348"/>
                  </a:cubicBezTo>
                  <a:lnTo>
                    <a:pt x="434" y="7815"/>
                  </a:lnTo>
                  <a:cubicBezTo>
                    <a:pt x="434" y="7554"/>
                    <a:pt x="647" y="7341"/>
                    <a:pt x="908" y="7341"/>
                  </a:cubicBezTo>
                  <a:close/>
                  <a:moveTo>
                    <a:pt x="13349" y="7341"/>
                  </a:moveTo>
                  <a:cubicBezTo>
                    <a:pt x="13617" y="7341"/>
                    <a:pt x="13823" y="7554"/>
                    <a:pt x="13823" y="7815"/>
                  </a:cubicBezTo>
                  <a:lnTo>
                    <a:pt x="13830" y="13348"/>
                  </a:lnTo>
                  <a:cubicBezTo>
                    <a:pt x="13823" y="13609"/>
                    <a:pt x="13617" y="13822"/>
                    <a:pt x="13349" y="13822"/>
                  </a:cubicBezTo>
                  <a:lnTo>
                    <a:pt x="7823" y="13822"/>
                  </a:lnTo>
                  <a:cubicBezTo>
                    <a:pt x="7561" y="13822"/>
                    <a:pt x="7348" y="13609"/>
                    <a:pt x="7348" y="13348"/>
                  </a:cubicBezTo>
                  <a:lnTo>
                    <a:pt x="7348" y="7815"/>
                  </a:lnTo>
                  <a:cubicBezTo>
                    <a:pt x="7348" y="7554"/>
                    <a:pt x="7561" y="7341"/>
                    <a:pt x="7823" y="7341"/>
                  </a:cubicBezTo>
                  <a:close/>
                  <a:moveTo>
                    <a:pt x="4365" y="1"/>
                  </a:moveTo>
                  <a:cubicBezTo>
                    <a:pt x="3864" y="1"/>
                    <a:pt x="3458" y="406"/>
                    <a:pt x="3458" y="908"/>
                  </a:cubicBezTo>
                  <a:lnTo>
                    <a:pt x="3458" y="6434"/>
                  </a:lnTo>
                  <a:cubicBezTo>
                    <a:pt x="3451" y="6606"/>
                    <a:pt x="3499" y="6764"/>
                    <a:pt x="3589" y="6908"/>
                  </a:cubicBezTo>
                  <a:lnTo>
                    <a:pt x="908" y="6908"/>
                  </a:lnTo>
                  <a:cubicBezTo>
                    <a:pt x="406" y="6908"/>
                    <a:pt x="1" y="7313"/>
                    <a:pt x="1" y="7815"/>
                  </a:cubicBezTo>
                  <a:lnTo>
                    <a:pt x="1" y="13348"/>
                  </a:lnTo>
                  <a:cubicBezTo>
                    <a:pt x="1" y="13850"/>
                    <a:pt x="406" y="14255"/>
                    <a:pt x="908" y="14255"/>
                  </a:cubicBezTo>
                  <a:lnTo>
                    <a:pt x="6434" y="14255"/>
                  </a:lnTo>
                  <a:cubicBezTo>
                    <a:pt x="6702" y="14255"/>
                    <a:pt x="6950" y="14138"/>
                    <a:pt x="7122" y="13932"/>
                  </a:cubicBezTo>
                  <a:cubicBezTo>
                    <a:pt x="7293" y="14138"/>
                    <a:pt x="7548" y="14255"/>
                    <a:pt x="7809" y="14255"/>
                  </a:cubicBezTo>
                  <a:lnTo>
                    <a:pt x="13342" y="14255"/>
                  </a:lnTo>
                  <a:cubicBezTo>
                    <a:pt x="13843" y="14255"/>
                    <a:pt x="14249" y="13850"/>
                    <a:pt x="14249" y="13348"/>
                  </a:cubicBezTo>
                  <a:lnTo>
                    <a:pt x="14249" y="7815"/>
                  </a:lnTo>
                  <a:cubicBezTo>
                    <a:pt x="14249" y="7320"/>
                    <a:pt x="13850" y="6915"/>
                    <a:pt x="13349" y="6908"/>
                  </a:cubicBezTo>
                  <a:lnTo>
                    <a:pt x="10668" y="6908"/>
                  </a:lnTo>
                  <a:cubicBezTo>
                    <a:pt x="10757" y="6764"/>
                    <a:pt x="10799" y="6606"/>
                    <a:pt x="10799" y="6434"/>
                  </a:cubicBezTo>
                  <a:lnTo>
                    <a:pt x="10799" y="908"/>
                  </a:lnTo>
                  <a:cubicBezTo>
                    <a:pt x="10799" y="406"/>
                    <a:pt x="10393" y="1"/>
                    <a:pt x="989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8"/>
            <p:cNvSpPr/>
            <p:nvPr/>
          </p:nvSpPr>
          <p:spPr>
            <a:xfrm>
              <a:off x="4204663" y="4144320"/>
              <a:ext cx="84521" cy="87390"/>
            </a:xfrm>
            <a:custGeom>
              <a:avLst/>
              <a:gdLst/>
              <a:ahLst/>
              <a:cxnLst/>
              <a:rect l="l" t="t" r="r" b="b"/>
              <a:pathLst>
                <a:path w="3300" h="3412" extrusionOk="0">
                  <a:moveTo>
                    <a:pt x="1642" y="715"/>
                  </a:moveTo>
                  <a:lnTo>
                    <a:pt x="2371" y="2282"/>
                  </a:lnTo>
                  <a:lnTo>
                    <a:pt x="921" y="2282"/>
                  </a:lnTo>
                  <a:lnTo>
                    <a:pt x="1642" y="715"/>
                  </a:lnTo>
                  <a:close/>
                  <a:moveTo>
                    <a:pt x="1581" y="0"/>
                  </a:moveTo>
                  <a:lnTo>
                    <a:pt x="1567" y="7"/>
                  </a:lnTo>
                  <a:lnTo>
                    <a:pt x="1560" y="7"/>
                  </a:lnTo>
                  <a:lnTo>
                    <a:pt x="1546" y="14"/>
                  </a:lnTo>
                  <a:lnTo>
                    <a:pt x="1539" y="14"/>
                  </a:lnTo>
                  <a:lnTo>
                    <a:pt x="1532" y="21"/>
                  </a:lnTo>
                  <a:lnTo>
                    <a:pt x="1526" y="28"/>
                  </a:lnTo>
                  <a:lnTo>
                    <a:pt x="1512" y="35"/>
                  </a:lnTo>
                  <a:lnTo>
                    <a:pt x="1505" y="41"/>
                  </a:lnTo>
                  <a:lnTo>
                    <a:pt x="1498" y="48"/>
                  </a:lnTo>
                  <a:lnTo>
                    <a:pt x="1491" y="55"/>
                  </a:lnTo>
                  <a:lnTo>
                    <a:pt x="1484" y="62"/>
                  </a:lnTo>
                  <a:lnTo>
                    <a:pt x="1477" y="69"/>
                  </a:lnTo>
                  <a:lnTo>
                    <a:pt x="1477" y="76"/>
                  </a:lnTo>
                  <a:lnTo>
                    <a:pt x="1471" y="89"/>
                  </a:lnTo>
                  <a:lnTo>
                    <a:pt x="1471" y="96"/>
                  </a:lnTo>
                  <a:lnTo>
                    <a:pt x="1464" y="110"/>
                  </a:lnTo>
                  <a:lnTo>
                    <a:pt x="82" y="3100"/>
                  </a:lnTo>
                  <a:cubicBezTo>
                    <a:pt x="1" y="3272"/>
                    <a:pt x="143" y="3412"/>
                    <a:pt x="285" y="3412"/>
                  </a:cubicBezTo>
                  <a:cubicBezTo>
                    <a:pt x="359" y="3412"/>
                    <a:pt x="432" y="3374"/>
                    <a:pt x="474" y="3285"/>
                  </a:cubicBezTo>
                  <a:lnTo>
                    <a:pt x="728" y="2715"/>
                  </a:lnTo>
                  <a:lnTo>
                    <a:pt x="2570" y="2715"/>
                  </a:lnTo>
                  <a:lnTo>
                    <a:pt x="2831" y="3279"/>
                  </a:lnTo>
                  <a:cubicBezTo>
                    <a:pt x="2872" y="3369"/>
                    <a:pt x="2945" y="3407"/>
                    <a:pt x="3019" y="3407"/>
                  </a:cubicBezTo>
                  <a:cubicBezTo>
                    <a:pt x="3158" y="3407"/>
                    <a:pt x="3300" y="3271"/>
                    <a:pt x="3223" y="3100"/>
                  </a:cubicBezTo>
                  <a:lnTo>
                    <a:pt x="1842" y="103"/>
                  </a:lnTo>
                  <a:lnTo>
                    <a:pt x="1835" y="89"/>
                  </a:lnTo>
                  <a:lnTo>
                    <a:pt x="1835" y="83"/>
                  </a:lnTo>
                  <a:lnTo>
                    <a:pt x="1828" y="76"/>
                  </a:lnTo>
                  <a:lnTo>
                    <a:pt x="1821" y="69"/>
                  </a:lnTo>
                  <a:lnTo>
                    <a:pt x="1814" y="55"/>
                  </a:lnTo>
                  <a:lnTo>
                    <a:pt x="1807" y="48"/>
                  </a:lnTo>
                  <a:lnTo>
                    <a:pt x="1800" y="41"/>
                  </a:lnTo>
                  <a:lnTo>
                    <a:pt x="1794" y="35"/>
                  </a:lnTo>
                  <a:lnTo>
                    <a:pt x="1787" y="28"/>
                  </a:lnTo>
                  <a:lnTo>
                    <a:pt x="1780" y="21"/>
                  </a:lnTo>
                  <a:lnTo>
                    <a:pt x="1773" y="21"/>
                  </a:lnTo>
                  <a:lnTo>
                    <a:pt x="1759" y="14"/>
                  </a:lnTo>
                  <a:lnTo>
                    <a:pt x="1752" y="14"/>
                  </a:lnTo>
                  <a:lnTo>
                    <a:pt x="1739" y="7"/>
                  </a:lnTo>
                  <a:lnTo>
                    <a:pt x="1732" y="7"/>
                  </a:lnTo>
                  <a:lnTo>
                    <a:pt x="17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8"/>
            <p:cNvSpPr/>
            <p:nvPr/>
          </p:nvSpPr>
          <p:spPr>
            <a:xfrm>
              <a:off x="4294255" y="4320662"/>
              <a:ext cx="78682" cy="93947"/>
            </a:xfrm>
            <a:custGeom>
              <a:avLst/>
              <a:gdLst/>
              <a:ahLst/>
              <a:cxnLst/>
              <a:rect l="l" t="t" r="r" b="b"/>
              <a:pathLst>
                <a:path w="3072" h="3668" extrusionOk="0">
                  <a:moveTo>
                    <a:pt x="1840" y="1"/>
                  </a:moveTo>
                  <a:cubicBezTo>
                    <a:pt x="888" y="1"/>
                    <a:pt x="0" y="758"/>
                    <a:pt x="0" y="1837"/>
                  </a:cubicBezTo>
                  <a:cubicBezTo>
                    <a:pt x="0" y="2915"/>
                    <a:pt x="885" y="3668"/>
                    <a:pt x="1836" y="3668"/>
                  </a:cubicBezTo>
                  <a:cubicBezTo>
                    <a:pt x="2189" y="3668"/>
                    <a:pt x="2551" y="3564"/>
                    <a:pt x="2880" y="3335"/>
                  </a:cubicBezTo>
                  <a:cubicBezTo>
                    <a:pt x="3071" y="3201"/>
                    <a:pt x="2941" y="2942"/>
                    <a:pt x="2759" y="2942"/>
                  </a:cubicBezTo>
                  <a:cubicBezTo>
                    <a:pt x="2718" y="2942"/>
                    <a:pt x="2675" y="2955"/>
                    <a:pt x="2633" y="2985"/>
                  </a:cubicBezTo>
                  <a:cubicBezTo>
                    <a:pt x="2387" y="3154"/>
                    <a:pt x="2112" y="3233"/>
                    <a:pt x="1841" y="3233"/>
                  </a:cubicBezTo>
                  <a:cubicBezTo>
                    <a:pt x="1257" y="3233"/>
                    <a:pt x="695" y="2865"/>
                    <a:pt x="502" y="2249"/>
                  </a:cubicBezTo>
                  <a:cubicBezTo>
                    <a:pt x="220" y="1356"/>
                    <a:pt x="887" y="435"/>
                    <a:pt x="1835" y="435"/>
                  </a:cubicBezTo>
                  <a:cubicBezTo>
                    <a:pt x="2117" y="435"/>
                    <a:pt x="2399" y="524"/>
                    <a:pt x="2633" y="689"/>
                  </a:cubicBezTo>
                  <a:cubicBezTo>
                    <a:pt x="2675" y="719"/>
                    <a:pt x="2717" y="732"/>
                    <a:pt x="2757" y="732"/>
                  </a:cubicBezTo>
                  <a:cubicBezTo>
                    <a:pt x="2940" y="732"/>
                    <a:pt x="3072" y="467"/>
                    <a:pt x="2880" y="332"/>
                  </a:cubicBezTo>
                  <a:cubicBezTo>
                    <a:pt x="2552" y="104"/>
                    <a:pt x="2192" y="1"/>
                    <a:pt x="18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4306037" y="4120500"/>
              <a:ext cx="11116" cy="22616"/>
            </a:xfrm>
            <a:custGeom>
              <a:avLst/>
              <a:gdLst/>
              <a:ahLst/>
              <a:cxnLst/>
              <a:rect l="l" t="t" r="r" b="b"/>
              <a:pathLst>
                <a:path w="434" h="883" extrusionOk="0">
                  <a:moveTo>
                    <a:pt x="221" y="1"/>
                  </a:moveTo>
                  <a:cubicBezTo>
                    <a:pt x="119" y="1"/>
                    <a:pt x="18" y="68"/>
                    <a:pt x="8" y="202"/>
                  </a:cubicBezTo>
                  <a:lnTo>
                    <a:pt x="8" y="655"/>
                  </a:lnTo>
                  <a:cubicBezTo>
                    <a:pt x="1" y="779"/>
                    <a:pt x="97" y="875"/>
                    <a:pt x="221" y="882"/>
                  </a:cubicBezTo>
                  <a:cubicBezTo>
                    <a:pt x="337" y="882"/>
                    <a:pt x="434" y="779"/>
                    <a:pt x="434" y="662"/>
                  </a:cubicBezTo>
                  <a:lnTo>
                    <a:pt x="434" y="202"/>
                  </a:lnTo>
                  <a:cubicBezTo>
                    <a:pt x="423" y="68"/>
                    <a:pt x="322" y="1"/>
                    <a:pt x="22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4306216" y="4156025"/>
              <a:ext cx="10937" cy="75634"/>
            </a:xfrm>
            <a:custGeom>
              <a:avLst/>
              <a:gdLst/>
              <a:ahLst/>
              <a:cxnLst/>
              <a:rect l="l" t="t" r="r" b="b"/>
              <a:pathLst>
                <a:path w="427" h="2953" extrusionOk="0">
                  <a:moveTo>
                    <a:pt x="214" y="0"/>
                  </a:moveTo>
                  <a:cubicBezTo>
                    <a:pt x="112" y="0"/>
                    <a:pt x="11" y="65"/>
                    <a:pt x="1" y="196"/>
                  </a:cubicBezTo>
                  <a:lnTo>
                    <a:pt x="1" y="2732"/>
                  </a:lnTo>
                  <a:cubicBezTo>
                    <a:pt x="1" y="2849"/>
                    <a:pt x="97" y="2945"/>
                    <a:pt x="214" y="2952"/>
                  </a:cubicBezTo>
                  <a:cubicBezTo>
                    <a:pt x="330" y="2952"/>
                    <a:pt x="427" y="2849"/>
                    <a:pt x="427" y="2732"/>
                  </a:cubicBezTo>
                  <a:lnTo>
                    <a:pt x="427" y="196"/>
                  </a:lnTo>
                  <a:cubicBezTo>
                    <a:pt x="416" y="65"/>
                    <a:pt x="315" y="0"/>
                    <a:pt x="2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4394579" y="4297278"/>
              <a:ext cx="11116" cy="22308"/>
            </a:xfrm>
            <a:custGeom>
              <a:avLst/>
              <a:gdLst/>
              <a:ahLst/>
              <a:cxnLst/>
              <a:rect l="l" t="t" r="r" b="b"/>
              <a:pathLst>
                <a:path w="434" h="871" extrusionOk="0">
                  <a:moveTo>
                    <a:pt x="209" y="0"/>
                  </a:moveTo>
                  <a:cubicBezTo>
                    <a:pt x="91" y="0"/>
                    <a:pt x="1" y="101"/>
                    <a:pt x="1" y="214"/>
                  </a:cubicBezTo>
                  <a:lnTo>
                    <a:pt x="1" y="674"/>
                  </a:lnTo>
                  <a:cubicBezTo>
                    <a:pt x="15" y="805"/>
                    <a:pt x="116" y="870"/>
                    <a:pt x="217" y="870"/>
                  </a:cubicBezTo>
                  <a:cubicBezTo>
                    <a:pt x="319" y="870"/>
                    <a:pt x="420" y="805"/>
                    <a:pt x="434" y="674"/>
                  </a:cubicBezTo>
                  <a:lnTo>
                    <a:pt x="434" y="214"/>
                  </a:lnTo>
                  <a:cubicBezTo>
                    <a:pt x="434" y="97"/>
                    <a:pt x="338" y="1"/>
                    <a:pt x="221" y="1"/>
                  </a:cubicBezTo>
                  <a:cubicBezTo>
                    <a:pt x="217" y="1"/>
                    <a:pt x="213" y="0"/>
                    <a:pt x="2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4217674" y="4297278"/>
              <a:ext cx="10937" cy="22308"/>
            </a:xfrm>
            <a:custGeom>
              <a:avLst/>
              <a:gdLst/>
              <a:ahLst/>
              <a:cxnLst/>
              <a:rect l="l" t="t" r="r" b="b"/>
              <a:pathLst>
                <a:path w="427" h="871" extrusionOk="0">
                  <a:moveTo>
                    <a:pt x="202" y="0"/>
                  </a:moveTo>
                  <a:cubicBezTo>
                    <a:pt x="91" y="0"/>
                    <a:pt x="0" y="101"/>
                    <a:pt x="0" y="214"/>
                  </a:cubicBezTo>
                  <a:lnTo>
                    <a:pt x="0" y="674"/>
                  </a:lnTo>
                  <a:cubicBezTo>
                    <a:pt x="11" y="805"/>
                    <a:pt x="112" y="870"/>
                    <a:pt x="213" y="870"/>
                  </a:cubicBezTo>
                  <a:cubicBezTo>
                    <a:pt x="315" y="870"/>
                    <a:pt x="416" y="805"/>
                    <a:pt x="426" y="674"/>
                  </a:cubicBezTo>
                  <a:lnTo>
                    <a:pt x="426" y="214"/>
                  </a:lnTo>
                  <a:cubicBezTo>
                    <a:pt x="426" y="97"/>
                    <a:pt x="330" y="1"/>
                    <a:pt x="213" y="1"/>
                  </a:cubicBezTo>
                  <a:cubicBezTo>
                    <a:pt x="210" y="1"/>
                    <a:pt x="206" y="0"/>
                    <a:pt x="2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4394579" y="4332674"/>
              <a:ext cx="11116" cy="81268"/>
            </a:xfrm>
            <a:custGeom>
              <a:avLst/>
              <a:gdLst/>
              <a:ahLst/>
              <a:cxnLst/>
              <a:rect l="l" t="t" r="r" b="b"/>
              <a:pathLst>
                <a:path w="434" h="3173" extrusionOk="0">
                  <a:moveTo>
                    <a:pt x="221" y="0"/>
                  </a:moveTo>
                  <a:cubicBezTo>
                    <a:pt x="97" y="0"/>
                    <a:pt x="1" y="97"/>
                    <a:pt x="1" y="213"/>
                  </a:cubicBezTo>
                  <a:lnTo>
                    <a:pt x="1" y="2976"/>
                  </a:lnTo>
                  <a:cubicBezTo>
                    <a:pt x="15" y="3107"/>
                    <a:pt x="116" y="3172"/>
                    <a:pt x="217" y="3172"/>
                  </a:cubicBezTo>
                  <a:cubicBezTo>
                    <a:pt x="319" y="3172"/>
                    <a:pt x="420" y="3107"/>
                    <a:pt x="434" y="2976"/>
                  </a:cubicBezTo>
                  <a:lnTo>
                    <a:pt x="434" y="213"/>
                  </a:lnTo>
                  <a:cubicBezTo>
                    <a:pt x="434" y="97"/>
                    <a:pt x="338" y="0"/>
                    <a:pt x="2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4217674" y="4332674"/>
              <a:ext cx="10937" cy="81268"/>
            </a:xfrm>
            <a:custGeom>
              <a:avLst/>
              <a:gdLst/>
              <a:ahLst/>
              <a:cxnLst/>
              <a:rect l="l" t="t" r="r" b="b"/>
              <a:pathLst>
                <a:path w="427" h="3173" extrusionOk="0">
                  <a:moveTo>
                    <a:pt x="213" y="0"/>
                  </a:moveTo>
                  <a:cubicBezTo>
                    <a:pt x="97" y="0"/>
                    <a:pt x="0" y="97"/>
                    <a:pt x="0" y="213"/>
                  </a:cubicBezTo>
                  <a:lnTo>
                    <a:pt x="0" y="2976"/>
                  </a:lnTo>
                  <a:cubicBezTo>
                    <a:pt x="11" y="3107"/>
                    <a:pt x="112" y="3172"/>
                    <a:pt x="213" y="3172"/>
                  </a:cubicBezTo>
                  <a:cubicBezTo>
                    <a:pt x="315" y="3172"/>
                    <a:pt x="416" y="3107"/>
                    <a:pt x="426" y="2976"/>
                  </a:cubicBezTo>
                  <a:lnTo>
                    <a:pt x="426" y="213"/>
                  </a:lnTo>
                  <a:cubicBezTo>
                    <a:pt x="426" y="97"/>
                    <a:pt x="330" y="0"/>
                    <a:pt x="21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4129131" y="4320867"/>
              <a:ext cx="72176" cy="93691"/>
            </a:xfrm>
            <a:custGeom>
              <a:avLst/>
              <a:gdLst/>
              <a:ahLst/>
              <a:cxnLst/>
              <a:rect l="l" t="t" r="r" b="b"/>
              <a:pathLst>
                <a:path w="2818" h="3658" extrusionOk="0">
                  <a:moveTo>
                    <a:pt x="1368" y="427"/>
                  </a:moveTo>
                  <a:cubicBezTo>
                    <a:pt x="1629" y="427"/>
                    <a:pt x="1842" y="640"/>
                    <a:pt x="1842" y="908"/>
                  </a:cubicBezTo>
                  <a:cubicBezTo>
                    <a:pt x="1842" y="1169"/>
                    <a:pt x="1629" y="1382"/>
                    <a:pt x="1368" y="1382"/>
                  </a:cubicBezTo>
                  <a:lnTo>
                    <a:pt x="433" y="1382"/>
                  </a:lnTo>
                  <a:lnTo>
                    <a:pt x="433" y="427"/>
                  </a:lnTo>
                  <a:close/>
                  <a:moveTo>
                    <a:pt x="1602" y="1808"/>
                  </a:moveTo>
                  <a:cubicBezTo>
                    <a:pt x="1986" y="1808"/>
                    <a:pt x="2303" y="2125"/>
                    <a:pt x="2303" y="2516"/>
                  </a:cubicBezTo>
                  <a:cubicBezTo>
                    <a:pt x="2303" y="2908"/>
                    <a:pt x="1986" y="3224"/>
                    <a:pt x="1602" y="3224"/>
                  </a:cubicBezTo>
                  <a:lnTo>
                    <a:pt x="433" y="3224"/>
                  </a:lnTo>
                  <a:lnTo>
                    <a:pt x="433" y="1808"/>
                  </a:lnTo>
                  <a:close/>
                  <a:moveTo>
                    <a:pt x="213" y="1"/>
                  </a:moveTo>
                  <a:cubicBezTo>
                    <a:pt x="96" y="1"/>
                    <a:pt x="0" y="97"/>
                    <a:pt x="0" y="214"/>
                  </a:cubicBezTo>
                  <a:lnTo>
                    <a:pt x="0" y="3437"/>
                  </a:lnTo>
                  <a:cubicBezTo>
                    <a:pt x="0" y="3561"/>
                    <a:pt x="96" y="3657"/>
                    <a:pt x="213" y="3657"/>
                  </a:cubicBezTo>
                  <a:lnTo>
                    <a:pt x="1595" y="3657"/>
                  </a:lnTo>
                  <a:cubicBezTo>
                    <a:pt x="2131" y="3657"/>
                    <a:pt x="2598" y="3279"/>
                    <a:pt x="2708" y="2757"/>
                  </a:cubicBezTo>
                  <a:cubicBezTo>
                    <a:pt x="2817" y="2238"/>
                    <a:pt x="2553" y="1712"/>
                    <a:pt x="2071" y="1483"/>
                  </a:cubicBezTo>
                  <a:lnTo>
                    <a:pt x="2071" y="1483"/>
                  </a:lnTo>
                  <a:cubicBezTo>
                    <a:pt x="2556" y="885"/>
                    <a:pt x="2130" y="1"/>
                    <a:pt x="13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28"/>
          <p:cNvGrpSpPr/>
          <p:nvPr/>
        </p:nvGrpSpPr>
        <p:grpSpPr>
          <a:xfrm>
            <a:off x="6873843" y="3371113"/>
            <a:ext cx="376914" cy="323921"/>
            <a:chOff x="7835772" y="2889538"/>
            <a:chExt cx="376914" cy="323921"/>
          </a:xfrm>
        </p:grpSpPr>
        <p:sp>
          <p:nvSpPr>
            <p:cNvPr id="673" name="Google Shape;673;p28"/>
            <p:cNvSpPr/>
            <p:nvPr/>
          </p:nvSpPr>
          <p:spPr>
            <a:xfrm>
              <a:off x="7835772" y="2924909"/>
              <a:ext cx="376914" cy="288550"/>
            </a:xfrm>
            <a:custGeom>
              <a:avLst/>
              <a:gdLst/>
              <a:ahLst/>
              <a:cxnLst/>
              <a:rect l="l" t="t" r="r" b="b"/>
              <a:pathLst>
                <a:path w="14716" h="11266" extrusionOk="0">
                  <a:moveTo>
                    <a:pt x="4125" y="461"/>
                  </a:moveTo>
                  <a:cubicBezTo>
                    <a:pt x="4130" y="461"/>
                    <a:pt x="4134" y="461"/>
                    <a:pt x="4138" y="461"/>
                  </a:cubicBezTo>
                  <a:cubicBezTo>
                    <a:pt x="4647" y="461"/>
                    <a:pt x="5059" y="866"/>
                    <a:pt x="5073" y="1368"/>
                  </a:cubicBezTo>
                  <a:cubicBezTo>
                    <a:pt x="5073" y="1396"/>
                    <a:pt x="5066" y="1416"/>
                    <a:pt x="5066" y="1444"/>
                  </a:cubicBezTo>
                  <a:cubicBezTo>
                    <a:pt x="5066" y="1458"/>
                    <a:pt x="5066" y="1464"/>
                    <a:pt x="5059" y="1478"/>
                  </a:cubicBezTo>
                  <a:cubicBezTo>
                    <a:pt x="5043" y="1615"/>
                    <a:pt x="5153" y="1724"/>
                    <a:pt x="5276" y="1724"/>
                  </a:cubicBezTo>
                  <a:cubicBezTo>
                    <a:pt x="5313" y="1724"/>
                    <a:pt x="5352" y="1714"/>
                    <a:pt x="5389" y="1691"/>
                  </a:cubicBezTo>
                  <a:cubicBezTo>
                    <a:pt x="5499" y="1623"/>
                    <a:pt x="5623" y="1588"/>
                    <a:pt x="5747" y="1588"/>
                  </a:cubicBezTo>
                  <a:cubicBezTo>
                    <a:pt x="5872" y="1588"/>
                    <a:pt x="5997" y="1623"/>
                    <a:pt x="6111" y="1691"/>
                  </a:cubicBezTo>
                  <a:cubicBezTo>
                    <a:pt x="6147" y="1713"/>
                    <a:pt x="6185" y="1723"/>
                    <a:pt x="6222" y="1723"/>
                  </a:cubicBezTo>
                  <a:cubicBezTo>
                    <a:pt x="6327" y="1723"/>
                    <a:pt x="6424" y="1643"/>
                    <a:pt x="6434" y="1526"/>
                  </a:cubicBezTo>
                  <a:cubicBezTo>
                    <a:pt x="6474" y="995"/>
                    <a:pt x="6912" y="667"/>
                    <a:pt x="7364" y="667"/>
                  </a:cubicBezTo>
                  <a:cubicBezTo>
                    <a:pt x="7615" y="667"/>
                    <a:pt x="7869" y="767"/>
                    <a:pt x="8063" y="990"/>
                  </a:cubicBezTo>
                  <a:cubicBezTo>
                    <a:pt x="8103" y="1038"/>
                    <a:pt x="8162" y="1063"/>
                    <a:pt x="8221" y="1063"/>
                  </a:cubicBezTo>
                  <a:cubicBezTo>
                    <a:pt x="8264" y="1063"/>
                    <a:pt x="8307" y="1050"/>
                    <a:pt x="8345" y="1025"/>
                  </a:cubicBezTo>
                  <a:cubicBezTo>
                    <a:pt x="8470" y="938"/>
                    <a:pt x="8608" y="899"/>
                    <a:pt x="8742" y="899"/>
                  </a:cubicBezTo>
                  <a:cubicBezTo>
                    <a:pt x="9109" y="899"/>
                    <a:pt x="9451" y="1190"/>
                    <a:pt x="9451" y="1602"/>
                  </a:cubicBezTo>
                  <a:cubicBezTo>
                    <a:pt x="9451" y="1677"/>
                    <a:pt x="9437" y="1746"/>
                    <a:pt x="9417" y="1815"/>
                  </a:cubicBezTo>
                  <a:cubicBezTo>
                    <a:pt x="9366" y="1963"/>
                    <a:pt x="9486" y="2092"/>
                    <a:pt x="9621" y="2092"/>
                  </a:cubicBezTo>
                  <a:cubicBezTo>
                    <a:pt x="9668" y="2092"/>
                    <a:pt x="9716" y="2077"/>
                    <a:pt x="9760" y="2042"/>
                  </a:cubicBezTo>
                  <a:cubicBezTo>
                    <a:pt x="9925" y="1897"/>
                    <a:pt x="10138" y="1822"/>
                    <a:pt x="10358" y="1822"/>
                  </a:cubicBezTo>
                  <a:cubicBezTo>
                    <a:pt x="10537" y="1822"/>
                    <a:pt x="10709" y="1870"/>
                    <a:pt x="10860" y="1966"/>
                  </a:cubicBezTo>
                  <a:cubicBezTo>
                    <a:pt x="10895" y="1989"/>
                    <a:pt x="10934" y="1999"/>
                    <a:pt x="10973" y="1999"/>
                  </a:cubicBezTo>
                  <a:cubicBezTo>
                    <a:pt x="11043" y="1999"/>
                    <a:pt x="11112" y="1966"/>
                    <a:pt x="11156" y="1904"/>
                  </a:cubicBezTo>
                  <a:cubicBezTo>
                    <a:pt x="11301" y="1689"/>
                    <a:pt x="11518" y="1592"/>
                    <a:pt x="11733" y="1592"/>
                  </a:cubicBezTo>
                  <a:cubicBezTo>
                    <a:pt x="12086" y="1592"/>
                    <a:pt x="12432" y="1855"/>
                    <a:pt x="12441" y="2282"/>
                  </a:cubicBezTo>
                  <a:lnTo>
                    <a:pt x="12441" y="2310"/>
                  </a:lnTo>
                  <a:cubicBezTo>
                    <a:pt x="12441" y="2420"/>
                    <a:pt x="12510" y="2509"/>
                    <a:pt x="12613" y="2530"/>
                  </a:cubicBezTo>
                  <a:cubicBezTo>
                    <a:pt x="13245" y="2660"/>
                    <a:pt x="13561" y="3368"/>
                    <a:pt x="13238" y="3925"/>
                  </a:cubicBezTo>
                  <a:lnTo>
                    <a:pt x="9011" y="3925"/>
                  </a:lnTo>
                  <a:cubicBezTo>
                    <a:pt x="9093" y="3761"/>
                    <a:pt x="9259" y="3662"/>
                    <a:pt x="9432" y="3662"/>
                  </a:cubicBezTo>
                  <a:cubicBezTo>
                    <a:pt x="9491" y="3662"/>
                    <a:pt x="9551" y="3674"/>
                    <a:pt x="9609" y="3698"/>
                  </a:cubicBezTo>
                  <a:cubicBezTo>
                    <a:pt x="9636" y="3709"/>
                    <a:pt x="9664" y="3714"/>
                    <a:pt x="9691" y="3714"/>
                  </a:cubicBezTo>
                  <a:cubicBezTo>
                    <a:pt x="9788" y="3714"/>
                    <a:pt x="9876" y="3651"/>
                    <a:pt x="9898" y="3554"/>
                  </a:cubicBezTo>
                  <a:cubicBezTo>
                    <a:pt x="9953" y="3348"/>
                    <a:pt x="10145" y="3203"/>
                    <a:pt x="10358" y="3203"/>
                  </a:cubicBezTo>
                  <a:cubicBezTo>
                    <a:pt x="10367" y="3204"/>
                    <a:pt x="10375" y="3204"/>
                    <a:pt x="10383" y="3204"/>
                  </a:cubicBezTo>
                  <a:cubicBezTo>
                    <a:pt x="10659" y="3204"/>
                    <a:pt x="10659" y="2769"/>
                    <a:pt x="10383" y="2769"/>
                  </a:cubicBezTo>
                  <a:cubicBezTo>
                    <a:pt x="10375" y="2769"/>
                    <a:pt x="10367" y="2770"/>
                    <a:pt x="10358" y="2770"/>
                  </a:cubicBezTo>
                  <a:cubicBezTo>
                    <a:pt x="10173" y="2770"/>
                    <a:pt x="9994" y="2832"/>
                    <a:pt x="9843" y="2935"/>
                  </a:cubicBezTo>
                  <a:cubicBezTo>
                    <a:pt x="9733" y="2605"/>
                    <a:pt x="9444" y="2365"/>
                    <a:pt x="9107" y="2317"/>
                  </a:cubicBezTo>
                  <a:cubicBezTo>
                    <a:pt x="8925" y="1893"/>
                    <a:pt x="8510" y="1620"/>
                    <a:pt x="8058" y="1620"/>
                  </a:cubicBezTo>
                  <a:cubicBezTo>
                    <a:pt x="7982" y="1620"/>
                    <a:pt x="7906" y="1627"/>
                    <a:pt x="7829" y="1643"/>
                  </a:cubicBezTo>
                  <a:cubicBezTo>
                    <a:pt x="7300" y="1746"/>
                    <a:pt x="6915" y="2214"/>
                    <a:pt x="6922" y="2757"/>
                  </a:cubicBezTo>
                  <a:cubicBezTo>
                    <a:pt x="6908" y="2915"/>
                    <a:pt x="7021" y="2994"/>
                    <a:pt x="7135" y="2994"/>
                  </a:cubicBezTo>
                  <a:cubicBezTo>
                    <a:pt x="7248" y="2994"/>
                    <a:pt x="7362" y="2915"/>
                    <a:pt x="7348" y="2757"/>
                  </a:cubicBezTo>
                  <a:cubicBezTo>
                    <a:pt x="7348" y="2301"/>
                    <a:pt x="7705" y="2052"/>
                    <a:pt x="8061" y="2052"/>
                  </a:cubicBezTo>
                  <a:cubicBezTo>
                    <a:pt x="8354" y="2052"/>
                    <a:pt x="8646" y="2221"/>
                    <a:pt x="8736" y="2585"/>
                  </a:cubicBezTo>
                  <a:cubicBezTo>
                    <a:pt x="8764" y="2688"/>
                    <a:pt x="8853" y="2750"/>
                    <a:pt x="8956" y="2750"/>
                  </a:cubicBezTo>
                  <a:lnTo>
                    <a:pt x="8984" y="2750"/>
                  </a:lnTo>
                  <a:cubicBezTo>
                    <a:pt x="9245" y="2750"/>
                    <a:pt x="9451" y="2963"/>
                    <a:pt x="9451" y="3224"/>
                  </a:cubicBezTo>
                  <a:lnTo>
                    <a:pt x="9451" y="3238"/>
                  </a:lnTo>
                  <a:lnTo>
                    <a:pt x="9431" y="3238"/>
                  </a:lnTo>
                  <a:cubicBezTo>
                    <a:pt x="9011" y="3238"/>
                    <a:pt x="8654" y="3519"/>
                    <a:pt x="8551" y="3925"/>
                  </a:cubicBezTo>
                  <a:lnTo>
                    <a:pt x="1306" y="3925"/>
                  </a:lnTo>
                  <a:cubicBezTo>
                    <a:pt x="1183" y="3794"/>
                    <a:pt x="1121" y="3623"/>
                    <a:pt x="1121" y="3444"/>
                  </a:cubicBezTo>
                  <a:cubicBezTo>
                    <a:pt x="1121" y="3059"/>
                    <a:pt x="1437" y="2750"/>
                    <a:pt x="1822" y="2743"/>
                  </a:cubicBezTo>
                  <a:lnTo>
                    <a:pt x="1856" y="2743"/>
                  </a:lnTo>
                  <a:cubicBezTo>
                    <a:pt x="1860" y="2743"/>
                    <a:pt x="1863" y="2743"/>
                    <a:pt x="1867" y="2743"/>
                  </a:cubicBezTo>
                  <a:cubicBezTo>
                    <a:pt x="2006" y="2743"/>
                    <a:pt x="2110" y="2609"/>
                    <a:pt x="2069" y="2468"/>
                  </a:cubicBezTo>
                  <a:cubicBezTo>
                    <a:pt x="2056" y="2413"/>
                    <a:pt x="2049" y="2351"/>
                    <a:pt x="2042" y="2289"/>
                  </a:cubicBezTo>
                  <a:cubicBezTo>
                    <a:pt x="2042" y="1904"/>
                    <a:pt x="2358" y="1588"/>
                    <a:pt x="2750" y="1588"/>
                  </a:cubicBezTo>
                  <a:cubicBezTo>
                    <a:pt x="2812" y="1588"/>
                    <a:pt x="2874" y="1595"/>
                    <a:pt x="2929" y="1616"/>
                  </a:cubicBezTo>
                  <a:cubicBezTo>
                    <a:pt x="2946" y="1620"/>
                    <a:pt x="2963" y="1622"/>
                    <a:pt x="2980" y="1622"/>
                  </a:cubicBezTo>
                  <a:cubicBezTo>
                    <a:pt x="3098" y="1622"/>
                    <a:pt x="3203" y="1522"/>
                    <a:pt x="3197" y="1396"/>
                  </a:cubicBezTo>
                  <a:cubicBezTo>
                    <a:pt x="3197" y="1389"/>
                    <a:pt x="3197" y="1375"/>
                    <a:pt x="3197" y="1361"/>
                  </a:cubicBezTo>
                  <a:cubicBezTo>
                    <a:pt x="3217" y="857"/>
                    <a:pt x="3629" y="461"/>
                    <a:pt x="4125" y="461"/>
                  </a:cubicBezTo>
                  <a:close/>
                  <a:moveTo>
                    <a:pt x="14042" y="4351"/>
                  </a:moveTo>
                  <a:cubicBezTo>
                    <a:pt x="14365" y="4351"/>
                    <a:pt x="14365" y="4846"/>
                    <a:pt x="14042" y="4846"/>
                  </a:cubicBezTo>
                  <a:lnTo>
                    <a:pt x="674" y="4846"/>
                  </a:lnTo>
                  <a:cubicBezTo>
                    <a:pt x="351" y="4846"/>
                    <a:pt x="351" y="4351"/>
                    <a:pt x="674" y="4351"/>
                  </a:cubicBezTo>
                  <a:close/>
                  <a:moveTo>
                    <a:pt x="13561" y="5279"/>
                  </a:moveTo>
                  <a:lnTo>
                    <a:pt x="12915" y="9458"/>
                  </a:lnTo>
                  <a:cubicBezTo>
                    <a:pt x="12799" y="10244"/>
                    <a:pt x="12119" y="10832"/>
                    <a:pt x="11321" y="10832"/>
                  </a:cubicBezTo>
                  <a:cubicBezTo>
                    <a:pt x="11316" y="10832"/>
                    <a:pt x="11312" y="10832"/>
                    <a:pt x="11307" y="10832"/>
                  </a:cubicBezTo>
                  <a:lnTo>
                    <a:pt x="3410" y="10832"/>
                  </a:lnTo>
                  <a:cubicBezTo>
                    <a:pt x="3405" y="10832"/>
                    <a:pt x="3400" y="10832"/>
                    <a:pt x="3396" y="10832"/>
                  </a:cubicBezTo>
                  <a:cubicBezTo>
                    <a:pt x="2598" y="10832"/>
                    <a:pt x="1924" y="10244"/>
                    <a:pt x="1801" y="9458"/>
                  </a:cubicBezTo>
                  <a:lnTo>
                    <a:pt x="1162" y="5279"/>
                  </a:lnTo>
                  <a:close/>
                  <a:moveTo>
                    <a:pt x="4131" y="0"/>
                  </a:moveTo>
                  <a:cubicBezTo>
                    <a:pt x="3463" y="0"/>
                    <a:pt x="2887" y="486"/>
                    <a:pt x="2784" y="1155"/>
                  </a:cubicBezTo>
                  <a:lnTo>
                    <a:pt x="2750" y="1155"/>
                  </a:lnTo>
                  <a:cubicBezTo>
                    <a:pt x="2124" y="1155"/>
                    <a:pt x="1609" y="1664"/>
                    <a:pt x="1616" y="2296"/>
                  </a:cubicBezTo>
                  <a:lnTo>
                    <a:pt x="1616" y="2330"/>
                  </a:lnTo>
                  <a:cubicBezTo>
                    <a:pt x="887" y="2468"/>
                    <a:pt x="489" y="3251"/>
                    <a:pt x="791" y="3925"/>
                  </a:cubicBezTo>
                  <a:lnTo>
                    <a:pt x="674" y="3925"/>
                  </a:lnTo>
                  <a:cubicBezTo>
                    <a:pt x="303" y="3925"/>
                    <a:pt x="1" y="4227"/>
                    <a:pt x="1" y="4599"/>
                  </a:cubicBezTo>
                  <a:cubicBezTo>
                    <a:pt x="1" y="4977"/>
                    <a:pt x="303" y="5279"/>
                    <a:pt x="674" y="5279"/>
                  </a:cubicBezTo>
                  <a:lnTo>
                    <a:pt x="722" y="5279"/>
                  </a:lnTo>
                  <a:lnTo>
                    <a:pt x="1375" y="9520"/>
                  </a:lnTo>
                  <a:cubicBezTo>
                    <a:pt x="1526" y="10523"/>
                    <a:pt x="2392" y="11265"/>
                    <a:pt x="3410" y="11265"/>
                  </a:cubicBezTo>
                  <a:lnTo>
                    <a:pt x="11307" y="11265"/>
                  </a:lnTo>
                  <a:cubicBezTo>
                    <a:pt x="12324" y="11265"/>
                    <a:pt x="13190" y="10523"/>
                    <a:pt x="13341" y="9520"/>
                  </a:cubicBezTo>
                  <a:lnTo>
                    <a:pt x="13994" y="5279"/>
                  </a:lnTo>
                  <a:lnTo>
                    <a:pt x="14042" y="5279"/>
                  </a:lnTo>
                  <a:cubicBezTo>
                    <a:pt x="14414" y="5279"/>
                    <a:pt x="14716" y="4977"/>
                    <a:pt x="14716" y="4599"/>
                  </a:cubicBezTo>
                  <a:cubicBezTo>
                    <a:pt x="14716" y="4227"/>
                    <a:pt x="14414" y="3925"/>
                    <a:pt x="14042" y="3925"/>
                  </a:cubicBezTo>
                  <a:lnTo>
                    <a:pt x="13712" y="3925"/>
                  </a:lnTo>
                  <a:cubicBezTo>
                    <a:pt x="13981" y="3196"/>
                    <a:pt x="13596" y="2399"/>
                    <a:pt x="12867" y="2152"/>
                  </a:cubicBezTo>
                  <a:cubicBezTo>
                    <a:pt x="12787" y="1535"/>
                    <a:pt x="12264" y="1156"/>
                    <a:pt x="11727" y="1156"/>
                  </a:cubicBezTo>
                  <a:cubicBezTo>
                    <a:pt x="11438" y="1156"/>
                    <a:pt x="11146" y="1265"/>
                    <a:pt x="10915" y="1506"/>
                  </a:cubicBezTo>
                  <a:cubicBezTo>
                    <a:pt x="10736" y="1430"/>
                    <a:pt x="10544" y="1389"/>
                    <a:pt x="10352" y="1389"/>
                  </a:cubicBezTo>
                  <a:cubicBezTo>
                    <a:pt x="10187" y="1389"/>
                    <a:pt x="10028" y="1416"/>
                    <a:pt x="9870" y="1471"/>
                  </a:cubicBezTo>
                  <a:cubicBezTo>
                    <a:pt x="9807" y="870"/>
                    <a:pt x="9297" y="462"/>
                    <a:pt x="8742" y="462"/>
                  </a:cubicBezTo>
                  <a:cubicBezTo>
                    <a:pt x="8580" y="462"/>
                    <a:pt x="8415" y="497"/>
                    <a:pt x="8255" y="571"/>
                  </a:cubicBezTo>
                  <a:cubicBezTo>
                    <a:pt x="7991" y="339"/>
                    <a:pt x="7673" y="231"/>
                    <a:pt x="7360" y="231"/>
                  </a:cubicBezTo>
                  <a:cubicBezTo>
                    <a:pt x="6793" y="231"/>
                    <a:pt x="6242" y="585"/>
                    <a:pt x="6056" y="1196"/>
                  </a:cubicBezTo>
                  <a:cubicBezTo>
                    <a:pt x="5956" y="1167"/>
                    <a:pt x="5855" y="1153"/>
                    <a:pt x="5754" y="1153"/>
                  </a:cubicBezTo>
                  <a:cubicBezTo>
                    <a:pt x="5666" y="1153"/>
                    <a:pt x="5578" y="1163"/>
                    <a:pt x="5492" y="1183"/>
                  </a:cubicBezTo>
                  <a:cubicBezTo>
                    <a:pt x="5396" y="516"/>
                    <a:pt x="4826" y="7"/>
                    <a:pt x="4145" y="0"/>
                  </a:cubicBezTo>
                  <a:cubicBezTo>
                    <a:pt x="4140" y="0"/>
                    <a:pt x="4136" y="0"/>
                    <a:pt x="41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7906540" y="2978080"/>
              <a:ext cx="70434" cy="40186"/>
            </a:xfrm>
            <a:custGeom>
              <a:avLst/>
              <a:gdLst/>
              <a:ahLst/>
              <a:cxnLst/>
              <a:rect l="l" t="t" r="r" b="b"/>
              <a:pathLst>
                <a:path w="2750" h="1569" extrusionOk="0">
                  <a:moveTo>
                    <a:pt x="1829" y="0"/>
                  </a:moveTo>
                  <a:cubicBezTo>
                    <a:pt x="1499" y="7"/>
                    <a:pt x="1197" y="186"/>
                    <a:pt x="1038" y="474"/>
                  </a:cubicBezTo>
                  <a:cubicBezTo>
                    <a:pt x="997" y="467"/>
                    <a:pt x="949" y="461"/>
                    <a:pt x="908" y="461"/>
                  </a:cubicBezTo>
                  <a:cubicBezTo>
                    <a:pt x="406" y="467"/>
                    <a:pt x="1" y="873"/>
                    <a:pt x="1" y="1368"/>
                  </a:cubicBezTo>
                  <a:cubicBezTo>
                    <a:pt x="14" y="1502"/>
                    <a:pt x="116" y="1569"/>
                    <a:pt x="217" y="1569"/>
                  </a:cubicBezTo>
                  <a:cubicBezTo>
                    <a:pt x="318" y="1569"/>
                    <a:pt x="420" y="1502"/>
                    <a:pt x="434" y="1368"/>
                  </a:cubicBezTo>
                  <a:cubicBezTo>
                    <a:pt x="428" y="1095"/>
                    <a:pt x="653" y="894"/>
                    <a:pt x="907" y="894"/>
                  </a:cubicBezTo>
                  <a:cubicBezTo>
                    <a:pt x="966" y="894"/>
                    <a:pt x="1027" y="905"/>
                    <a:pt x="1087" y="928"/>
                  </a:cubicBezTo>
                  <a:cubicBezTo>
                    <a:pt x="1114" y="941"/>
                    <a:pt x="1143" y="947"/>
                    <a:pt x="1171" y="947"/>
                  </a:cubicBezTo>
                  <a:cubicBezTo>
                    <a:pt x="1263" y="947"/>
                    <a:pt x="1349" y="883"/>
                    <a:pt x="1375" y="784"/>
                  </a:cubicBezTo>
                  <a:cubicBezTo>
                    <a:pt x="1437" y="544"/>
                    <a:pt x="1630" y="432"/>
                    <a:pt x="1825" y="432"/>
                  </a:cubicBezTo>
                  <a:cubicBezTo>
                    <a:pt x="2065" y="432"/>
                    <a:pt x="2307" y="603"/>
                    <a:pt x="2303" y="914"/>
                  </a:cubicBezTo>
                  <a:cubicBezTo>
                    <a:pt x="2289" y="1069"/>
                    <a:pt x="2404" y="1146"/>
                    <a:pt x="2520" y="1146"/>
                  </a:cubicBezTo>
                  <a:cubicBezTo>
                    <a:pt x="2635" y="1146"/>
                    <a:pt x="2750" y="1069"/>
                    <a:pt x="2736" y="914"/>
                  </a:cubicBezTo>
                  <a:cubicBezTo>
                    <a:pt x="2736" y="413"/>
                    <a:pt x="2331" y="7"/>
                    <a:pt x="182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8122248" y="3107910"/>
              <a:ext cx="40340" cy="81627"/>
            </a:xfrm>
            <a:custGeom>
              <a:avLst/>
              <a:gdLst/>
              <a:ahLst/>
              <a:cxnLst/>
              <a:rect l="l" t="t" r="r" b="b"/>
              <a:pathLst>
                <a:path w="1575" h="3187" extrusionOk="0">
                  <a:moveTo>
                    <a:pt x="1335" y="1"/>
                  </a:moveTo>
                  <a:cubicBezTo>
                    <a:pt x="1239" y="1"/>
                    <a:pt x="1144" y="60"/>
                    <a:pt x="1125" y="189"/>
                  </a:cubicBezTo>
                  <a:lnTo>
                    <a:pt x="823" y="2168"/>
                  </a:lnTo>
                  <a:cubicBezTo>
                    <a:pt x="782" y="2457"/>
                    <a:pt x="562" y="2691"/>
                    <a:pt x="280" y="2753"/>
                  </a:cubicBezTo>
                  <a:cubicBezTo>
                    <a:pt x="0" y="2779"/>
                    <a:pt x="37" y="3187"/>
                    <a:pt x="296" y="3187"/>
                  </a:cubicBezTo>
                  <a:cubicBezTo>
                    <a:pt x="304" y="3187"/>
                    <a:pt x="313" y="3187"/>
                    <a:pt x="321" y="3186"/>
                  </a:cubicBezTo>
                  <a:lnTo>
                    <a:pt x="321" y="3179"/>
                  </a:lnTo>
                  <a:cubicBezTo>
                    <a:pt x="335" y="3179"/>
                    <a:pt x="356" y="3179"/>
                    <a:pt x="369" y="3172"/>
                  </a:cubicBezTo>
                  <a:cubicBezTo>
                    <a:pt x="830" y="3076"/>
                    <a:pt x="1180" y="2698"/>
                    <a:pt x="1249" y="2237"/>
                  </a:cubicBezTo>
                  <a:lnTo>
                    <a:pt x="1551" y="251"/>
                  </a:lnTo>
                  <a:cubicBezTo>
                    <a:pt x="1574" y="91"/>
                    <a:pt x="1454" y="1"/>
                    <a:pt x="13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8154238" y="3072539"/>
              <a:ext cx="13805" cy="22872"/>
            </a:xfrm>
            <a:custGeom>
              <a:avLst/>
              <a:gdLst/>
              <a:ahLst/>
              <a:cxnLst/>
              <a:rect l="l" t="t" r="r" b="b"/>
              <a:pathLst>
                <a:path w="539" h="893" extrusionOk="0">
                  <a:moveTo>
                    <a:pt x="299" y="0"/>
                  </a:moveTo>
                  <a:cubicBezTo>
                    <a:pt x="203" y="0"/>
                    <a:pt x="108" y="59"/>
                    <a:pt x="89" y="189"/>
                  </a:cubicBezTo>
                  <a:lnTo>
                    <a:pt x="14" y="649"/>
                  </a:lnTo>
                  <a:cubicBezTo>
                    <a:pt x="0" y="766"/>
                    <a:pt x="83" y="876"/>
                    <a:pt x="199" y="890"/>
                  </a:cubicBezTo>
                  <a:cubicBezTo>
                    <a:pt x="211" y="892"/>
                    <a:pt x="224" y="893"/>
                    <a:pt x="235" y="893"/>
                  </a:cubicBezTo>
                  <a:cubicBezTo>
                    <a:pt x="338" y="893"/>
                    <a:pt x="428" y="816"/>
                    <a:pt x="447" y="711"/>
                  </a:cubicBezTo>
                  <a:lnTo>
                    <a:pt x="516" y="250"/>
                  </a:lnTo>
                  <a:cubicBezTo>
                    <a:pt x="538" y="91"/>
                    <a:pt x="418" y="0"/>
                    <a:pt x="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8042440" y="2889538"/>
              <a:ext cx="40519" cy="34859"/>
            </a:xfrm>
            <a:custGeom>
              <a:avLst/>
              <a:gdLst/>
              <a:ahLst/>
              <a:cxnLst/>
              <a:rect l="l" t="t" r="r" b="b"/>
              <a:pathLst>
                <a:path w="1582" h="1361" extrusionOk="0">
                  <a:moveTo>
                    <a:pt x="674" y="433"/>
                  </a:moveTo>
                  <a:cubicBezTo>
                    <a:pt x="894" y="433"/>
                    <a:pt x="1004" y="701"/>
                    <a:pt x="846" y="852"/>
                  </a:cubicBezTo>
                  <a:cubicBezTo>
                    <a:pt x="797" y="904"/>
                    <a:pt x="735" y="927"/>
                    <a:pt x="674" y="927"/>
                  </a:cubicBezTo>
                  <a:cubicBezTo>
                    <a:pt x="548" y="927"/>
                    <a:pt x="427" y="829"/>
                    <a:pt x="427" y="680"/>
                  </a:cubicBezTo>
                  <a:cubicBezTo>
                    <a:pt x="427" y="543"/>
                    <a:pt x="537" y="433"/>
                    <a:pt x="674" y="433"/>
                  </a:cubicBezTo>
                  <a:close/>
                  <a:moveTo>
                    <a:pt x="683" y="0"/>
                  </a:moveTo>
                  <a:cubicBezTo>
                    <a:pt x="335" y="0"/>
                    <a:pt x="1" y="271"/>
                    <a:pt x="1" y="680"/>
                  </a:cubicBezTo>
                  <a:cubicBezTo>
                    <a:pt x="1" y="1052"/>
                    <a:pt x="303" y="1354"/>
                    <a:pt x="674" y="1361"/>
                  </a:cubicBezTo>
                  <a:cubicBezTo>
                    <a:pt x="1279" y="1361"/>
                    <a:pt x="1581" y="625"/>
                    <a:pt x="1155" y="199"/>
                  </a:cubicBezTo>
                  <a:cubicBezTo>
                    <a:pt x="1018" y="62"/>
                    <a:pt x="849" y="0"/>
                    <a:pt x="6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7981226" y="2913204"/>
              <a:ext cx="15291" cy="11193"/>
            </a:xfrm>
            <a:custGeom>
              <a:avLst/>
              <a:gdLst/>
              <a:ahLst/>
              <a:cxnLst/>
              <a:rect l="l" t="t" r="r" b="b"/>
              <a:pathLst>
                <a:path w="597" h="437" extrusionOk="0">
                  <a:moveTo>
                    <a:pt x="298" y="0"/>
                  </a:moveTo>
                  <a:cubicBezTo>
                    <a:pt x="120" y="0"/>
                    <a:pt x="0" y="225"/>
                    <a:pt x="143" y="368"/>
                  </a:cubicBezTo>
                  <a:cubicBezTo>
                    <a:pt x="184" y="409"/>
                    <a:pt x="239" y="430"/>
                    <a:pt x="301" y="437"/>
                  </a:cubicBezTo>
                  <a:cubicBezTo>
                    <a:pt x="535" y="437"/>
                    <a:pt x="597" y="107"/>
                    <a:pt x="384" y="18"/>
                  </a:cubicBezTo>
                  <a:cubicBezTo>
                    <a:pt x="354" y="6"/>
                    <a:pt x="325" y="0"/>
                    <a:pt x="2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7957637" y="2889615"/>
              <a:ext cx="15291" cy="11013"/>
            </a:xfrm>
            <a:custGeom>
              <a:avLst/>
              <a:gdLst/>
              <a:ahLst/>
              <a:cxnLst/>
              <a:rect l="l" t="t" r="r" b="b"/>
              <a:pathLst>
                <a:path w="597" h="430" extrusionOk="0">
                  <a:moveTo>
                    <a:pt x="298" y="0"/>
                  </a:moveTo>
                  <a:cubicBezTo>
                    <a:pt x="120" y="0"/>
                    <a:pt x="0" y="225"/>
                    <a:pt x="143" y="368"/>
                  </a:cubicBezTo>
                  <a:cubicBezTo>
                    <a:pt x="184" y="409"/>
                    <a:pt x="239" y="430"/>
                    <a:pt x="294" y="430"/>
                  </a:cubicBezTo>
                  <a:cubicBezTo>
                    <a:pt x="535" y="430"/>
                    <a:pt x="597" y="107"/>
                    <a:pt x="384" y="18"/>
                  </a:cubicBezTo>
                  <a:cubicBezTo>
                    <a:pt x="354" y="6"/>
                    <a:pt x="325" y="0"/>
                    <a:pt x="2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8099197" y="2918992"/>
              <a:ext cx="15444" cy="11218"/>
            </a:xfrm>
            <a:custGeom>
              <a:avLst/>
              <a:gdLst/>
              <a:ahLst/>
              <a:cxnLst/>
              <a:rect l="l" t="t" r="r" b="b"/>
              <a:pathLst>
                <a:path w="603" h="438" extrusionOk="0">
                  <a:moveTo>
                    <a:pt x="297" y="1"/>
                  </a:moveTo>
                  <a:cubicBezTo>
                    <a:pt x="119" y="1"/>
                    <a:pt x="0" y="227"/>
                    <a:pt x="149" y="376"/>
                  </a:cubicBezTo>
                  <a:cubicBezTo>
                    <a:pt x="190" y="417"/>
                    <a:pt x="245" y="438"/>
                    <a:pt x="300" y="438"/>
                  </a:cubicBezTo>
                  <a:cubicBezTo>
                    <a:pt x="534" y="438"/>
                    <a:pt x="603" y="115"/>
                    <a:pt x="383" y="18"/>
                  </a:cubicBezTo>
                  <a:cubicBezTo>
                    <a:pt x="353" y="6"/>
                    <a:pt x="324" y="1"/>
                    <a:pt x="2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28"/>
          <p:cNvSpPr/>
          <p:nvPr/>
        </p:nvSpPr>
        <p:spPr>
          <a:xfrm>
            <a:off x="6871103" y="1810223"/>
            <a:ext cx="382395" cy="329735"/>
          </a:xfrm>
          <a:custGeom>
            <a:avLst/>
            <a:gdLst/>
            <a:ahLst/>
            <a:cxnLst/>
            <a:rect l="l" t="t" r="r" b="b"/>
            <a:pathLst>
              <a:path w="14930" h="12874" extrusionOk="0">
                <a:moveTo>
                  <a:pt x="7472" y="434"/>
                </a:moveTo>
                <a:cubicBezTo>
                  <a:pt x="7685" y="434"/>
                  <a:pt x="7795" y="695"/>
                  <a:pt x="7643" y="853"/>
                </a:cubicBezTo>
                <a:cubicBezTo>
                  <a:pt x="7593" y="901"/>
                  <a:pt x="7531" y="923"/>
                  <a:pt x="7472" y="923"/>
                </a:cubicBezTo>
                <a:cubicBezTo>
                  <a:pt x="7345" y="923"/>
                  <a:pt x="7224" y="826"/>
                  <a:pt x="7224" y="681"/>
                </a:cubicBezTo>
                <a:cubicBezTo>
                  <a:pt x="7224" y="544"/>
                  <a:pt x="7334" y="434"/>
                  <a:pt x="7472" y="434"/>
                </a:cubicBezTo>
                <a:close/>
                <a:moveTo>
                  <a:pt x="10692" y="5505"/>
                </a:moveTo>
                <a:cubicBezTo>
                  <a:pt x="10819" y="5505"/>
                  <a:pt x="10942" y="5602"/>
                  <a:pt x="10942" y="5747"/>
                </a:cubicBezTo>
                <a:cubicBezTo>
                  <a:pt x="10942" y="5884"/>
                  <a:pt x="10833" y="5994"/>
                  <a:pt x="10695" y="5994"/>
                </a:cubicBezTo>
                <a:cubicBezTo>
                  <a:pt x="10475" y="5994"/>
                  <a:pt x="10365" y="5733"/>
                  <a:pt x="10523" y="5575"/>
                </a:cubicBezTo>
                <a:cubicBezTo>
                  <a:pt x="10572" y="5526"/>
                  <a:pt x="10632" y="5505"/>
                  <a:pt x="10692" y="5505"/>
                </a:cubicBezTo>
                <a:close/>
                <a:moveTo>
                  <a:pt x="4241" y="6426"/>
                </a:moveTo>
                <a:cubicBezTo>
                  <a:pt x="4368" y="6426"/>
                  <a:pt x="4489" y="6523"/>
                  <a:pt x="4489" y="6668"/>
                </a:cubicBezTo>
                <a:cubicBezTo>
                  <a:pt x="4489" y="6805"/>
                  <a:pt x="4379" y="6915"/>
                  <a:pt x="4248" y="6915"/>
                </a:cubicBezTo>
                <a:cubicBezTo>
                  <a:pt x="4028" y="6915"/>
                  <a:pt x="3918" y="6654"/>
                  <a:pt x="4069" y="6496"/>
                </a:cubicBezTo>
                <a:cubicBezTo>
                  <a:pt x="4120" y="6447"/>
                  <a:pt x="4181" y="6426"/>
                  <a:pt x="4241" y="6426"/>
                </a:cubicBezTo>
                <a:close/>
                <a:moveTo>
                  <a:pt x="7472" y="7114"/>
                </a:moveTo>
                <a:cubicBezTo>
                  <a:pt x="7733" y="7114"/>
                  <a:pt x="7946" y="7327"/>
                  <a:pt x="7946" y="7589"/>
                </a:cubicBezTo>
                <a:cubicBezTo>
                  <a:pt x="7946" y="7877"/>
                  <a:pt x="7710" y="8067"/>
                  <a:pt x="7466" y="8067"/>
                </a:cubicBezTo>
                <a:cubicBezTo>
                  <a:pt x="7349" y="8067"/>
                  <a:pt x="7231" y="8023"/>
                  <a:pt x="7135" y="7925"/>
                </a:cubicBezTo>
                <a:cubicBezTo>
                  <a:pt x="6832" y="7630"/>
                  <a:pt x="7045" y="7114"/>
                  <a:pt x="7472" y="7114"/>
                </a:cubicBezTo>
                <a:close/>
                <a:moveTo>
                  <a:pt x="1710" y="7576"/>
                </a:moveTo>
                <a:cubicBezTo>
                  <a:pt x="1834" y="7576"/>
                  <a:pt x="1952" y="7674"/>
                  <a:pt x="1952" y="7822"/>
                </a:cubicBezTo>
                <a:cubicBezTo>
                  <a:pt x="1952" y="7953"/>
                  <a:pt x="1849" y="8063"/>
                  <a:pt x="1712" y="8070"/>
                </a:cubicBezTo>
                <a:lnTo>
                  <a:pt x="1712" y="8063"/>
                </a:lnTo>
                <a:cubicBezTo>
                  <a:pt x="1492" y="8063"/>
                  <a:pt x="1382" y="7802"/>
                  <a:pt x="1540" y="7650"/>
                </a:cubicBezTo>
                <a:cubicBezTo>
                  <a:pt x="1589" y="7599"/>
                  <a:pt x="1650" y="7576"/>
                  <a:pt x="1710" y="7576"/>
                </a:cubicBezTo>
                <a:close/>
                <a:moveTo>
                  <a:pt x="13231" y="8036"/>
                </a:moveTo>
                <a:cubicBezTo>
                  <a:pt x="13357" y="8036"/>
                  <a:pt x="13479" y="8135"/>
                  <a:pt x="13479" y="8283"/>
                </a:cubicBezTo>
                <a:cubicBezTo>
                  <a:pt x="13479" y="8420"/>
                  <a:pt x="13369" y="8530"/>
                  <a:pt x="13231" y="8530"/>
                </a:cubicBezTo>
                <a:cubicBezTo>
                  <a:pt x="13011" y="8530"/>
                  <a:pt x="12901" y="8262"/>
                  <a:pt x="13059" y="8111"/>
                </a:cubicBezTo>
                <a:cubicBezTo>
                  <a:pt x="13109" y="8059"/>
                  <a:pt x="13171" y="8036"/>
                  <a:pt x="13231" y="8036"/>
                </a:cubicBezTo>
                <a:close/>
                <a:moveTo>
                  <a:pt x="10699" y="8037"/>
                </a:moveTo>
                <a:cubicBezTo>
                  <a:pt x="10716" y="8037"/>
                  <a:pt x="10733" y="8046"/>
                  <a:pt x="10743" y="8063"/>
                </a:cubicBezTo>
                <a:lnTo>
                  <a:pt x="10956" y="8496"/>
                </a:lnTo>
                <a:cubicBezTo>
                  <a:pt x="10984" y="8558"/>
                  <a:pt x="11046" y="8599"/>
                  <a:pt x="11114" y="8613"/>
                </a:cubicBezTo>
                <a:lnTo>
                  <a:pt x="11107" y="8613"/>
                </a:lnTo>
                <a:lnTo>
                  <a:pt x="11589" y="8681"/>
                </a:lnTo>
                <a:cubicBezTo>
                  <a:pt x="11623" y="8688"/>
                  <a:pt x="11637" y="8736"/>
                  <a:pt x="11609" y="8757"/>
                </a:cubicBezTo>
                <a:lnTo>
                  <a:pt x="11266" y="9101"/>
                </a:lnTo>
                <a:cubicBezTo>
                  <a:pt x="11217" y="9149"/>
                  <a:pt x="11190" y="9217"/>
                  <a:pt x="11204" y="9286"/>
                </a:cubicBezTo>
                <a:lnTo>
                  <a:pt x="11293" y="9767"/>
                </a:lnTo>
                <a:cubicBezTo>
                  <a:pt x="11299" y="9796"/>
                  <a:pt x="11272" y="9819"/>
                  <a:pt x="11243" y="9819"/>
                </a:cubicBezTo>
                <a:cubicBezTo>
                  <a:pt x="11237" y="9819"/>
                  <a:pt x="11230" y="9818"/>
                  <a:pt x="11224" y="9815"/>
                </a:cubicBezTo>
                <a:lnTo>
                  <a:pt x="10798" y="9589"/>
                </a:lnTo>
                <a:cubicBezTo>
                  <a:pt x="10767" y="9571"/>
                  <a:pt x="10733" y="9563"/>
                  <a:pt x="10698" y="9563"/>
                </a:cubicBezTo>
                <a:cubicBezTo>
                  <a:pt x="10662" y="9563"/>
                  <a:pt x="10626" y="9571"/>
                  <a:pt x="10592" y="9589"/>
                </a:cubicBezTo>
                <a:lnTo>
                  <a:pt x="10166" y="9815"/>
                </a:lnTo>
                <a:cubicBezTo>
                  <a:pt x="10160" y="9818"/>
                  <a:pt x="10153" y="9819"/>
                  <a:pt x="10147" y="9819"/>
                </a:cubicBezTo>
                <a:cubicBezTo>
                  <a:pt x="10120" y="9819"/>
                  <a:pt x="10097" y="9796"/>
                  <a:pt x="10097" y="9767"/>
                </a:cubicBezTo>
                <a:lnTo>
                  <a:pt x="10186" y="9286"/>
                </a:lnTo>
                <a:cubicBezTo>
                  <a:pt x="10200" y="9217"/>
                  <a:pt x="10173" y="9149"/>
                  <a:pt x="10125" y="9101"/>
                </a:cubicBezTo>
                <a:lnTo>
                  <a:pt x="9781" y="8757"/>
                </a:lnTo>
                <a:cubicBezTo>
                  <a:pt x="9753" y="8736"/>
                  <a:pt x="9767" y="8688"/>
                  <a:pt x="9808" y="8681"/>
                </a:cubicBezTo>
                <a:lnTo>
                  <a:pt x="10283" y="8613"/>
                </a:lnTo>
                <a:cubicBezTo>
                  <a:pt x="10351" y="8606"/>
                  <a:pt x="10413" y="8558"/>
                  <a:pt x="10448" y="8496"/>
                </a:cubicBezTo>
                <a:lnTo>
                  <a:pt x="10661" y="8063"/>
                </a:lnTo>
                <a:cubicBezTo>
                  <a:pt x="10668" y="8046"/>
                  <a:pt x="10683" y="8037"/>
                  <a:pt x="10699" y="8037"/>
                </a:cubicBezTo>
                <a:close/>
                <a:moveTo>
                  <a:pt x="4252" y="8848"/>
                </a:moveTo>
                <a:cubicBezTo>
                  <a:pt x="4269" y="8848"/>
                  <a:pt x="4286" y="8857"/>
                  <a:pt x="4296" y="8874"/>
                </a:cubicBezTo>
                <a:lnTo>
                  <a:pt x="4509" y="9307"/>
                </a:lnTo>
                <a:cubicBezTo>
                  <a:pt x="4537" y="9369"/>
                  <a:pt x="4599" y="9417"/>
                  <a:pt x="4667" y="9424"/>
                </a:cubicBezTo>
                <a:lnTo>
                  <a:pt x="4660" y="9424"/>
                </a:lnTo>
                <a:lnTo>
                  <a:pt x="5142" y="9492"/>
                </a:lnTo>
                <a:cubicBezTo>
                  <a:pt x="5176" y="9499"/>
                  <a:pt x="5190" y="9547"/>
                  <a:pt x="5162" y="9568"/>
                </a:cubicBezTo>
                <a:lnTo>
                  <a:pt x="4819" y="9912"/>
                </a:lnTo>
                <a:cubicBezTo>
                  <a:pt x="4770" y="9960"/>
                  <a:pt x="4743" y="10029"/>
                  <a:pt x="4757" y="10097"/>
                </a:cubicBezTo>
                <a:lnTo>
                  <a:pt x="4846" y="10578"/>
                </a:lnTo>
                <a:cubicBezTo>
                  <a:pt x="4852" y="10607"/>
                  <a:pt x="4825" y="10630"/>
                  <a:pt x="4796" y="10630"/>
                </a:cubicBezTo>
                <a:cubicBezTo>
                  <a:pt x="4790" y="10630"/>
                  <a:pt x="4783" y="10629"/>
                  <a:pt x="4777" y="10626"/>
                </a:cubicBezTo>
                <a:lnTo>
                  <a:pt x="4351" y="10400"/>
                </a:lnTo>
                <a:cubicBezTo>
                  <a:pt x="4320" y="10382"/>
                  <a:pt x="4286" y="10374"/>
                  <a:pt x="4251" y="10374"/>
                </a:cubicBezTo>
                <a:cubicBezTo>
                  <a:pt x="4215" y="10374"/>
                  <a:pt x="4179" y="10382"/>
                  <a:pt x="4145" y="10400"/>
                </a:cubicBezTo>
                <a:lnTo>
                  <a:pt x="3719" y="10626"/>
                </a:lnTo>
                <a:cubicBezTo>
                  <a:pt x="3713" y="10629"/>
                  <a:pt x="3706" y="10630"/>
                  <a:pt x="3700" y="10630"/>
                </a:cubicBezTo>
                <a:cubicBezTo>
                  <a:pt x="3673" y="10630"/>
                  <a:pt x="3650" y="10607"/>
                  <a:pt x="3650" y="10578"/>
                </a:cubicBezTo>
                <a:lnTo>
                  <a:pt x="3739" y="10097"/>
                </a:lnTo>
                <a:cubicBezTo>
                  <a:pt x="3753" y="10029"/>
                  <a:pt x="3726" y="9960"/>
                  <a:pt x="3678" y="9912"/>
                </a:cubicBezTo>
                <a:lnTo>
                  <a:pt x="3334" y="9568"/>
                </a:lnTo>
                <a:cubicBezTo>
                  <a:pt x="3306" y="9547"/>
                  <a:pt x="3320" y="9499"/>
                  <a:pt x="3361" y="9492"/>
                </a:cubicBezTo>
                <a:lnTo>
                  <a:pt x="3836" y="9424"/>
                </a:lnTo>
                <a:cubicBezTo>
                  <a:pt x="3904" y="9417"/>
                  <a:pt x="3966" y="9369"/>
                  <a:pt x="4001" y="9307"/>
                </a:cubicBezTo>
                <a:lnTo>
                  <a:pt x="4214" y="8874"/>
                </a:lnTo>
                <a:cubicBezTo>
                  <a:pt x="4221" y="8857"/>
                  <a:pt x="4236" y="8848"/>
                  <a:pt x="4252" y="8848"/>
                </a:cubicBezTo>
                <a:close/>
                <a:moveTo>
                  <a:pt x="7657" y="9678"/>
                </a:moveTo>
                <a:lnTo>
                  <a:pt x="7657" y="9678"/>
                </a:lnTo>
                <a:cubicBezTo>
                  <a:pt x="6757" y="10620"/>
                  <a:pt x="7423" y="12187"/>
                  <a:pt x="8729" y="12187"/>
                </a:cubicBezTo>
                <a:lnTo>
                  <a:pt x="8736" y="12187"/>
                </a:lnTo>
                <a:cubicBezTo>
                  <a:pt x="8487" y="12363"/>
                  <a:pt x="8204" y="12446"/>
                  <a:pt x="7926" y="12446"/>
                </a:cubicBezTo>
                <a:cubicBezTo>
                  <a:pt x="7390" y="12446"/>
                  <a:pt x="6871" y="12138"/>
                  <a:pt x="6640" y="11596"/>
                </a:cubicBezTo>
                <a:cubicBezTo>
                  <a:pt x="6289" y="10778"/>
                  <a:pt x="6784" y="9850"/>
                  <a:pt x="7657" y="9678"/>
                </a:cubicBezTo>
                <a:close/>
                <a:moveTo>
                  <a:pt x="7465" y="1"/>
                </a:moveTo>
                <a:cubicBezTo>
                  <a:pt x="6702" y="1"/>
                  <a:pt x="6523" y="1073"/>
                  <a:pt x="7252" y="1320"/>
                </a:cubicBezTo>
                <a:lnTo>
                  <a:pt x="7252" y="2997"/>
                </a:lnTo>
                <a:cubicBezTo>
                  <a:pt x="4599" y="3032"/>
                  <a:pt x="2104" y="3698"/>
                  <a:pt x="207" y="4881"/>
                </a:cubicBezTo>
                <a:cubicBezTo>
                  <a:pt x="0" y="5007"/>
                  <a:pt x="129" y="5281"/>
                  <a:pt x="316" y="5281"/>
                </a:cubicBezTo>
                <a:cubicBezTo>
                  <a:pt x="354" y="5281"/>
                  <a:pt x="394" y="5270"/>
                  <a:pt x="433" y="5245"/>
                </a:cubicBezTo>
                <a:cubicBezTo>
                  <a:pt x="777" y="5032"/>
                  <a:pt x="1128" y="4839"/>
                  <a:pt x="1492" y="4674"/>
                </a:cubicBezTo>
                <a:lnTo>
                  <a:pt x="1492" y="7176"/>
                </a:lnTo>
                <a:cubicBezTo>
                  <a:pt x="763" y="7424"/>
                  <a:pt x="935" y="8496"/>
                  <a:pt x="1705" y="8496"/>
                </a:cubicBezTo>
                <a:cubicBezTo>
                  <a:pt x="2475" y="8496"/>
                  <a:pt x="2647" y="7424"/>
                  <a:pt x="1918" y="7176"/>
                </a:cubicBezTo>
                <a:lnTo>
                  <a:pt x="1918" y="4599"/>
                </a:lnTo>
                <a:cubicBezTo>
                  <a:pt x="1918" y="4558"/>
                  <a:pt x="1911" y="4523"/>
                  <a:pt x="1891" y="4496"/>
                </a:cubicBezTo>
                <a:cubicBezTo>
                  <a:pt x="2585" y="4200"/>
                  <a:pt x="3293" y="3973"/>
                  <a:pt x="4021" y="3808"/>
                </a:cubicBezTo>
                <a:lnTo>
                  <a:pt x="4021" y="6028"/>
                </a:lnTo>
                <a:cubicBezTo>
                  <a:pt x="3410" y="6235"/>
                  <a:pt x="3410" y="7101"/>
                  <a:pt x="4021" y="7314"/>
                </a:cubicBezTo>
                <a:lnTo>
                  <a:pt x="4021" y="8468"/>
                </a:lnTo>
                <a:cubicBezTo>
                  <a:pt x="3932" y="8516"/>
                  <a:pt x="3856" y="8592"/>
                  <a:pt x="3815" y="8681"/>
                </a:cubicBezTo>
                <a:lnTo>
                  <a:pt x="3650" y="9018"/>
                </a:lnTo>
                <a:lnTo>
                  <a:pt x="3286" y="9066"/>
                </a:lnTo>
                <a:cubicBezTo>
                  <a:pt x="2894" y="9128"/>
                  <a:pt x="2736" y="9609"/>
                  <a:pt x="3018" y="9884"/>
                </a:cubicBezTo>
                <a:lnTo>
                  <a:pt x="3286" y="10138"/>
                </a:lnTo>
                <a:lnTo>
                  <a:pt x="3217" y="10503"/>
                </a:lnTo>
                <a:cubicBezTo>
                  <a:pt x="3168" y="10812"/>
                  <a:pt x="3411" y="11061"/>
                  <a:pt x="3687" y="11061"/>
                </a:cubicBezTo>
                <a:cubicBezTo>
                  <a:pt x="3761" y="11061"/>
                  <a:pt x="3837" y="11044"/>
                  <a:pt x="3911" y="11004"/>
                </a:cubicBezTo>
                <a:lnTo>
                  <a:pt x="4241" y="10833"/>
                </a:lnTo>
                <a:lnTo>
                  <a:pt x="4564" y="11004"/>
                </a:lnTo>
                <a:cubicBezTo>
                  <a:pt x="4638" y="11044"/>
                  <a:pt x="4715" y="11061"/>
                  <a:pt x="4789" y="11061"/>
                </a:cubicBezTo>
                <a:cubicBezTo>
                  <a:pt x="5067" y="11061"/>
                  <a:pt x="5313" y="10812"/>
                  <a:pt x="5258" y="10503"/>
                </a:cubicBezTo>
                <a:lnTo>
                  <a:pt x="5197" y="10138"/>
                </a:lnTo>
                <a:lnTo>
                  <a:pt x="5458" y="9884"/>
                </a:lnTo>
                <a:cubicBezTo>
                  <a:pt x="5746" y="9609"/>
                  <a:pt x="5588" y="9128"/>
                  <a:pt x="5197" y="9066"/>
                </a:cubicBezTo>
                <a:lnTo>
                  <a:pt x="4832" y="9018"/>
                </a:lnTo>
                <a:lnTo>
                  <a:pt x="4667" y="8681"/>
                </a:lnTo>
                <a:cubicBezTo>
                  <a:pt x="4619" y="8592"/>
                  <a:pt x="4550" y="8516"/>
                  <a:pt x="4454" y="8468"/>
                </a:cubicBezTo>
                <a:lnTo>
                  <a:pt x="4454" y="7314"/>
                </a:lnTo>
                <a:cubicBezTo>
                  <a:pt x="5073" y="7101"/>
                  <a:pt x="5073" y="6235"/>
                  <a:pt x="4454" y="6028"/>
                </a:cubicBezTo>
                <a:lnTo>
                  <a:pt x="4454" y="3719"/>
                </a:lnTo>
                <a:cubicBezTo>
                  <a:pt x="5375" y="3540"/>
                  <a:pt x="6310" y="3444"/>
                  <a:pt x="7245" y="3430"/>
                </a:cubicBezTo>
                <a:lnTo>
                  <a:pt x="7245" y="6709"/>
                </a:lnTo>
                <a:cubicBezTo>
                  <a:pt x="6324" y="6936"/>
                  <a:pt x="6324" y="8248"/>
                  <a:pt x="7245" y="8475"/>
                </a:cubicBezTo>
                <a:lnTo>
                  <a:pt x="7245" y="9348"/>
                </a:lnTo>
                <a:cubicBezTo>
                  <a:pt x="6069" y="9815"/>
                  <a:pt x="5712" y="11314"/>
                  <a:pt x="6557" y="12262"/>
                </a:cubicBezTo>
                <a:cubicBezTo>
                  <a:pt x="6926" y="12675"/>
                  <a:pt x="7424" y="12873"/>
                  <a:pt x="7919" y="12873"/>
                </a:cubicBezTo>
                <a:cubicBezTo>
                  <a:pt x="8560" y="12873"/>
                  <a:pt x="9196" y="12540"/>
                  <a:pt x="9533" y="11912"/>
                </a:cubicBezTo>
                <a:cubicBezTo>
                  <a:pt x="9618" y="11755"/>
                  <a:pt x="9496" y="11589"/>
                  <a:pt x="9344" y="11589"/>
                </a:cubicBezTo>
                <a:cubicBezTo>
                  <a:pt x="9309" y="11589"/>
                  <a:pt x="9273" y="11597"/>
                  <a:pt x="9238" y="11616"/>
                </a:cubicBezTo>
                <a:cubicBezTo>
                  <a:pt x="9076" y="11706"/>
                  <a:pt x="8901" y="11749"/>
                  <a:pt x="8728" y="11749"/>
                </a:cubicBezTo>
                <a:cubicBezTo>
                  <a:pt x="8324" y="11749"/>
                  <a:pt x="7934" y="11515"/>
                  <a:pt x="7760" y="11114"/>
                </a:cubicBezTo>
                <a:cubicBezTo>
                  <a:pt x="7513" y="10544"/>
                  <a:pt x="7815" y="9884"/>
                  <a:pt x="8413" y="9699"/>
                </a:cubicBezTo>
                <a:cubicBezTo>
                  <a:pt x="8619" y="9630"/>
                  <a:pt x="8612" y="9334"/>
                  <a:pt x="8406" y="9279"/>
                </a:cubicBezTo>
                <a:cubicBezTo>
                  <a:pt x="8244" y="9238"/>
                  <a:pt x="8082" y="9215"/>
                  <a:pt x="7918" y="9215"/>
                </a:cubicBezTo>
                <a:cubicBezTo>
                  <a:pt x="7838" y="9215"/>
                  <a:pt x="7758" y="9220"/>
                  <a:pt x="7678" y="9231"/>
                </a:cubicBezTo>
                <a:lnTo>
                  <a:pt x="7678" y="8468"/>
                </a:lnTo>
                <a:cubicBezTo>
                  <a:pt x="8599" y="8242"/>
                  <a:pt x="8599" y="6936"/>
                  <a:pt x="7678" y="6709"/>
                </a:cubicBezTo>
                <a:lnTo>
                  <a:pt x="7678" y="3430"/>
                </a:lnTo>
                <a:cubicBezTo>
                  <a:pt x="8619" y="3444"/>
                  <a:pt x="9554" y="3540"/>
                  <a:pt x="10468" y="3719"/>
                </a:cubicBezTo>
                <a:lnTo>
                  <a:pt x="10468" y="5107"/>
                </a:lnTo>
                <a:cubicBezTo>
                  <a:pt x="9857" y="5314"/>
                  <a:pt x="9857" y="6180"/>
                  <a:pt x="10468" y="6393"/>
                </a:cubicBezTo>
                <a:lnTo>
                  <a:pt x="10468" y="7657"/>
                </a:lnTo>
                <a:cubicBezTo>
                  <a:pt x="10379" y="7705"/>
                  <a:pt x="10303" y="7781"/>
                  <a:pt x="10262" y="7870"/>
                </a:cubicBezTo>
                <a:lnTo>
                  <a:pt x="10097" y="8207"/>
                </a:lnTo>
                <a:lnTo>
                  <a:pt x="9733" y="8255"/>
                </a:lnTo>
                <a:cubicBezTo>
                  <a:pt x="9341" y="8310"/>
                  <a:pt x="9183" y="8791"/>
                  <a:pt x="9465" y="9073"/>
                </a:cubicBezTo>
                <a:lnTo>
                  <a:pt x="9733" y="9327"/>
                </a:lnTo>
                <a:lnTo>
                  <a:pt x="9664" y="9692"/>
                </a:lnTo>
                <a:cubicBezTo>
                  <a:pt x="9615" y="10001"/>
                  <a:pt x="9858" y="10250"/>
                  <a:pt x="10134" y="10250"/>
                </a:cubicBezTo>
                <a:cubicBezTo>
                  <a:pt x="10208" y="10250"/>
                  <a:pt x="10284" y="10233"/>
                  <a:pt x="10358" y="10193"/>
                </a:cubicBezTo>
                <a:lnTo>
                  <a:pt x="10688" y="10022"/>
                </a:lnTo>
                <a:lnTo>
                  <a:pt x="11011" y="10193"/>
                </a:lnTo>
                <a:cubicBezTo>
                  <a:pt x="11085" y="10233"/>
                  <a:pt x="11162" y="10250"/>
                  <a:pt x="11236" y="10250"/>
                </a:cubicBezTo>
                <a:cubicBezTo>
                  <a:pt x="11514" y="10250"/>
                  <a:pt x="11760" y="10001"/>
                  <a:pt x="11705" y="9692"/>
                </a:cubicBezTo>
                <a:lnTo>
                  <a:pt x="11644" y="9327"/>
                </a:lnTo>
                <a:lnTo>
                  <a:pt x="11912" y="9073"/>
                </a:lnTo>
                <a:cubicBezTo>
                  <a:pt x="12193" y="8791"/>
                  <a:pt x="12035" y="8310"/>
                  <a:pt x="11644" y="8255"/>
                </a:cubicBezTo>
                <a:lnTo>
                  <a:pt x="11279" y="8207"/>
                </a:lnTo>
                <a:lnTo>
                  <a:pt x="11114" y="7870"/>
                </a:lnTo>
                <a:cubicBezTo>
                  <a:pt x="11073" y="7781"/>
                  <a:pt x="10997" y="7705"/>
                  <a:pt x="10901" y="7657"/>
                </a:cubicBezTo>
                <a:lnTo>
                  <a:pt x="10901" y="6393"/>
                </a:lnTo>
                <a:cubicBezTo>
                  <a:pt x="11520" y="6180"/>
                  <a:pt x="11520" y="5314"/>
                  <a:pt x="10901" y="5107"/>
                </a:cubicBezTo>
                <a:lnTo>
                  <a:pt x="10901" y="3808"/>
                </a:lnTo>
                <a:cubicBezTo>
                  <a:pt x="11630" y="3973"/>
                  <a:pt x="12345" y="4207"/>
                  <a:pt x="13032" y="4496"/>
                </a:cubicBezTo>
                <a:cubicBezTo>
                  <a:pt x="13018" y="4530"/>
                  <a:pt x="13011" y="4564"/>
                  <a:pt x="13011" y="4599"/>
                </a:cubicBezTo>
                <a:lnTo>
                  <a:pt x="13011" y="7644"/>
                </a:lnTo>
                <a:cubicBezTo>
                  <a:pt x="12283" y="7891"/>
                  <a:pt x="12455" y="8963"/>
                  <a:pt x="13224" y="8963"/>
                </a:cubicBezTo>
                <a:cubicBezTo>
                  <a:pt x="13987" y="8963"/>
                  <a:pt x="14166" y="7891"/>
                  <a:pt x="13437" y="7644"/>
                </a:cubicBezTo>
                <a:lnTo>
                  <a:pt x="13437" y="4674"/>
                </a:lnTo>
                <a:cubicBezTo>
                  <a:pt x="13802" y="4846"/>
                  <a:pt x="14152" y="5032"/>
                  <a:pt x="14489" y="5245"/>
                </a:cubicBezTo>
                <a:cubicBezTo>
                  <a:pt x="14531" y="5272"/>
                  <a:pt x="14573" y="5283"/>
                  <a:pt x="14612" y="5283"/>
                </a:cubicBezTo>
                <a:cubicBezTo>
                  <a:pt x="14802" y="5283"/>
                  <a:pt x="14929" y="5006"/>
                  <a:pt x="14730" y="4881"/>
                </a:cubicBezTo>
                <a:cubicBezTo>
                  <a:pt x="12833" y="3698"/>
                  <a:pt x="10338" y="3032"/>
                  <a:pt x="7685" y="2997"/>
                </a:cubicBezTo>
                <a:lnTo>
                  <a:pt x="7685" y="1320"/>
                </a:lnTo>
                <a:cubicBezTo>
                  <a:pt x="8413" y="1073"/>
                  <a:pt x="8234" y="1"/>
                  <a:pt x="746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28"/>
          <p:cNvGrpSpPr/>
          <p:nvPr/>
        </p:nvGrpSpPr>
        <p:grpSpPr>
          <a:xfrm>
            <a:off x="4465826" y="3346455"/>
            <a:ext cx="212148" cy="377118"/>
            <a:chOff x="5396079" y="1720455"/>
            <a:chExt cx="212148" cy="377118"/>
          </a:xfrm>
        </p:grpSpPr>
        <p:sp>
          <p:nvSpPr>
            <p:cNvPr id="683" name="Google Shape;683;p28"/>
            <p:cNvSpPr/>
            <p:nvPr/>
          </p:nvSpPr>
          <p:spPr>
            <a:xfrm>
              <a:off x="5526165" y="1720455"/>
              <a:ext cx="82062" cy="377118"/>
            </a:xfrm>
            <a:custGeom>
              <a:avLst/>
              <a:gdLst/>
              <a:ahLst/>
              <a:cxnLst/>
              <a:rect l="l" t="t" r="r" b="b"/>
              <a:pathLst>
                <a:path w="3204" h="14724" extrusionOk="0">
                  <a:moveTo>
                    <a:pt x="969" y="4157"/>
                  </a:moveTo>
                  <a:cubicBezTo>
                    <a:pt x="1186" y="4157"/>
                    <a:pt x="1403" y="4222"/>
                    <a:pt x="1588" y="4352"/>
                  </a:cubicBezTo>
                  <a:cubicBezTo>
                    <a:pt x="1719" y="4231"/>
                    <a:pt x="1885" y="4171"/>
                    <a:pt x="2051" y="4171"/>
                  </a:cubicBezTo>
                  <a:cubicBezTo>
                    <a:pt x="2217" y="4171"/>
                    <a:pt x="2382" y="4231"/>
                    <a:pt x="2509" y="4352"/>
                  </a:cubicBezTo>
                  <a:cubicBezTo>
                    <a:pt x="2598" y="4352"/>
                    <a:pt x="2681" y="4338"/>
                    <a:pt x="2756" y="4304"/>
                  </a:cubicBezTo>
                  <a:lnTo>
                    <a:pt x="2756" y="4826"/>
                  </a:lnTo>
                  <a:cubicBezTo>
                    <a:pt x="2756" y="4963"/>
                    <a:pt x="2646" y="5073"/>
                    <a:pt x="2509" y="5073"/>
                  </a:cubicBezTo>
                  <a:cubicBezTo>
                    <a:pt x="2138" y="5073"/>
                    <a:pt x="1835" y="5376"/>
                    <a:pt x="1835" y="5747"/>
                  </a:cubicBezTo>
                  <a:lnTo>
                    <a:pt x="1835" y="7836"/>
                  </a:lnTo>
                  <a:lnTo>
                    <a:pt x="1347" y="7836"/>
                  </a:lnTo>
                  <a:lnTo>
                    <a:pt x="1347" y="5747"/>
                  </a:lnTo>
                  <a:cubicBezTo>
                    <a:pt x="1347" y="5376"/>
                    <a:pt x="1038" y="5073"/>
                    <a:pt x="667" y="5066"/>
                  </a:cubicBezTo>
                  <a:cubicBezTo>
                    <a:pt x="663" y="5067"/>
                    <a:pt x="659" y="5067"/>
                    <a:pt x="655" y="5067"/>
                  </a:cubicBezTo>
                  <a:cubicBezTo>
                    <a:pt x="523" y="5067"/>
                    <a:pt x="420" y="4959"/>
                    <a:pt x="426" y="4826"/>
                  </a:cubicBezTo>
                  <a:lnTo>
                    <a:pt x="426" y="4304"/>
                  </a:lnTo>
                  <a:cubicBezTo>
                    <a:pt x="595" y="4205"/>
                    <a:pt x="782" y="4157"/>
                    <a:pt x="969" y="4157"/>
                  </a:cubicBezTo>
                  <a:close/>
                  <a:moveTo>
                    <a:pt x="2048" y="8269"/>
                  </a:moveTo>
                  <a:cubicBezTo>
                    <a:pt x="2310" y="8269"/>
                    <a:pt x="2523" y="8482"/>
                    <a:pt x="2523" y="8744"/>
                  </a:cubicBezTo>
                  <a:lnTo>
                    <a:pt x="2523" y="13348"/>
                  </a:lnTo>
                  <a:cubicBezTo>
                    <a:pt x="2536" y="13878"/>
                    <a:pt x="2117" y="14318"/>
                    <a:pt x="1588" y="14318"/>
                  </a:cubicBezTo>
                  <a:cubicBezTo>
                    <a:pt x="1059" y="14318"/>
                    <a:pt x="633" y="13878"/>
                    <a:pt x="653" y="13348"/>
                  </a:cubicBezTo>
                  <a:lnTo>
                    <a:pt x="653" y="8744"/>
                  </a:lnTo>
                  <a:cubicBezTo>
                    <a:pt x="653" y="8482"/>
                    <a:pt x="866" y="8269"/>
                    <a:pt x="1127" y="8269"/>
                  </a:cubicBezTo>
                  <a:close/>
                  <a:moveTo>
                    <a:pt x="2983" y="1"/>
                  </a:moveTo>
                  <a:cubicBezTo>
                    <a:pt x="2978" y="1"/>
                    <a:pt x="2974" y="1"/>
                    <a:pt x="2969" y="1"/>
                  </a:cubicBezTo>
                  <a:cubicBezTo>
                    <a:pt x="2853" y="1"/>
                    <a:pt x="2756" y="97"/>
                    <a:pt x="2756" y="214"/>
                  </a:cubicBezTo>
                  <a:lnTo>
                    <a:pt x="2756" y="3671"/>
                  </a:lnTo>
                  <a:cubicBezTo>
                    <a:pt x="2756" y="3836"/>
                    <a:pt x="2634" y="3919"/>
                    <a:pt x="2512" y="3919"/>
                  </a:cubicBezTo>
                  <a:cubicBezTo>
                    <a:pt x="2390" y="3919"/>
                    <a:pt x="2268" y="3836"/>
                    <a:pt x="2268" y="3671"/>
                  </a:cubicBezTo>
                  <a:lnTo>
                    <a:pt x="2268" y="214"/>
                  </a:lnTo>
                  <a:cubicBezTo>
                    <a:pt x="2255" y="83"/>
                    <a:pt x="2153" y="18"/>
                    <a:pt x="2052" y="18"/>
                  </a:cubicBezTo>
                  <a:cubicBezTo>
                    <a:pt x="1950" y="18"/>
                    <a:pt x="1849" y="83"/>
                    <a:pt x="1835" y="214"/>
                  </a:cubicBezTo>
                  <a:lnTo>
                    <a:pt x="1835" y="3671"/>
                  </a:lnTo>
                  <a:cubicBezTo>
                    <a:pt x="1835" y="3836"/>
                    <a:pt x="1713" y="3919"/>
                    <a:pt x="1591" y="3919"/>
                  </a:cubicBezTo>
                  <a:cubicBezTo>
                    <a:pt x="1469" y="3919"/>
                    <a:pt x="1347" y="3836"/>
                    <a:pt x="1347" y="3671"/>
                  </a:cubicBezTo>
                  <a:lnTo>
                    <a:pt x="1347" y="214"/>
                  </a:lnTo>
                  <a:cubicBezTo>
                    <a:pt x="1337" y="83"/>
                    <a:pt x="1236" y="18"/>
                    <a:pt x="1134" y="18"/>
                  </a:cubicBezTo>
                  <a:cubicBezTo>
                    <a:pt x="1033" y="18"/>
                    <a:pt x="932" y="83"/>
                    <a:pt x="921" y="214"/>
                  </a:cubicBezTo>
                  <a:lnTo>
                    <a:pt x="921" y="3671"/>
                  </a:lnTo>
                  <a:cubicBezTo>
                    <a:pt x="918" y="3836"/>
                    <a:pt x="794" y="3919"/>
                    <a:pt x="671" y="3919"/>
                  </a:cubicBezTo>
                  <a:cubicBezTo>
                    <a:pt x="548" y="3919"/>
                    <a:pt x="426" y="3836"/>
                    <a:pt x="426" y="3671"/>
                  </a:cubicBezTo>
                  <a:lnTo>
                    <a:pt x="426" y="214"/>
                  </a:lnTo>
                  <a:cubicBezTo>
                    <a:pt x="416" y="83"/>
                    <a:pt x="315" y="18"/>
                    <a:pt x="213" y="18"/>
                  </a:cubicBezTo>
                  <a:cubicBezTo>
                    <a:pt x="112" y="18"/>
                    <a:pt x="11" y="83"/>
                    <a:pt x="0" y="214"/>
                  </a:cubicBezTo>
                  <a:lnTo>
                    <a:pt x="0" y="4826"/>
                  </a:lnTo>
                  <a:cubicBezTo>
                    <a:pt x="0" y="5197"/>
                    <a:pt x="303" y="5499"/>
                    <a:pt x="674" y="5499"/>
                  </a:cubicBezTo>
                  <a:cubicBezTo>
                    <a:pt x="811" y="5506"/>
                    <a:pt x="921" y="5609"/>
                    <a:pt x="921" y="5747"/>
                  </a:cubicBezTo>
                  <a:lnTo>
                    <a:pt x="921" y="7864"/>
                  </a:lnTo>
                  <a:cubicBezTo>
                    <a:pt x="516" y="7967"/>
                    <a:pt x="234" y="8324"/>
                    <a:pt x="234" y="8744"/>
                  </a:cubicBezTo>
                  <a:lnTo>
                    <a:pt x="234" y="13355"/>
                  </a:lnTo>
                  <a:cubicBezTo>
                    <a:pt x="234" y="14105"/>
                    <a:pt x="846" y="14723"/>
                    <a:pt x="1602" y="14723"/>
                  </a:cubicBezTo>
                  <a:cubicBezTo>
                    <a:pt x="2358" y="14723"/>
                    <a:pt x="2969" y="14105"/>
                    <a:pt x="2969" y="13355"/>
                  </a:cubicBezTo>
                  <a:lnTo>
                    <a:pt x="2969" y="8744"/>
                  </a:lnTo>
                  <a:cubicBezTo>
                    <a:pt x="2969" y="8324"/>
                    <a:pt x="2688" y="7960"/>
                    <a:pt x="2282" y="7864"/>
                  </a:cubicBezTo>
                  <a:lnTo>
                    <a:pt x="2282" y="5747"/>
                  </a:lnTo>
                  <a:cubicBezTo>
                    <a:pt x="2282" y="5609"/>
                    <a:pt x="2392" y="5499"/>
                    <a:pt x="2530" y="5499"/>
                  </a:cubicBezTo>
                  <a:cubicBezTo>
                    <a:pt x="2901" y="5499"/>
                    <a:pt x="3203" y="5197"/>
                    <a:pt x="3203" y="4826"/>
                  </a:cubicBezTo>
                  <a:lnTo>
                    <a:pt x="3203" y="214"/>
                  </a:lnTo>
                  <a:cubicBezTo>
                    <a:pt x="3203" y="95"/>
                    <a:pt x="3107" y="1"/>
                    <a:pt x="29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5396079" y="1720481"/>
              <a:ext cx="105805" cy="377093"/>
            </a:xfrm>
            <a:custGeom>
              <a:avLst/>
              <a:gdLst/>
              <a:ahLst/>
              <a:cxnLst/>
              <a:rect l="l" t="t" r="r" b="b"/>
              <a:pathLst>
                <a:path w="4131" h="14723" extrusionOk="0">
                  <a:moveTo>
                    <a:pt x="2062" y="433"/>
                  </a:moveTo>
                  <a:cubicBezTo>
                    <a:pt x="2495" y="433"/>
                    <a:pt x="2887" y="687"/>
                    <a:pt x="3175" y="1168"/>
                  </a:cubicBezTo>
                  <a:cubicBezTo>
                    <a:pt x="3512" y="1711"/>
                    <a:pt x="3684" y="2502"/>
                    <a:pt x="3684" y="3443"/>
                  </a:cubicBezTo>
                  <a:cubicBezTo>
                    <a:pt x="3684" y="4028"/>
                    <a:pt x="3368" y="4564"/>
                    <a:pt x="2859" y="4859"/>
                  </a:cubicBezTo>
                  <a:lnTo>
                    <a:pt x="2866" y="4859"/>
                  </a:lnTo>
                  <a:cubicBezTo>
                    <a:pt x="2516" y="5059"/>
                    <a:pt x="2303" y="5430"/>
                    <a:pt x="2309" y="5835"/>
                  </a:cubicBezTo>
                  <a:lnTo>
                    <a:pt x="2309" y="7835"/>
                  </a:lnTo>
                  <a:lnTo>
                    <a:pt x="1815" y="7835"/>
                  </a:lnTo>
                  <a:lnTo>
                    <a:pt x="1815" y="5835"/>
                  </a:lnTo>
                  <a:cubicBezTo>
                    <a:pt x="1821" y="5430"/>
                    <a:pt x="1608" y="5059"/>
                    <a:pt x="1258" y="4859"/>
                  </a:cubicBezTo>
                  <a:cubicBezTo>
                    <a:pt x="749" y="4564"/>
                    <a:pt x="433" y="4028"/>
                    <a:pt x="433" y="3443"/>
                  </a:cubicBezTo>
                  <a:cubicBezTo>
                    <a:pt x="433" y="2495"/>
                    <a:pt x="605" y="1711"/>
                    <a:pt x="942" y="1168"/>
                  </a:cubicBezTo>
                  <a:cubicBezTo>
                    <a:pt x="1237" y="687"/>
                    <a:pt x="1622" y="433"/>
                    <a:pt x="2062" y="433"/>
                  </a:cubicBezTo>
                  <a:close/>
                  <a:moveTo>
                    <a:pt x="2522" y="8268"/>
                  </a:moveTo>
                  <a:cubicBezTo>
                    <a:pt x="2784" y="8268"/>
                    <a:pt x="2997" y="8481"/>
                    <a:pt x="2997" y="8743"/>
                  </a:cubicBezTo>
                  <a:lnTo>
                    <a:pt x="2997" y="13347"/>
                  </a:lnTo>
                  <a:cubicBezTo>
                    <a:pt x="3010" y="13877"/>
                    <a:pt x="2591" y="14317"/>
                    <a:pt x="2062" y="14317"/>
                  </a:cubicBezTo>
                  <a:cubicBezTo>
                    <a:pt x="1533" y="14317"/>
                    <a:pt x="1107" y="13877"/>
                    <a:pt x="1127" y="13347"/>
                  </a:cubicBezTo>
                  <a:lnTo>
                    <a:pt x="1127" y="8743"/>
                  </a:lnTo>
                  <a:cubicBezTo>
                    <a:pt x="1127" y="8481"/>
                    <a:pt x="1340" y="8268"/>
                    <a:pt x="1601" y="8268"/>
                  </a:cubicBezTo>
                  <a:close/>
                  <a:moveTo>
                    <a:pt x="2062" y="0"/>
                  </a:moveTo>
                  <a:cubicBezTo>
                    <a:pt x="1471" y="0"/>
                    <a:pt x="942" y="337"/>
                    <a:pt x="570" y="948"/>
                  </a:cubicBezTo>
                  <a:cubicBezTo>
                    <a:pt x="199" y="1553"/>
                    <a:pt x="0" y="2426"/>
                    <a:pt x="0" y="3443"/>
                  </a:cubicBezTo>
                  <a:cubicBezTo>
                    <a:pt x="0" y="4186"/>
                    <a:pt x="399" y="4866"/>
                    <a:pt x="1045" y="5237"/>
                  </a:cubicBezTo>
                  <a:cubicBezTo>
                    <a:pt x="1258" y="5361"/>
                    <a:pt x="1388" y="5588"/>
                    <a:pt x="1382" y="5835"/>
                  </a:cubicBezTo>
                  <a:lnTo>
                    <a:pt x="1382" y="7863"/>
                  </a:lnTo>
                  <a:cubicBezTo>
                    <a:pt x="983" y="7966"/>
                    <a:pt x="694" y="8323"/>
                    <a:pt x="694" y="8743"/>
                  </a:cubicBezTo>
                  <a:lnTo>
                    <a:pt x="694" y="13354"/>
                  </a:lnTo>
                  <a:cubicBezTo>
                    <a:pt x="694" y="14104"/>
                    <a:pt x="1306" y="14722"/>
                    <a:pt x="2062" y="14722"/>
                  </a:cubicBezTo>
                  <a:cubicBezTo>
                    <a:pt x="2818" y="14722"/>
                    <a:pt x="3430" y="14104"/>
                    <a:pt x="3430" y="13354"/>
                  </a:cubicBezTo>
                  <a:lnTo>
                    <a:pt x="3430" y="8743"/>
                  </a:lnTo>
                  <a:cubicBezTo>
                    <a:pt x="3430" y="8323"/>
                    <a:pt x="3148" y="7959"/>
                    <a:pt x="2742" y="7863"/>
                  </a:cubicBezTo>
                  <a:lnTo>
                    <a:pt x="2742" y="5835"/>
                  </a:lnTo>
                  <a:cubicBezTo>
                    <a:pt x="2742" y="5588"/>
                    <a:pt x="2873" y="5354"/>
                    <a:pt x="3086" y="5230"/>
                  </a:cubicBezTo>
                  <a:cubicBezTo>
                    <a:pt x="3732" y="4866"/>
                    <a:pt x="4131" y="4186"/>
                    <a:pt x="4131" y="3443"/>
                  </a:cubicBezTo>
                  <a:cubicBezTo>
                    <a:pt x="4131" y="2419"/>
                    <a:pt x="3931" y="1560"/>
                    <a:pt x="3560" y="942"/>
                  </a:cubicBezTo>
                  <a:cubicBezTo>
                    <a:pt x="3182" y="330"/>
                    <a:pt x="2653" y="0"/>
                    <a:pt x="206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5449225" y="1944744"/>
              <a:ext cx="10937" cy="22283"/>
            </a:xfrm>
            <a:custGeom>
              <a:avLst/>
              <a:gdLst/>
              <a:ahLst/>
              <a:cxnLst/>
              <a:rect l="l" t="t" r="r" b="b"/>
              <a:pathLst>
                <a:path w="427" h="870" extrusionOk="0">
                  <a:moveTo>
                    <a:pt x="214" y="0"/>
                  </a:moveTo>
                  <a:cubicBezTo>
                    <a:pt x="97" y="0"/>
                    <a:pt x="1" y="97"/>
                    <a:pt x="1" y="213"/>
                  </a:cubicBezTo>
                  <a:lnTo>
                    <a:pt x="1" y="674"/>
                  </a:lnTo>
                  <a:cubicBezTo>
                    <a:pt x="11" y="804"/>
                    <a:pt x="112" y="870"/>
                    <a:pt x="214" y="870"/>
                  </a:cubicBezTo>
                  <a:cubicBezTo>
                    <a:pt x="315" y="870"/>
                    <a:pt x="417" y="804"/>
                    <a:pt x="427" y="674"/>
                  </a:cubicBezTo>
                  <a:lnTo>
                    <a:pt x="427" y="213"/>
                  </a:lnTo>
                  <a:cubicBezTo>
                    <a:pt x="427" y="97"/>
                    <a:pt x="331" y="0"/>
                    <a:pt x="21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5449225" y="1980115"/>
              <a:ext cx="11116" cy="63673"/>
            </a:xfrm>
            <a:custGeom>
              <a:avLst/>
              <a:gdLst/>
              <a:ahLst/>
              <a:cxnLst/>
              <a:rect l="l" t="t" r="r" b="b"/>
              <a:pathLst>
                <a:path w="434" h="2486" extrusionOk="0">
                  <a:moveTo>
                    <a:pt x="214" y="1"/>
                  </a:moveTo>
                  <a:cubicBezTo>
                    <a:pt x="97" y="1"/>
                    <a:pt x="1" y="97"/>
                    <a:pt x="1" y="214"/>
                  </a:cubicBezTo>
                  <a:lnTo>
                    <a:pt x="1" y="2289"/>
                  </a:lnTo>
                  <a:cubicBezTo>
                    <a:pt x="11" y="2420"/>
                    <a:pt x="112" y="2485"/>
                    <a:pt x="214" y="2485"/>
                  </a:cubicBezTo>
                  <a:cubicBezTo>
                    <a:pt x="315" y="2485"/>
                    <a:pt x="417" y="2420"/>
                    <a:pt x="427" y="2289"/>
                  </a:cubicBezTo>
                  <a:lnTo>
                    <a:pt x="427" y="221"/>
                  </a:lnTo>
                  <a:cubicBezTo>
                    <a:pt x="434" y="97"/>
                    <a:pt x="337" y="1"/>
                    <a:pt x="21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5566812" y="1944744"/>
              <a:ext cx="11833" cy="23333"/>
            </a:xfrm>
            <a:custGeom>
              <a:avLst/>
              <a:gdLst/>
              <a:ahLst/>
              <a:cxnLst/>
              <a:rect l="l" t="t" r="r" b="b"/>
              <a:pathLst>
                <a:path w="462" h="911" extrusionOk="0">
                  <a:moveTo>
                    <a:pt x="235" y="0"/>
                  </a:moveTo>
                  <a:cubicBezTo>
                    <a:pt x="111" y="0"/>
                    <a:pt x="15" y="97"/>
                    <a:pt x="15" y="213"/>
                  </a:cubicBezTo>
                  <a:lnTo>
                    <a:pt x="15" y="674"/>
                  </a:lnTo>
                  <a:cubicBezTo>
                    <a:pt x="1" y="832"/>
                    <a:pt x="116" y="911"/>
                    <a:pt x="231" y="911"/>
                  </a:cubicBezTo>
                  <a:cubicBezTo>
                    <a:pt x="346" y="911"/>
                    <a:pt x="461" y="832"/>
                    <a:pt x="448" y="674"/>
                  </a:cubicBezTo>
                  <a:lnTo>
                    <a:pt x="448" y="213"/>
                  </a:lnTo>
                  <a:cubicBezTo>
                    <a:pt x="448" y="97"/>
                    <a:pt x="351" y="0"/>
                    <a:pt x="23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5566812" y="1980115"/>
              <a:ext cx="11833" cy="64723"/>
            </a:xfrm>
            <a:custGeom>
              <a:avLst/>
              <a:gdLst/>
              <a:ahLst/>
              <a:cxnLst/>
              <a:rect l="l" t="t" r="r" b="b"/>
              <a:pathLst>
                <a:path w="462" h="2527" extrusionOk="0">
                  <a:moveTo>
                    <a:pt x="235" y="1"/>
                  </a:moveTo>
                  <a:cubicBezTo>
                    <a:pt x="111" y="1"/>
                    <a:pt x="15" y="97"/>
                    <a:pt x="15" y="214"/>
                  </a:cubicBezTo>
                  <a:lnTo>
                    <a:pt x="15" y="2289"/>
                  </a:lnTo>
                  <a:cubicBezTo>
                    <a:pt x="1" y="2448"/>
                    <a:pt x="116" y="2527"/>
                    <a:pt x="231" y="2527"/>
                  </a:cubicBezTo>
                  <a:cubicBezTo>
                    <a:pt x="346" y="2527"/>
                    <a:pt x="461" y="2448"/>
                    <a:pt x="448" y="2289"/>
                  </a:cubicBezTo>
                  <a:lnTo>
                    <a:pt x="448" y="221"/>
                  </a:lnTo>
                  <a:cubicBezTo>
                    <a:pt x="448" y="97"/>
                    <a:pt x="351" y="1"/>
                    <a:pt x="23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28"/>
          <p:cNvGrpSpPr/>
          <p:nvPr/>
        </p:nvGrpSpPr>
        <p:grpSpPr>
          <a:xfrm>
            <a:off x="1890315" y="1799110"/>
            <a:ext cx="382369" cy="308451"/>
            <a:chOff x="896014" y="1755135"/>
            <a:chExt cx="382369" cy="308451"/>
          </a:xfrm>
        </p:grpSpPr>
        <p:sp>
          <p:nvSpPr>
            <p:cNvPr id="690" name="Google Shape;690;p28"/>
            <p:cNvSpPr/>
            <p:nvPr/>
          </p:nvSpPr>
          <p:spPr>
            <a:xfrm>
              <a:off x="896014" y="1755135"/>
              <a:ext cx="382369" cy="308451"/>
            </a:xfrm>
            <a:custGeom>
              <a:avLst/>
              <a:gdLst/>
              <a:ahLst/>
              <a:cxnLst/>
              <a:rect l="l" t="t" r="r" b="b"/>
              <a:pathLst>
                <a:path w="14929" h="12043" extrusionOk="0">
                  <a:moveTo>
                    <a:pt x="5657" y="4345"/>
                  </a:moveTo>
                  <a:cubicBezTo>
                    <a:pt x="5753" y="4345"/>
                    <a:pt x="5843" y="4352"/>
                    <a:pt x="5939" y="4352"/>
                  </a:cubicBezTo>
                  <a:lnTo>
                    <a:pt x="9025" y="4352"/>
                  </a:lnTo>
                  <a:cubicBezTo>
                    <a:pt x="8585" y="4991"/>
                    <a:pt x="8035" y="5534"/>
                    <a:pt x="7265" y="5534"/>
                  </a:cubicBezTo>
                  <a:cubicBezTo>
                    <a:pt x="6935" y="5534"/>
                    <a:pt x="6605" y="5444"/>
                    <a:pt x="6324" y="5273"/>
                  </a:cubicBezTo>
                  <a:cubicBezTo>
                    <a:pt x="5980" y="5073"/>
                    <a:pt x="5733" y="4737"/>
                    <a:pt x="5657" y="4345"/>
                  </a:cubicBezTo>
                  <a:close/>
                  <a:moveTo>
                    <a:pt x="13266" y="468"/>
                  </a:moveTo>
                  <a:lnTo>
                    <a:pt x="13266" y="1602"/>
                  </a:lnTo>
                  <a:cubicBezTo>
                    <a:pt x="13266" y="1657"/>
                    <a:pt x="13293" y="1712"/>
                    <a:pt x="13334" y="1754"/>
                  </a:cubicBezTo>
                  <a:lnTo>
                    <a:pt x="13561" y="1980"/>
                  </a:lnTo>
                  <a:cubicBezTo>
                    <a:pt x="13685" y="2104"/>
                    <a:pt x="13767" y="2255"/>
                    <a:pt x="13809" y="2427"/>
                  </a:cubicBezTo>
                  <a:lnTo>
                    <a:pt x="14297" y="4523"/>
                  </a:lnTo>
                  <a:cubicBezTo>
                    <a:pt x="14375" y="4886"/>
                    <a:pt x="14088" y="5185"/>
                    <a:pt x="13767" y="5185"/>
                  </a:cubicBezTo>
                  <a:cubicBezTo>
                    <a:pt x="13669" y="5185"/>
                    <a:pt x="13567" y="5157"/>
                    <a:pt x="13472" y="5094"/>
                  </a:cubicBezTo>
                  <a:lnTo>
                    <a:pt x="11760" y="3953"/>
                  </a:lnTo>
                  <a:cubicBezTo>
                    <a:pt x="11722" y="3928"/>
                    <a:pt x="11681" y="3916"/>
                    <a:pt x="11640" y="3916"/>
                  </a:cubicBezTo>
                  <a:cubicBezTo>
                    <a:pt x="11547" y="3916"/>
                    <a:pt x="11459" y="3977"/>
                    <a:pt x="11430" y="4077"/>
                  </a:cubicBezTo>
                  <a:cubicBezTo>
                    <a:pt x="10819" y="6489"/>
                    <a:pt x="11719" y="8984"/>
                    <a:pt x="12035" y="9747"/>
                  </a:cubicBezTo>
                  <a:lnTo>
                    <a:pt x="11465" y="9981"/>
                  </a:lnTo>
                  <a:cubicBezTo>
                    <a:pt x="11183" y="9465"/>
                    <a:pt x="10826" y="8998"/>
                    <a:pt x="10399" y="8585"/>
                  </a:cubicBezTo>
                  <a:cubicBezTo>
                    <a:pt x="9554" y="7781"/>
                    <a:pt x="8578" y="7376"/>
                    <a:pt x="7492" y="7376"/>
                  </a:cubicBezTo>
                  <a:cubicBezTo>
                    <a:pt x="6413" y="7376"/>
                    <a:pt x="5430" y="7781"/>
                    <a:pt x="4592" y="8585"/>
                  </a:cubicBezTo>
                  <a:cubicBezTo>
                    <a:pt x="4166" y="8998"/>
                    <a:pt x="3801" y="9472"/>
                    <a:pt x="3519" y="9994"/>
                  </a:cubicBezTo>
                  <a:cubicBezTo>
                    <a:pt x="3313" y="9919"/>
                    <a:pt x="3121" y="9836"/>
                    <a:pt x="2928" y="9747"/>
                  </a:cubicBezTo>
                  <a:lnTo>
                    <a:pt x="4475" y="4888"/>
                  </a:lnTo>
                  <a:cubicBezTo>
                    <a:pt x="4509" y="4785"/>
                    <a:pt x="4454" y="4668"/>
                    <a:pt x="4351" y="4627"/>
                  </a:cubicBezTo>
                  <a:cubicBezTo>
                    <a:pt x="4170" y="4547"/>
                    <a:pt x="3993" y="4508"/>
                    <a:pt x="3823" y="4508"/>
                  </a:cubicBezTo>
                  <a:cubicBezTo>
                    <a:pt x="3639" y="4508"/>
                    <a:pt x="3464" y="4554"/>
                    <a:pt x="3300" y="4647"/>
                  </a:cubicBezTo>
                  <a:cubicBezTo>
                    <a:pt x="2708" y="4970"/>
                    <a:pt x="2413" y="5802"/>
                    <a:pt x="2289" y="6283"/>
                  </a:cubicBezTo>
                  <a:lnTo>
                    <a:pt x="1526" y="5671"/>
                  </a:lnTo>
                  <a:cubicBezTo>
                    <a:pt x="1781" y="4908"/>
                    <a:pt x="2145" y="4400"/>
                    <a:pt x="2598" y="4152"/>
                  </a:cubicBezTo>
                  <a:cubicBezTo>
                    <a:pt x="2817" y="4036"/>
                    <a:pt x="3060" y="3977"/>
                    <a:pt x="3306" y="3977"/>
                  </a:cubicBezTo>
                  <a:cubicBezTo>
                    <a:pt x="3453" y="3977"/>
                    <a:pt x="3602" y="3998"/>
                    <a:pt x="3746" y="4042"/>
                  </a:cubicBezTo>
                  <a:cubicBezTo>
                    <a:pt x="4227" y="4173"/>
                    <a:pt x="4715" y="4262"/>
                    <a:pt x="5217" y="4310"/>
                  </a:cubicBezTo>
                  <a:cubicBezTo>
                    <a:pt x="5286" y="4874"/>
                    <a:pt x="5616" y="5362"/>
                    <a:pt x="6104" y="5644"/>
                  </a:cubicBezTo>
                  <a:cubicBezTo>
                    <a:pt x="6454" y="5857"/>
                    <a:pt x="6853" y="5967"/>
                    <a:pt x="7265" y="5967"/>
                  </a:cubicBezTo>
                  <a:cubicBezTo>
                    <a:pt x="8585" y="5967"/>
                    <a:pt x="9341" y="4695"/>
                    <a:pt x="9753" y="4015"/>
                  </a:cubicBezTo>
                  <a:cubicBezTo>
                    <a:pt x="10241" y="3204"/>
                    <a:pt x="10681" y="2489"/>
                    <a:pt x="11135" y="2022"/>
                  </a:cubicBezTo>
                  <a:cubicBezTo>
                    <a:pt x="11588" y="1554"/>
                    <a:pt x="12022" y="1355"/>
                    <a:pt x="12564" y="1355"/>
                  </a:cubicBezTo>
                  <a:cubicBezTo>
                    <a:pt x="12668" y="1355"/>
                    <a:pt x="12757" y="1279"/>
                    <a:pt x="12778" y="1169"/>
                  </a:cubicBezTo>
                  <a:cubicBezTo>
                    <a:pt x="12805" y="1032"/>
                    <a:pt x="12853" y="901"/>
                    <a:pt x="12922" y="778"/>
                  </a:cubicBezTo>
                  <a:cubicBezTo>
                    <a:pt x="12997" y="633"/>
                    <a:pt x="13121" y="523"/>
                    <a:pt x="13266" y="468"/>
                  </a:cubicBezTo>
                  <a:close/>
                  <a:moveTo>
                    <a:pt x="7492" y="7809"/>
                  </a:moveTo>
                  <a:cubicBezTo>
                    <a:pt x="9527" y="7809"/>
                    <a:pt x="10674" y="9458"/>
                    <a:pt x="11059" y="10139"/>
                  </a:cubicBezTo>
                  <a:cubicBezTo>
                    <a:pt x="9905" y="10503"/>
                    <a:pt x="8702" y="10689"/>
                    <a:pt x="7492" y="10689"/>
                  </a:cubicBezTo>
                  <a:cubicBezTo>
                    <a:pt x="6282" y="10689"/>
                    <a:pt x="5080" y="10503"/>
                    <a:pt x="3932" y="10139"/>
                  </a:cubicBezTo>
                  <a:cubicBezTo>
                    <a:pt x="4317" y="9458"/>
                    <a:pt x="5458" y="7809"/>
                    <a:pt x="7492" y="7809"/>
                  </a:cubicBezTo>
                  <a:close/>
                  <a:moveTo>
                    <a:pt x="805" y="8957"/>
                  </a:moveTo>
                  <a:cubicBezTo>
                    <a:pt x="866" y="8957"/>
                    <a:pt x="921" y="8977"/>
                    <a:pt x="970" y="9018"/>
                  </a:cubicBezTo>
                  <a:cubicBezTo>
                    <a:pt x="2482" y="10331"/>
                    <a:pt x="4922" y="11115"/>
                    <a:pt x="7492" y="11115"/>
                  </a:cubicBezTo>
                  <a:cubicBezTo>
                    <a:pt x="10063" y="11115"/>
                    <a:pt x="12503" y="10331"/>
                    <a:pt x="14015" y="9018"/>
                  </a:cubicBezTo>
                  <a:cubicBezTo>
                    <a:pt x="14063" y="8976"/>
                    <a:pt x="14118" y="8958"/>
                    <a:pt x="14173" y="8958"/>
                  </a:cubicBezTo>
                  <a:cubicBezTo>
                    <a:pt x="14305" y="8958"/>
                    <a:pt x="14430" y="9069"/>
                    <a:pt x="14420" y="9225"/>
                  </a:cubicBezTo>
                  <a:lnTo>
                    <a:pt x="14420" y="9218"/>
                  </a:lnTo>
                  <a:cubicBezTo>
                    <a:pt x="14413" y="9286"/>
                    <a:pt x="14386" y="9348"/>
                    <a:pt x="14331" y="9390"/>
                  </a:cubicBezTo>
                  <a:cubicBezTo>
                    <a:pt x="12709" y="10805"/>
                    <a:pt x="10207" y="11610"/>
                    <a:pt x="7492" y="11610"/>
                  </a:cubicBezTo>
                  <a:cubicBezTo>
                    <a:pt x="4770" y="11610"/>
                    <a:pt x="2282" y="10799"/>
                    <a:pt x="646" y="9390"/>
                  </a:cubicBezTo>
                  <a:cubicBezTo>
                    <a:pt x="482" y="9245"/>
                    <a:pt x="571" y="8970"/>
                    <a:pt x="791" y="8957"/>
                  </a:cubicBezTo>
                  <a:close/>
                  <a:moveTo>
                    <a:pt x="13485" y="1"/>
                  </a:moveTo>
                  <a:cubicBezTo>
                    <a:pt x="12826" y="1"/>
                    <a:pt x="12503" y="537"/>
                    <a:pt x="12393" y="929"/>
                  </a:cubicBezTo>
                  <a:cubicBezTo>
                    <a:pt x="11808" y="970"/>
                    <a:pt x="11307" y="1224"/>
                    <a:pt x="10826" y="1726"/>
                  </a:cubicBezTo>
                  <a:cubicBezTo>
                    <a:pt x="10344" y="2221"/>
                    <a:pt x="9884" y="2956"/>
                    <a:pt x="9382" y="3795"/>
                  </a:cubicBezTo>
                  <a:lnTo>
                    <a:pt x="9307" y="3919"/>
                  </a:lnTo>
                  <a:lnTo>
                    <a:pt x="5939" y="3919"/>
                  </a:lnTo>
                  <a:cubicBezTo>
                    <a:pt x="5231" y="3912"/>
                    <a:pt x="4530" y="3809"/>
                    <a:pt x="3856" y="3623"/>
                  </a:cubicBezTo>
                  <a:cubicBezTo>
                    <a:pt x="3691" y="3580"/>
                    <a:pt x="3495" y="3548"/>
                    <a:pt x="3283" y="3548"/>
                  </a:cubicBezTo>
                  <a:cubicBezTo>
                    <a:pt x="2545" y="3548"/>
                    <a:pt x="1610" y="3944"/>
                    <a:pt x="1066" y="5685"/>
                  </a:cubicBezTo>
                  <a:cubicBezTo>
                    <a:pt x="1038" y="5767"/>
                    <a:pt x="1066" y="5864"/>
                    <a:pt x="1134" y="5919"/>
                  </a:cubicBezTo>
                  <a:lnTo>
                    <a:pt x="2289" y="6840"/>
                  </a:lnTo>
                  <a:cubicBezTo>
                    <a:pt x="2330" y="6872"/>
                    <a:pt x="2377" y="6887"/>
                    <a:pt x="2423" y="6887"/>
                  </a:cubicBezTo>
                  <a:cubicBezTo>
                    <a:pt x="2524" y="6887"/>
                    <a:pt x="2621" y="6816"/>
                    <a:pt x="2640" y="6702"/>
                  </a:cubicBezTo>
                  <a:cubicBezTo>
                    <a:pt x="2695" y="6338"/>
                    <a:pt x="2970" y="5321"/>
                    <a:pt x="3506" y="5025"/>
                  </a:cubicBezTo>
                  <a:cubicBezTo>
                    <a:pt x="3607" y="4970"/>
                    <a:pt x="3716" y="4943"/>
                    <a:pt x="3830" y="4943"/>
                  </a:cubicBezTo>
                  <a:cubicBezTo>
                    <a:pt x="3886" y="4943"/>
                    <a:pt x="3943" y="4950"/>
                    <a:pt x="4001" y="4963"/>
                  </a:cubicBezTo>
                  <a:lnTo>
                    <a:pt x="2537" y="9561"/>
                  </a:lnTo>
                  <a:cubicBezTo>
                    <a:pt x="2076" y="9321"/>
                    <a:pt x="1650" y="9032"/>
                    <a:pt x="1258" y="8702"/>
                  </a:cubicBezTo>
                  <a:cubicBezTo>
                    <a:pt x="1121" y="8562"/>
                    <a:pt x="943" y="8493"/>
                    <a:pt x="766" y="8493"/>
                  </a:cubicBezTo>
                  <a:cubicBezTo>
                    <a:pt x="578" y="8493"/>
                    <a:pt x="392" y="8571"/>
                    <a:pt x="262" y="8723"/>
                  </a:cubicBezTo>
                  <a:cubicBezTo>
                    <a:pt x="0" y="9025"/>
                    <a:pt x="49" y="9479"/>
                    <a:pt x="365" y="9713"/>
                  </a:cubicBezTo>
                  <a:cubicBezTo>
                    <a:pt x="2069" y="11190"/>
                    <a:pt x="4667" y="12043"/>
                    <a:pt x="7492" y="12043"/>
                  </a:cubicBezTo>
                  <a:cubicBezTo>
                    <a:pt x="10317" y="12043"/>
                    <a:pt x="12915" y="11190"/>
                    <a:pt x="14620" y="9713"/>
                  </a:cubicBezTo>
                  <a:cubicBezTo>
                    <a:pt x="14901" y="9472"/>
                    <a:pt x="14929" y="9039"/>
                    <a:pt x="14688" y="8757"/>
                  </a:cubicBezTo>
                  <a:cubicBezTo>
                    <a:pt x="14553" y="8603"/>
                    <a:pt x="14365" y="8525"/>
                    <a:pt x="14176" y="8525"/>
                  </a:cubicBezTo>
                  <a:cubicBezTo>
                    <a:pt x="14019" y="8525"/>
                    <a:pt x="13861" y="8579"/>
                    <a:pt x="13733" y="8689"/>
                  </a:cubicBezTo>
                  <a:cubicBezTo>
                    <a:pt x="13334" y="9032"/>
                    <a:pt x="12894" y="9328"/>
                    <a:pt x="12427" y="9568"/>
                  </a:cubicBezTo>
                  <a:cubicBezTo>
                    <a:pt x="12131" y="8860"/>
                    <a:pt x="11341" y="6668"/>
                    <a:pt x="11781" y="4489"/>
                  </a:cubicBezTo>
                  <a:lnTo>
                    <a:pt x="11781" y="4489"/>
                  </a:lnTo>
                  <a:lnTo>
                    <a:pt x="13231" y="5451"/>
                  </a:lnTo>
                  <a:cubicBezTo>
                    <a:pt x="13404" y="5567"/>
                    <a:pt x="13589" y="5618"/>
                    <a:pt x="13769" y="5618"/>
                  </a:cubicBezTo>
                  <a:cubicBezTo>
                    <a:pt x="14347" y="5618"/>
                    <a:pt x="14868" y="5083"/>
                    <a:pt x="14716" y="4427"/>
                  </a:cubicBezTo>
                  <a:lnTo>
                    <a:pt x="14228" y="2331"/>
                  </a:lnTo>
                  <a:cubicBezTo>
                    <a:pt x="14173" y="2084"/>
                    <a:pt x="14049" y="1857"/>
                    <a:pt x="13863" y="1671"/>
                  </a:cubicBezTo>
                  <a:lnTo>
                    <a:pt x="13699" y="1513"/>
                  </a:lnTo>
                  <a:lnTo>
                    <a:pt x="13699" y="908"/>
                  </a:lnTo>
                  <a:lnTo>
                    <a:pt x="13699" y="434"/>
                  </a:lnTo>
                  <a:lnTo>
                    <a:pt x="13699" y="235"/>
                  </a:lnTo>
                  <a:cubicBezTo>
                    <a:pt x="13705" y="104"/>
                    <a:pt x="13609" y="1"/>
                    <a:pt x="1348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1223982" y="1822828"/>
              <a:ext cx="11116" cy="16494"/>
            </a:xfrm>
            <a:custGeom>
              <a:avLst/>
              <a:gdLst/>
              <a:ahLst/>
              <a:cxnLst/>
              <a:rect l="l" t="t" r="r" b="b"/>
              <a:pathLst>
                <a:path w="434" h="644" extrusionOk="0">
                  <a:moveTo>
                    <a:pt x="220" y="1"/>
                  </a:moveTo>
                  <a:cubicBezTo>
                    <a:pt x="119" y="1"/>
                    <a:pt x="17" y="66"/>
                    <a:pt x="7" y="197"/>
                  </a:cubicBezTo>
                  <a:lnTo>
                    <a:pt x="7" y="423"/>
                  </a:lnTo>
                  <a:cubicBezTo>
                    <a:pt x="0" y="547"/>
                    <a:pt x="96" y="643"/>
                    <a:pt x="220" y="643"/>
                  </a:cubicBezTo>
                  <a:cubicBezTo>
                    <a:pt x="337" y="643"/>
                    <a:pt x="433" y="547"/>
                    <a:pt x="433" y="430"/>
                  </a:cubicBezTo>
                  <a:lnTo>
                    <a:pt x="433" y="197"/>
                  </a:lnTo>
                  <a:cubicBezTo>
                    <a:pt x="423" y="66"/>
                    <a:pt x="321" y="1"/>
                    <a:pt x="2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" name="Google Shape;692;p28"/>
          <p:cNvSpPr/>
          <p:nvPr/>
        </p:nvSpPr>
        <p:spPr>
          <a:xfrm>
            <a:off x="4383361" y="1797398"/>
            <a:ext cx="377093" cy="270775"/>
          </a:xfrm>
          <a:custGeom>
            <a:avLst/>
            <a:gdLst/>
            <a:ahLst/>
            <a:cxnLst/>
            <a:rect l="l" t="t" r="r" b="b"/>
            <a:pathLst>
              <a:path w="14723" h="10572" extrusionOk="0">
                <a:moveTo>
                  <a:pt x="3444" y="1815"/>
                </a:moveTo>
                <a:cubicBezTo>
                  <a:pt x="3574" y="1815"/>
                  <a:pt x="3684" y="1925"/>
                  <a:pt x="3684" y="2063"/>
                </a:cubicBezTo>
                <a:lnTo>
                  <a:pt x="3684" y="2984"/>
                </a:lnTo>
                <a:cubicBezTo>
                  <a:pt x="3684" y="3121"/>
                  <a:pt x="3574" y="3231"/>
                  <a:pt x="3444" y="3231"/>
                </a:cubicBezTo>
                <a:lnTo>
                  <a:pt x="433" y="3231"/>
                </a:lnTo>
                <a:lnTo>
                  <a:pt x="433" y="1815"/>
                </a:lnTo>
                <a:close/>
                <a:moveTo>
                  <a:pt x="14289" y="1815"/>
                </a:moveTo>
                <a:lnTo>
                  <a:pt x="14289" y="3231"/>
                </a:lnTo>
                <a:lnTo>
                  <a:pt x="11286" y="3231"/>
                </a:lnTo>
                <a:cubicBezTo>
                  <a:pt x="11148" y="3231"/>
                  <a:pt x="11038" y="3121"/>
                  <a:pt x="11038" y="2984"/>
                </a:cubicBezTo>
                <a:lnTo>
                  <a:pt x="11038" y="2063"/>
                </a:lnTo>
                <a:cubicBezTo>
                  <a:pt x="11038" y="1925"/>
                  <a:pt x="11148" y="1815"/>
                  <a:pt x="11286" y="1815"/>
                </a:cubicBezTo>
                <a:close/>
                <a:moveTo>
                  <a:pt x="440" y="5053"/>
                </a:moveTo>
                <a:lnTo>
                  <a:pt x="440" y="5053"/>
                </a:lnTo>
                <a:cubicBezTo>
                  <a:pt x="3203" y="5169"/>
                  <a:pt x="5409" y="7376"/>
                  <a:pt x="5526" y="10139"/>
                </a:cubicBezTo>
                <a:cubicBezTo>
                  <a:pt x="2770" y="10022"/>
                  <a:pt x="557" y="7809"/>
                  <a:pt x="440" y="5053"/>
                </a:cubicBezTo>
                <a:close/>
                <a:moveTo>
                  <a:pt x="14283" y="5053"/>
                </a:moveTo>
                <a:lnTo>
                  <a:pt x="14283" y="5053"/>
                </a:lnTo>
                <a:cubicBezTo>
                  <a:pt x="14166" y="7809"/>
                  <a:pt x="11959" y="10022"/>
                  <a:pt x="9196" y="10139"/>
                </a:cubicBezTo>
                <a:cubicBezTo>
                  <a:pt x="9313" y="7376"/>
                  <a:pt x="11526" y="5169"/>
                  <a:pt x="14283" y="5053"/>
                </a:cubicBezTo>
                <a:close/>
                <a:moveTo>
                  <a:pt x="14042" y="434"/>
                </a:moveTo>
                <a:cubicBezTo>
                  <a:pt x="14179" y="434"/>
                  <a:pt x="14289" y="544"/>
                  <a:pt x="14289" y="681"/>
                </a:cubicBezTo>
                <a:lnTo>
                  <a:pt x="14289" y="1389"/>
                </a:lnTo>
                <a:lnTo>
                  <a:pt x="11286" y="1389"/>
                </a:lnTo>
                <a:cubicBezTo>
                  <a:pt x="10908" y="1389"/>
                  <a:pt x="10605" y="1692"/>
                  <a:pt x="10605" y="2063"/>
                </a:cubicBezTo>
                <a:lnTo>
                  <a:pt x="10605" y="2984"/>
                </a:lnTo>
                <a:cubicBezTo>
                  <a:pt x="10605" y="3355"/>
                  <a:pt x="10908" y="3664"/>
                  <a:pt x="11286" y="3664"/>
                </a:cubicBezTo>
                <a:lnTo>
                  <a:pt x="14289" y="3664"/>
                </a:lnTo>
                <a:lnTo>
                  <a:pt x="14289" y="4620"/>
                </a:lnTo>
                <a:cubicBezTo>
                  <a:pt x="11286" y="4736"/>
                  <a:pt x="8880" y="7142"/>
                  <a:pt x="8763" y="10145"/>
                </a:cubicBezTo>
                <a:lnTo>
                  <a:pt x="5959" y="10145"/>
                </a:lnTo>
                <a:cubicBezTo>
                  <a:pt x="5842" y="7142"/>
                  <a:pt x="3437" y="4736"/>
                  <a:pt x="433" y="4620"/>
                </a:cubicBezTo>
                <a:lnTo>
                  <a:pt x="433" y="3664"/>
                </a:lnTo>
                <a:lnTo>
                  <a:pt x="3444" y="3664"/>
                </a:lnTo>
                <a:cubicBezTo>
                  <a:pt x="3815" y="3664"/>
                  <a:pt x="4117" y="3362"/>
                  <a:pt x="4117" y="2991"/>
                </a:cubicBezTo>
                <a:lnTo>
                  <a:pt x="4117" y="2063"/>
                </a:lnTo>
                <a:cubicBezTo>
                  <a:pt x="4117" y="1692"/>
                  <a:pt x="3815" y="1389"/>
                  <a:pt x="3444" y="1389"/>
                </a:cubicBezTo>
                <a:lnTo>
                  <a:pt x="433" y="1389"/>
                </a:lnTo>
                <a:lnTo>
                  <a:pt x="433" y="681"/>
                </a:lnTo>
                <a:cubicBezTo>
                  <a:pt x="433" y="544"/>
                  <a:pt x="543" y="434"/>
                  <a:pt x="681" y="434"/>
                </a:cubicBezTo>
                <a:close/>
                <a:moveTo>
                  <a:pt x="681" y="1"/>
                </a:moveTo>
                <a:cubicBezTo>
                  <a:pt x="309" y="1"/>
                  <a:pt x="0" y="310"/>
                  <a:pt x="0" y="681"/>
                </a:cubicBezTo>
                <a:lnTo>
                  <a:pt x="0" y="4826"/>
                </a:lnTo>
                <a:cubicBezTo>
                  <a:pt x="7" y="8001"/>
                  <a:pt x="2578" y="10572"/>
                  <a:pt x="5746" y="10572"/>
                </a:cubicBezTo>
                <a:lnTo>
                  <a:pt x="8976" y="10572"/>
                </a:lnTo>
                <a:cubicBezTo>
                  <a:pt x="12145" y="10572"/>
                  <a:pt x="14716" y="8001"/>
                  <a:pt x="14722" y="4826"/>
                </a:cubicBezTo>
                <a:lnTo>
                  <a:pt x="14722" y="681"/>
                </a:lnTo>
                <a:cubicBezTo>
                  <a:pt x="14722" y="310"/>
                  <a:pt x="14420" y="8"/>
                  <a:pt x="14042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E2920-5400-8B4C-924D-34FFD68863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3D8AC-CF90-4649-89C2-EE83B60A9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44"/>
            <a:ext cx="9144000" cy="50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83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1"/>
          <p:cNvSpPr txBox="1">
            <a:spLocks noGrp="1"/>
          </p:cNvSpPr>
          <p:nvPr>
            <p:ph type="subTitle" idx="4294967295"/>
          </p:nvPr>
        </p:nvSpPr>
        <p:spPr>
          <a:xfrm>
            <a:off x="1101000" y="4172850"/>
            <a:ext cx="4179900" cy="5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If you want to modify this graph, click on it, follow the link, change the data and replace the graph with the new one</a:t>
            </a:r>
            <a:endParaRPr sz="900"/>
          </a:p>
        </p:txBody>
      </p:sp>
      <p:sp>
        <p:nvSpPr>
          <p:cNvPr id="795" name="Google Shape;795;p31"/>
          <p:cNvSpPr txBox="1">
            <a:spLocks noGrp="1"/>
          </p:cNvSpPr>
          <p:nvPr>
            <p:ph type="ctrTitle"/>
          </p:nvPr>
        </p:nvSpPr>
        <p:spPr>
          <a:xfrm>
            <a:off x="2124375" y="366575"/>
            <a:ext cx="48954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pic>
        <p:nvPicPr>
          <p:cNvPr id="796" name="Google Shape;796;p31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928" y="1465175"/>
            <a:ext cx="4408044" cy="27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31"/>
          <p:cNvSpPr/>
          <p:nvPr/>
        </p:nvSpPr>
        <p:spPr>
          <a:xfrm rot="262049">
            <a:off x="6124769" y="1778486"/>
            <a:ext cx="411687" cy="524569"/>
          </a:xfrm>
          <a:custGeom>
            <a:avLst/>
            <a:gdLst/>
            <a:ahLst/>
            <a:cxnLst/>
            <a:rect l="l" t="t" r="r" b="b"/>
            <a:pathLst>
              <a:path w="15814" h="20152" extrusionOk="0">
                <a:moveTo>
                  <a:pt x="6161" y="2112"/>
                </a:moveTo>
                <a:lnTo>
                  <a:pt x="6161" y="2112"/>
                </a:lnTo>
                <a:cubicBezTo>
                  <a:pt x="6211" y="2195"/>
                  <a:pt x="6316" y="2357"/>
                  <a:pt x="6309" y="2436"/>
                </a:cubicBezTo>
                <a:cubicBezTo>
                  <a:pt x="6211" y="2357"/>
                  <a:pt x="6211" y="2270"/>
                  <a:pt x="6161" y="2112"/>
                </a:cubicBezTo>
                <a:close/>
                <a:moveTo>
                  <a:pt x="5221" y="5170"/>
                </a:moveTo>
                <a:lnTo>
                  <a:pt x="5221" y="5170"/>
                </a:lnTo>
                <a:cubicBezTo>
                  <a:pt x="5239" y="5188"/>
                  <a:pt x="5257" y="5207"/>
                  <a:pt x="5275" y="5225"/>
                </a:cubicBezTo>
                <a:cubicBezTo>
                  <a:pt x="5311" y="5300"/>
                  <a:pt x="5351" y="5376"/>
                  <a:pt x="5386" y="5451"/>
                </a:cubicBezTo>
                <a:cubicBezTo>
                  <a:pt x="5385" y="5452"/>
                  <a:pt x="5384" y="5452"/>
                  <a:pt x="5382" y="5452"/>
                </a:cubicBezTo>
                <a:cubicBezTo>
                  <a:pt x="5360" y="5452"/>
                  <a:pt x="5311" y="5407"/>
                  <a:pt x="5260" y="5354"/>
                </a:cubicBezTo>
                <a:cubicBezTo>
                  <a:pt x="5246" y="5293"/>
                  <a:pt x="5232" y="5232"/>
                  <a:pt x="5221" y="5170"/>
                </a:cubicBezTo>
                <a:close/>
                <a:moveTo>
                  <a:pt x="5303" y="5516"/>
                </a:moveTo>
                <a:cubicBezTo>
                  <a:pt x="5343" y="5592"/>
                  <a:pt x="5386" y="5682"/>
                  <a:pt x="5423" y="5787"/>
                </a:cubicBezTo>
                <a:cubicBezTo>
                  <a:pt x="5376" y="5732"/>
                  <a:pt x="5336" y="5632"/>
                  <a:pt x="5303" y="5516"/>
                </a:cubicBezTo>
                <a:close/>
                <a:moveTo>
                  <a:pt x="5707" y="6500"/>
                </a:moveTo>
                <a:lnTo>
                  <a:pt x="5707" y="6500"/>
                </a:lnTo>
                <a:cubicBezTo>
                  <a:pt x="5708" y="6503"/>
                  <a:pt x="5710" y="6506"/>
                  <a:pt x="5711" y="6509"/>
                </a:cubicBezTo>
                <a:lnTo>
                  <a:pt x="5711" y="6509"/>
                </a:lnTo>
                <a:cubicBezTo>
                  <a:pt x="5710" y="6506"/>
                  <a:pt x="5708" y="6503"/>
                  <a:pt x="5707" y="6500"/>
                </a:cubicBezTo>
                <a:close/>
                <a:moveTo>
                  <a:pt x="4447" y="12226"/>
                </a:moveTo>
                <a:cubicBezTo>
                  <a:pt x="4444" y="12227"/>
                  <a:pt x="4441" y="12229"/>
                  <a:pt x="4439" y="12232"/>
                </a:cubicBezTo>
                <a:cubicBezTo>
                  <a:pt x="4441" y="12230"/>
                  <a:pt x="4444" y="12228"/>
                  <a:pt x="4447" y="12226"/>
                </a:cubicBezTo>
                <a:close/>
                <a:moveTo>
                  <a:pt x="4331" y="12350"/>
                </a:moveTo>
                <a:cubicBezTo>
                  <a:pt x="4328" y="12354"/>
                  <a:pt x="4326" y="12357"/>
                  <a:pt x="4325" y="12361"/>
                </a:cubicBezTo>
                <a:lnTo>
                  <a:pt x="4325" y="12361"/>
                </a:lnTo>
                <a:cubicBezTo>
                  <a:pt x="4327" y="12357"/>
                  <a:pt x="4329" y="12354"/>
                  <a:pt x="4331" y="12350"/>
                </a:cubicBezTo>
                <a:close/>
                <a:moveTo>
                  <a:pt x="2841" y="13289"/>
                </a:moveTo>
                <a:cubicBezTo>
                  <a:pt x="2842" y="13289"/>
                  <a:pt x="2843" y="13290"/>
                  <a:pt x="2844" y="13291"/>
                </a:cubicBezTo>
                <a:cubicBezTo>
                  <a:pt x="2843" y="13290"/>
                  <a:pt x="2842" y="13289"/>
                  <a:pt x="2841" y="13289"/>
                </a:cubicBezTo>
                <a:close/>
                <a:moveTo>
                  <a:pt x="12303" y="17888"/>
                </a:moveTo>
                <a:lnTo>
                  <a:pt x="12303" y="17888"/>
                </a:lnTo>
                <a:cubicBezTo>
                  <a:pt x="12303" y="17893"/>
                  <a:pt x="12304" y="17897"/>
                  <a:pt x="12305" y="17899"/>
                </a:cubicBezTo>
                <a:lnTo>
                  <a:pt x="12305" y="17899"/>
                </a:lnTo>
                <a:cubicBezTo>
                  <a:pt x="12304" y="17899"/>
                  <a:pt x="12304" y="17899"/>
                  <a:pt x="12303" y="17898"/>
                </a:cubicBezTo>
                <a:lnTo>
                  <a:pt x="12303" y="17898"/>
                </a:lnTo>
                <a:cubicBezTo>
                  <a:pt x="12304" y="17900"/>
                  <a:pt x="12305" y="17901"/>
                  <a:pt x="12305" y="17901"/>
                </a:cubicBezTo>
                <a:cubicBezTo>
                  <a:pt x="12305" y="17901"/>
                  <a:pt x="12305" y="17901"/>
                  <a:pt x="12305" y="17899"/>
                </a:cubicBezTo>
                <a:lnTo>
                  <a:pt x="12305" y="17899"/>
                </a:lnTo>
                <a:cubicBezTo>
                  <a:pt x="12305" y="17900"/>
                  <a:pt x="12305" y="17900"/>
                  <a:pt x="12305" y="17900"/>
                </a:cubicBezTo>
                <a:cubicBezTo>
                  <a:pt x="12307" y="17900"/>
                  <a:pt x="12306" y="17896"/>
                  <a:pt x="12303" y="17888"/>
                </a:cubicBezTo>
                <a:close/>
                <a:moveTo>
                  <a:pt x="10949" y="1"/>
                </a:moveTo>
                <a:cubicBezTo>
                  <a:pt x="10913" y="1"/>
                  <a:pt x="10945" y="12"/>
                  <a:pt x="10993" y="29"/>
                </a:cubicBezTo>
                <a:cubicBezTo>
                  <a:pt x="11039" y="47"/>
                  <a:pt x="11096" y="77"/>
                  <a:pt x="11122" y="94"/>
                </a:cubicBezTo>
                <a:cubicBezTo>
                  <a:pt x="11133" y="105"/>
                  <a:pt x="11136" y="109"/>
                  <a:pt x="11126" y="112"/>
                </a:cubicBezTo>
                <a:cubicBezTo>
                  <a:pt x="11115" y="112"/>
                  <a:pt x="11089" y="105"/>
                  <a:pt x="11046" y="98"/>
                </a:cubicBezTo>
                <a:cubicBezTo>
                  <a:pt x="10981" y="62"/>
                  <a:pt x="10920" y="47"/>
                  <a:pt x="10863" y="40"/>
                </a:cubicBezTo>
                <a:cubicBezTo>
                  <a:pt x="10834" y="40"/>
                  <a:pt x="10805" y="40"/>
                  <a:pt x="10780" y="44"/>
                </a:cubicBezTo>
                <a:cubicBezTo>
                  <a:pt x="10751" y="47"/>
                  <a:pt x="10722" y="51"/>
                  <a:pt x="10697" y="59"/>
                </a:cubicBezTo>
                <a:cubicBezTo>
                  <a:pt x="10639" y="77"/>
                  <a:pt x="10585" y="98"/>
                  <a:pt x="10524" y="130"/>
                </a:cubicBezTo>
                <a:cubicBezTo>
                  <a:pt x="10463" y="163"/>
                  <a:pt x="10401" y="202"/>
                  <a:pt x="10333" y="257"/>
                </a:cubicBezTo>
                <a:lnTo>
                  <a:pt x="10301" y="213"/>
                </a:lnTo>
                <a:cubicBezTo>
                  <a:pt x="10200" y="282"/>
                  <a:pt x="10142" y="346"/>
                  <a:pt x="10099" y="397"/>
                </a:cubicBezTo>
                <a:cubicBezTo>
                  <a:pt x="10059" y="451"/>
                  <a:pt x="10034" y="494"/>
                  <a:pt x="10020" y="526"/>
                </a:cubicBezTo>
                <a:cubicBezTo>
                  <a:pt x="10002" y="559"/>
                  <a:pt x="9998" y="581"/>
                  <a:pt x="9994" y="599"/>
                </a:cubicBezTo>
                <a:cubicBezTo>
                  <a:pt x="9991" y="617"/>
                  <a:pt x="9991" y="631"/>
                  <a:pt x="9991" y="642"/>
                </a:cubicBezTo>
                <a:cubicBezTo>
                  <a:pt x="9994" y="667"/>
                  <a:pt x="9998" y="689"/>
                  <a:pt x="9980" y="742"/>
                </a:cubicBezTo>
                <a:cubicBezTo>
                  <a:pt x="9962" y="797"/>
                  <a:pt x="9926" y="883"/>
                  <a:pt x="9864" y="1035"/>
                </a:cubicBezTo>
                <a:cubicBezTo>
                  <a:pt x="9872" y="941"/>
                  <a:pt x="9879" y="840"/>
                  <a:pt x="9897" y="739"/>
                </a:cubicBezTo>
                <a:lnTo>
                  <a:pt x="9897" y="739"/>
                </a:lnTo>
                <a:cubicBezTo>
                  <a:pt x="9850" y="855"/>
                  <a:pt x="9818" y="970"/>
                  <a:pt x="9793" y="1081"/>
                </a:cubicBezTo>
                <a:cubicBezTo>
                  <a:pt x="9778" y="1053"/>
                  <a:pt x="9767" y="1023"/>
                  <a:pt x="9756" y="995"/>
                </a:cubicBezTo>
                <a:cubicBezTo>
                  <a:pt x="9721" y="1186"/>
                  <a:pt x="9703" y="1309"/>
                  <a:pt x="9681" y="1427"/>
                </a:cubicBezTo>
                <a:cubicBezTo>
                  <a:pt x="9659" y="1547"/>
                  <a:pt x="9631" y="1662"/>
                  <a:pt x="9598" y="1838"/>
                </a:cubicBezTo>
                <a:cubicBezTo>
                  <a:pt x="9607" y="1824"/>
                  <a:pt x="9616" y="1817"/>
                  <a:pt x="9624" y="1817"/>
                </a:cubicBezTo>
                <a:cubicBezTo>
                  <a:pt x="9639" y="1817"/>
                  <a:pt x="9652" y="1838"/>
                  <a:pt x="9659" y="1878"/>
                </a:cubicBezTo>
                <a:cubicBezTo>
                  <a:pt x="9674" y="1943"/>
                  <a:pt x="9678" y="2054"/>
                  <a:pt x="9663" y="2209"/>
                </a:cubicBezTo>
                <a:cubicBezTo>
                  <a:pt x="9649" y="2274"/>
                  <a:pt x="9640" y="2286"/>
                  <a:pt x="9634" y="2286"/>
                </a:cubicBezTo>
                <a:cubicBezTo>
                  <a:pt x="9629" y="2286"/>
                  <a:pt x="9626" y="2282"/>
                  <a:pt x="9623" y="2282"/>
                </a:cubicBezTo>
                <a:cubicBezTo>
                  <a:pt x="9623" y="2281"/>
                  <a:pt x="9622" y="2281"/>
                  <a:pt x="9621" y="2281"/>
                </a:cubicBezTo>
                <a:cubicBezTo>
                  <a:pt x="9612" y="2281"/>
                  <a:pt x="9609" y="2319"/>
                  <a:pt x="9601" y="2526"/>
                </a:cubicBezTo>
                <a:cubicBezTo>
                  <a:pt x="9569" y="2425"/>
                  <a:pt x="9533" y="2313"/>
                  <a:pt x="9601" y="2122"/>
                </a:cubicBezTo>
                <a:cubicBezTo>
                  <a:pt x="9583" y="2101"/>
                  <a:pt x="9576" y="2022"/>
                  <a:pt x="9558" y="2001"/>
                </a:cubicBezTo>
                <a:cubicBezTo>
                  <a:pt x="9530" y="2112"/>
                  <a:pt x="9515" y="2260"/>
                  <a:pt x="9512" y="2397"/>
                </a:cubicBezTo>
                <a:cubicBezTo>
                  <a:pt x="9505" y="2530"/>
                  <a:pt x="9508" y="2659"/>
                  <a:pt x="9505" y="2739"/>
                </a:cubicBezTo>
                <a:cubicBezTo>
                  <a:pt x="9508" y="2678"/>
                  <a:pt x="9515" y="2601"/>
                  <a:pt x="9523" y="2566"/>
                </a:cubicBezTo>
                <a:cubicBezTo>
                  <a:pt x="9540" y="2782"/>
                  <a:pt x="9562" y="2995"/>
                  <a:pt x="9588" y="3207"/>
                </a:cubicBezTo>
                <a:cubicBezTo>
                  <a:pt x="9580" y="3241"/>
                  <a:pt x="9573" y="3254"/>
                  <a:pt x="9567" y="3254"/>
                </a:cubicBezTo>
                <a:cubicBezTo>
                  <a:pt x="9554" y="3254"/>
                  <a:pt x="9543" y="3202"/>
                  <a:pt x="9533" y="3150"/>
                </a:cubicBezTo>
                <a:lnTo>
                  <a:pt x="9533" y="3150"/>
                </a:lnTo>
                <a:cubicBezTo>
                  <a:pt x="9537" y="3279"/>
                  <a:pt x="9562" y="3366"/>
                  <a:pt x="9573" y="3557"/>
                </a:cubicBezTo>
                <a:cubicBezTo>
                  <a:pt x="9530" y="3509"/>
                  <a:pt x="9483" y="3521"/>
                  <a:pt x="9461" y="3283"/>
                </a:cubicBezTo>
                <a:lnTo>
                  <a:pt x="9461" y="3283"/>
                </a:lnTo>
                <a:cubicBezTo>
                  <a:pt x="9475" y="3474"/>
                  <a:pt x="9493" y="3668"/>
                  <a:pt x="9515" y="3859"/>
                </a:cubicBezTo>
                <a:cubicBezTo>
                  <a:pt x="9499" y="3894"/>
                  <a:pt x="9480" y="4106"/>
                  <a:pt x="9462" y="4106"/>
                </a:cubicBezTo>
                <a:cubicBezTo>
                  <a:pt x="9459" y="4106"/>
                  <a:pt x="9456" y="4102"/>
                  <a:pt x="9454" y="4093"/>
                </a:cubicBezTo>
                <a:lnTo>
                  <a:pt x="9454" y="4093"/>
                </a:lnTo>
                <a:cubicBezTo>
                  <a:pt x="9440" y="4432"/>
                  <a:pt x="9580" y="4911"/>
                  <a:pt x="9580" y="5354"/>
                </a:cubicBezTo>
                <a:cubicBezTo>
                  <a:pt x="9588" y="5365"/>
                  <a:pt x="9591" y="5383"/>
                  <a:pt x="9598" y="5408"/>
                </a:cubicBezTo>
                <a:cubicBezTo>
                  <a:pt x="9601" y="5419"/>
                  <a:pt x="9605" y="5437"/>
                  <a:pt x="9605" y="5451"/>
                </a:cubicBezTo>
                <a:cubicBezTo>
                  <a:pt x="9609" y="5462"/>
                  <a:pt x="9613" y="5466"/>
                  <a:pt x="9613" y="5473"/>
                </a:cubicBezTo>
                <a:cubicBezTo>
                  <a:pt x="9613" y="5502"/>
                  <a:pt x="9613" y="5527"/>
                  <a:pt x="9609" y="5549"/>
                </a:cubicBezTo>
                <a:lnTo>
                  <a:pt x="9605" y="5581"/>
                </a:lnTo>
                <a:lnTo>
                  <a:pt x="9605" y="5596"/>
                </a:lnTo>
                <a:lnTo>
                  <a:pt x="9601" y="5603"/>
                </a:lnTo>
                <a:lnTo>
                  <a:pt x="9601" y="5606"/>
                </a:lnTo>
                <a:cubicBezTo>
                  <a:pt x="9580" y="5603"/>
                  <a:pt x="9558" y="5596"/>
                  <a:pt x="9540" y="5592"/>
                </a:cubicBezTo>
                <a:cubicBezTo>
                  <a:pt x="9533" y="5592"/>
                  <a:pt x="9523" y="5589"/>
                  <a:pt x="9515" y="5589"/>
                </a:cubicBezTo>
                <a:lnTo>
                  <a:pt x="9501" y="5584"/>
                </a:lnTo>
                <a:lnTo>
                  <a:pt x="9371" y="5584"/>
                </a:lnTo>
                <a:cubicBezTo>
                  <a:pt x="9299" y="5589"/>
                  <a:pt x="9224" y="5592"/>
                  <a:pt x="9148" y="5599"/>
                </a:cubicBezTo>
                <a:cubicBezTo>
                  <a:pt x="9051" y="5571"/>
                  <a:pt x="8953" y="5545"/>
                  <a:pt x="8856" y="5520"/>
                </a:cubicBezTo>
                <a:cubicBezTo>
                  <a:pt x="8654" y="5534"/>
                  <a:pt x="8755" y="5556"/>
                  <a:pt x="8820" y="5581"/>
                </a:cubicBezTo>
                <a:cubicBezTo>
                  <a:pt x="8885" y="5606"/>
                  <a:pt x="8918" y="5628"/>
                  <a:pt x="8586" y="5657"/>
                </a:cubicBezTo>
                <a:cubicBezTo>
                  <a:pt x="8528" y="5664"/>
                  <a:pt x="8481" y="5667"/>
                  <a:pt x="8445" y="5671"/>
                </a:cubicBezTo>
                <a:cubicBezTo>
                  <a:pt x="8409" y="5675"/>
                  <a:pt x="8381" y="5675"/>
                  <a:pt x="8362" y="5675"/>
                </a:cubicBezTo>
                <a:cubicBezTo>
                  <a:pt x="8319" y="5671"/>
                  <a:pt x="8308" y="5660"/>
                  <a:pt x="8301" y="5649"/>
                </a:cubicBezTo>
                <a:cubicBezTo>
                  <a:pt x="8294" y="5628"/>
                  <a:pt x="8326" y="5596"/>
                  <a:pt x="8240" y="5592"/>
                </a:cubicBezTo>
                <a:cubicBezTo>
                  <a:pt x="8186" y="5610"/>
                  <a:pt x="8118" y="5628"/>
                  <a:pt x="8042" y="5649"/>
                </a:cubicBezTo>
                <a:cubicBezTo>
                  <a:pt x="7966" y="5675"/>
                  <a:pt x="7880" y="5692"/>
                  <a:pt x="7789" y="5718"/>
                </a:cubicBezTo>
                <a:cubicBezTo>
                  <a:pt x="7746" y="5732"/>
                  <a:pt x="7699" y="5740"/>
                  <a:pt x="7653" y="5754"/>
                </a:cubicBezTo>
                <a:cubicBezTo>
                  <a:pt x="7602" y="5765"/>
                  <a:pt x="7556" y="5775"/>
                  <a:pt x="7505" y="5783"/>
                </a:cubicBezTo>
                <a:cubicBezTo>
                  <a:pt x="7480" y="5790"/>
                  <a:pt x="7455" y="5794"/>
                  <a:pt x="7430" y="5797"/>
                </a:cubicBezTo>
                <a:cubicBezTo>
                  <a:pt x="7415" y="5801"/>
                  <a:pt x="7400" y="5801"/>
                  <a:pt x="7390" y="5805"/>
                </a:cubicBezTo>
                <a:lnTo>
                  <a:pt x="7372" y="5805"/>
                </a:lnTo>
                <a:cubicBezTo>
                  <a:pt x="7353" y="5805"/>
                  <a:pt x="7332" y="5805"/>
                  <a:pt x="7314" y="5801"/>
                </a:cubicBezTo>
                <a:cubicBezTo>
                  <a:pt x="7343" y="5787"/>
                  <a:pt x="7361" y="5783"/>
                  <a:pt x="7383" y="5775"/>
                </a:cubicBezTo>
                <a:cubicBezTo>
                  <a:pt x="7411" y="5772"/>
                  <a:pt x="7443" y="5765"/>
                  <a:pt x="7473" y="5757"/>
                </a:cubicBezTo>
                <a:cubicBezTo>
                  <a:pt x="7505" y="5750"/>
                  <a:pt x="7538" y="5747"/>
                  <a:pt x="7570" y="5736"/>
                </a:cubicBezTo>
                <a:lnTo>
                  <a:pt x="7570" y="5736"/>
                </a:lnTo>
                <a:cubicBezTo>
                  <a:pt x="7513" y="5740"/>
                  <a:pt x="7458" y="5743"/>
                  <a:pt x="7400" y="5750"/>
                </a:cubicBezTo>
                <a:lnTo>
                  <a:pt x="7372" y="5750"/>
                </a:lnTo>
                <a:lnTo>
                  <a:pt x="7361" y="5747"/>
                </a:lnTo>
                <a:cubicBezTo>
                  <a:pt x="7353" y="5743"/>
                  <a:pt x="7347" y="5743"/>
                  <a:pt x="7340" y="5740"/>
                </a:cubicBezTo>
                <a:cubicBezTo>
                  <a:pt x="7347" y="5736"/>
                  <a:pt x="7350" y="5729"/>
                  <a:pt x="7357" y="5725"/>
                </a:cubicBezTo>
                <a:lnTo>
                  <a:pt x="7365" y="5718"/>
                </a:lnTo>
                <a:lnTo>
                  <a:pt x="7365" y="5714"/>
                </a:lnTo>
                <a:lnTo>
                  <a:pt x="7368" y="5711"/>
                </a:lnTo>
                <a:lnTo>
                  <a:pt x="7372" y="5711"/>
                </a:lnTo>
                <a:cubicBezTo>
                  <a:pt x="7415" y="5692"/>
                  <a:pt x="7455" y="5679"/>
                  <a:pt x="7494" y="5667"/>
                </a:cubicBezTo>
                <a:cubicBezTo>
                  <a:pt x="7570" y="5642"/>
                  <a:pt x="7631" y="5624"/>
                  <a:pt x="7674" y="5614"/>
                </a:cubicBezTo>
                <a:cubicBezTo>
                  <a:pt x="7754" y="5589"/>
                  <a:pt x="7746" y="5577"/>
                  <a:pt x="7588" y="5577"/>
                </a:cubicBezTo>
                <a:cubicBezTo>
                  <a:pt x="7584" y="5599"/>
                  <a:pt x="7559" y="5617"/>
                  <a:pt x="7523" y="5635"/>
                </a:cubicBezTo>
                <a:cubicBezTo>
                  <a:pt x="7505" y="5646"/>
                  <a:pt x="7480" y="5657"/>
                  <a:pt x="7455" y="5664"/>
                </a:cubicBezTo>
                <a:cubicBezTo>
                  <a:pt x="7430" y="5675"/>
                  <a:pt x="7400" y="5686"/>
                  <a:pt x="7368" y="5692"/>
                </a:cubicBezTo>
                <a:cubicBezTo>
                  <a:pt x="7347" y="5711"/>
                  <a:pt x="7318" y="5718"/>
                  <a:pt x="7285" y="5729"/>
                </a:cubicBezTo>
                <a:cubicBezTo>
                  <a:pt x="7278" y="5722"/>
                  <a:pt x="7278" y="5704"/>
                  <a:pt x="7270" y="5692"/>
                </a:cubicBezTo>
                <a:cubicBezTo>
                  <a:pt x="7270" y="5686"/>
                  <a:pt x="7267" y="5682"/>
                  <a:pt x="7264" y="5675"/>
                </a:cubicBezTo>
                <a:cubicBezTo>
                  <a:pt x="7264" y="5671"/>
                  <a:pt x="7260" y="5671"/>
                  <a:pt x="7260" y="5667"/>
                </a:cubicBezTo>
                <a:cubicBezTo>
                  <a:pt x="7257" y="5664"/>
                  <a:pt x="7253" y="5657"/>
                  <a:pt x="7253" y="5654"/>
                </a:cubicBezTo>
                <a:cubicBezTo>
                  <a:pt x="7245" y="5642"/>
                  <a:pt x="7242" y="5632"/>
                  <a:pt x="7235" y="5624"/>
                </a:cubicBezTo>
                <a:cubicBezTo>
                  <a:pt x="7232" y="5621"/>
                  <a:pt x="7227" y="5610"/>
                  <a:pt x="7224" y="5599"/>
                </a:cubicBezTo>
                <a:cubicBezTo>
                  <a:pt x="7220" y="5589"/>
                  <a:pt x="7213" y="5581"/>
                  <a:pt x="7210" y="5574"/>
                </a:cubicBezTo>
                <a:cubicBezTo>
                  <a:pt x="7192" y="5541"/>
                  <a:pt x="7174" y="5524"/>
                  <a:pt x="7155" y="5520"/>
                </a:cubicBezTo>
                <a:lnTo>
                  <a:pt x="7141" y="5308"/>
                </a:lnTo>
                <a:lnTo>
                  <a:pt x="7141" y="5308"/>
                </a:lnTo>
                <a:cubicBezTo>
                  <a:pt x="7152" y="5368"/>
                  <a:pt x="7162" y="5376"/>
                  <a:pt x="7174" y="5433"/>
                </a:cubicBezTo>
                <a:cubicBezTo>
                  <a:pt x="7170" y="5228"/>
                  <a:pt x="7127" y="5160"/>
                  <a:pt x="7072" y="5077"/>
                </a:cubicBezTo>
                <a:cubicBezTo>
                  <a:pt x="7019" y="4994"/>
                  <a:pt x="6957" y="4900"/>
                  <a:pt x="6907" y="4645"/>
                </a:cubicBezTo>
                <a:cubicBezTo>
                  <a:pt x="6886" y="4510"/>
                  <a:pt x="6874" y="4404"/>
                  <a:pt x="6888" y="4404"/>
                </a:cubicBezTo>
                <a:cubicBezTo>
                  <a:pt x="6893" y="4404"/>
                  <a:pt x="6902" y="4418"/>
                  <a:pt x="6914" y="4450"/>
                </a:cubicBezTo>
                <a:cubicBezTo>
                  <a:pt x="6871" y="4320"/>
                  <a:pt x="6824" y="4191"/>
                  <a:pt x="6778" y="4061"/>
                </a:cubicBezTo>
                <a:cubicBezTo>
                  <a:pt x="6765" y="4007"/>
                  <a:pt x="6766" y="3983"/>
                  <a:pt x="6772" y="3983"/>
                </a:cubicBezTo>
                <a:cubicBezTo>
                  <a:pt x="6777" y="3983"/>
                  <a:pt x="6786" y="3996"/>
                  <a:pt x="6795" y="4021"/>
                </a:cubicBezTo>
                <a:cubicBezTo>
                  <a:pt x="6745" y="3841"/>
                  <a:pt x="6691" y="3661"/>
                  <a:pt x="6637" y="3481"/>
                </a:cubicBezTo>
                <a:lnTo>
                  <a:pt x="6640" y="3481"/>
                </a:lnTo>
                <a:cubicBezTo>
                  <a:pt x="6593" y="3401"/>
                  <a:pt x="6500" y="3218"/>
                  <a:pt x="6453" y="3131"/>
                </a:cubicBezTo>
                <a:cubicBezTo>
                  <a:pt x="6446" y="3089"/>
                  <a:pt x="6446" y="3075"/>
                  <a:pt x="6449" y="3075"/>
                </a:cubicBezTo>
                <a:cubicBezTo>
                  <a:pt x="6457" y="3075"/>
                  <a:pt x="6486" y="3162"/>
                  <a:pt x="6497" y="3162"/>
                </a:cubicBezTo>
                <a:cubicBezTo>
                  <a:pt x="6498" y="3162"/>
                  <a:pt x="6499" y="3160"/>
                  <a:pt x="6500" y="3157"/>
                </a:cubicBezTo>
                <a:cubicBezTo>
                  <a:pt x="6453" y="3048"/>
                  <a:pt x="6406" y="2944"/>
                  <a:pt x="6356" y="2836"/>
                </a:cubicBezTo>
                <a:cubicBezTo>
                  <a:pt x="6354" y="2806"/>
                  <a:pt x="6359" y="2793"/>
                  <a:pt x="6367" y="2793"/>
                </a:cubicBezTo>
                <a:cubicBezTo>
                  <a:pt x="6400" y="2793"/>
                  <a:pt x="6495" y="2998"/>
                  <a:pt x="6547" y="3182"/>
                </a:cubicBezTo>
                <a:cubicBezTo>
                  <a:pt x="6572" y="3005"/>
                  <a:pt x="6540" y="2937"/>
                  <a:pt x="6482" y="2829"/>
                </a:cubicBezTo>
                <a:cubicBezTo>
                  <a:pt x="6457" y="2774"/>
                  <a:pt x="6421" y="2709"/>
                  <a:pt x="6384" y="2616"/>
                </a:cubicBezTo>
                <a:cubicBezTo>
                  <a:pt x="6349" y="2523"/>
                  <a:pt x="6309" y="2397"/>
                  <a:pt x="6259" y="2224"/>
                </a:cubicBezTo>
                <a:lnTo>
                  <a:pt x="6259" y="2224"/>
                </a:lnTo>
                <a:cubicBezTo>
                  <a:pt x="6309" y="2325"/>
                  <a:pt x="6356" y="2425"/>
                  <a:pt x="6399" y="2530"/>
                </a:cubicBezTo>
                <a:cubicBezTo>
                  <a:pt x="6402" y="2411"/>
                  <a:pt x="6374" y="2295"/>
                  <a:pt x="6327" y="2159"/>
                </a:cubicBezTo>
                <a:cubicBezTo>
                  <a:pt x="6284" y="2026"/>
                  <a:pt x="6223" y="1874"/>
                  <a:pt x="6158" y="1683"/>
                </a:cubicBezTo>
                <a:lnTo>
                  <a:pt x="6158" y="1683"/>
                </a:lnTo>
                <a:cubicBezTo>
                  <a:pt x="6165" y="1730"/>
                  <a:pt x="6223" y="1924"/>
                  <a:pt x="6241" y="2061"/>
                </a:cubicBezTo>
                <a:cubicBezTo>
                  <a:pt x="6251" y="2126"/>
                  <a:pt x="6255" y="2180"/>
                  <a:pt x="6244" y="2195"/>
                </a:cubicBezTo>
                <a:cubicBezTo>
                  <a:pt x="6241" y="2198"/>
                  <a:pt x="6238" y="2200"/>
                  <a:pt x="6235" y="2200"/>
                </a:cubicBezTo>
                <a:cubicBezTo>
                  <a:pt x="6220" y="2200"/>
                  <a:pt x="6199" y="2171"/>
                  <a:pt x="6161" y="2104"/>
                </a:cubicBezTo>
                <a:cubicBezTo>
                  <a:pt x="6125" y="2001"/>
                  <a:pt x="6075" y="1863"/>
                  <a:pt x="5945" y="1690"/>
                </a:cubicBezTo>
                <a:cubicBezTo>
                  <a:pt x="5970" y="1680"/>
                  <a:pt x="5956" y="1625"/>
                  <a:pt x="5913" y="1550"/>
                </a:cubicBezTo>
                <a:cubicBezTo>
                  <a:pt x="5873" y="1474"/>
                  <a:pt x="5808" y="1374"/>
                  <a:pt x="5725" y="1266"/>
                </a:cubicBezTo>
                <a:lnTo>
                  <a:pt x="5794" y="1236"/>
                </a:lnTo>
                <a:cubicBezTo>
                  <a:pt x="5697" y="1121"/>
                  <a:pt x="5635" y="1074"/>
                  <a:pt x="5584" y="1045"/>
                </a:cubicBezTo>
                <a:cubicBezTo>
                  <a:pt x="5559" y="1031"/>
                  <a:pt x="5538" y="1017"/>
                  <a:pt x="5509" y="1002"/>
                </a:cubicBezTo>
                <a:cubicBezTo>
                  <a:pt x="5498" y="995"/>
                  <a:pt x="5484" y="988"/>
                  <a:pt x="5466" y="980"/>
                </a:cubicBezTo>
                <a:cubicBezTo>
                  <a:pt x="5451" y="970"/>
                  <a:pt x="5433" y="959"/>
                  <a:pt x="5411" y="948"/>
                </a:cubicBezTo>
                <a:cubicBezTo>
                  <a:pt x="5275" y="829"/>
                  <a:pt x="5170" y="764"/>
                  <a:pt x="5095" y="714"/>
                </a:cubicBezTo>
                <a:cubicBezTo>
                  <a:pt x="5055" y="689"/>
                  <a:pt x="5027" y="667"/>
                  <a:pt x="4997" y="649"/>
                </a:cubicBezTo>
                <a:cubicBezTo>
                  <a:pt x="4984" y="639"/>
                  <a:pt x="4969" y="631"/>
                  <a:pt x="4958" y="621"/>
                </a:cubicBezTo>
                <a:cubicBezTo>
                  <a:pt x="4944" y="613"/>
                  <a:pt x="4932" y="606"/>
                  <a:pt x="4919" y="599"/>
                </a:cubicBezTo>
                <a:cubicBezTo>
                  <a:pt x="4871" y="588"/>
                  <a:pt x="4832" y="588"/>
                  <a:pt x="4799" y="588"/>
                </a:cubicBezTo>
                <a:cubicBezTo>
                  <a:pt x="4763" y="588"/>
                  <a:pt x="4738" y="588"/>
                  <a:pt x="4720" y="591"/>
                </a:cubicBezTo>
                <a:cubicBezTo>
                  <a:pt x="4681" y="595"/>
                  <a:pt x="4666" y="602"/>
                  <a:pt x="4666" y="606"/>
                </a:cubicBezTo>
                <a:cubicBezTo>
                  <a:pt x="4666" y="609"/>
                  <a:pt x="4681" y="613"/>
                  <a:pt x="4703" y="617"/>
                </a:cubicBezTo>
                <a:cubicBezTo>
                  <a:pt x="4724" y="621"/>
                  <a:pt x="4756" y="624"/>
                  <a:pt x="4781" y="631"/>
                </a:cubicBezTo>
                <a:cubicBezTo>
                  <a:pt x="4839" y="642"/>
                  <a:pt x="4886" y="664"/>
                  <a:pt x="4868" y="671"/>
                </a:cubicBezTo>
                <a:cubicBezTo>
                  <a:pt x="4857" y="678"/>
                  <a:pt x="4836" y="678"/>
                  <a:pt x="4785" y="682"/>
                </a:cubicBezTo>
                <a:cubicBezTo>
                  <a:pt x="4738" y="689"/>
                  <a:pt x="4666" y="692"/>
                  <a:pt x="4573" y="721"/>
                </a:cubicBezTo>
                <a:cubicBezTo>
                  <a:pt x="4504" y="736"/>
                  <a:pt x="4443" y="754"/>
                  <a:pt x="4382" y="782"/>
                </a:cubicBezTo>
                <a:cubicBezTo>
                  <a:pt x="4324" y="807"/>
                  <a:pt x="4266" y="844"/>
                  <a:pt x="4216" y="887"/>
                </a:cubicBezTo>
                <a:cubicBezTo>
                  <a:pt x="4115" y="970"/>
                  <a:pt x="4039" y="1074"/>
                  <a:pt x="3989" y="1186"/>
                </a:cubicBezTo>
                <a:cubicBezTo>
                  <a:pt x="3938" y="1298"/>
                  <a:pt x="3917" y="1413"/>
                  <a:pt x="3906" y="1528"/>
                </a:cubicBezTo>
                <a:cubicBezTo>
                  <a:pt x="3895" y="1647"/>
                  <a:pt x="3898" y="1770"/>
                  <a:pt x="3913" y="1896"/>
                </a:cubicBezTo>
                <a:cubicBezTo>
                  <a:pt x="3910" y="1971"/>
                  <a:pt x="3910" y="2007"/>
                  <a:pt x="3903" y="2018"/>
                </a:cubicBezTo>
                <a:cubicBezTo>
                  <a:pt x="3902" y="2021"/>
                  <a:pt x="3900" y="2022"/>
                  <a:pt x="3899" y="2022"/>
                </a:cubicBezTo>
                <a:cubicBezTo>
                  <a:pt x="3895" y="2022"/>
                  <a:pt x="3890" y="2013"/>
                  <a:pt x="3885" y="2001"/>
                </a:cubicBezTo>
                <a:cubicBezTo>
                  <a:pt x="3874" y="1975"/>
                  <a:pt x="3866" y="1934"/>
                  <a:pt x="3859" y="1934"/>
                </a:cubicBezTo>
                <a:cubicBezTo>
                  <a:pt x="3856" y="1934"/>
                  <a:pt x="3854" y="1941"/>
                  <a:pt x="3852" y="1957"/>
                </a:cubicBezTo>
                <a:cubicBezTo>
                  <a:pt x="3877" y="2047"/>
                  <a:pt x="3906" y="2130"/>
                  <a:pt x="3935" y="2217"/>
                </a:cubicBezTo>
                <a:cubicBezTo>
                  <a:pt x="3941" y="2251"/>
                  <a:pt x="3937" y="2260"/>
                  <a:pt x="3930" y="2260"/>
                </a:cubicBezTo>
                <a:cubicBezTo>
                  <a:pt x="3925" y="2260"/>
                  <a:pt x="3918" y="2255"/>
                  <a:pt x="3913" y="2252"/>
                </a:cubicBezTo>
                <a:lnTo>
                  <a:pt x="3913" y="2252"/>
                </a:lnTo>
                <a:cubicBezTo>
                  <a:pt x="3942" y="2357"/>
                  <a:pt x="3963" y="2357"/>
                  <a:pt x="3981" y="2375"/>
                </a:cubicBezTo>
                <a:cubicBezTo>
                  <a:pt x="3993" y="2382"/>
                  <a:pt x="4003" y="2397"/>
                  <a:pt x="4018" y="2425"/>
                </a:cubicBezTo>
                <a:cubicBezTo>
                  <a:pt x="4032" y="2454"/>
                  <a:pt x="4050" y="2505"/>
                  <a:pt x="4071" y="2584"/>
                </a:cubicBezTo>
                <a:cubicBezTo>
                  <a:pt x="4122" y="2620"/>
                  <a:pt x="4133" y="2789"/>
                  <a:pt x="4169" y="2998"/>
                </a:cubicBezTo>
                <a:cubicBezTo>
                  <a:pt x="4201" y="3207"/>
                  <a:pt x="4259" y="3456"/>
                  <a:pt x="4374" y="3629"/>
                </a:cubicBezTo>
                <a:cubicBezTo>
                  <a:pt x="4378" y="3658"/>
                  <a:pt x="4375" y="3668"/>
                  <a:pt x="4368" y="3668"/>
                </a:cubicBezTo>
                <a:cubicBezTo>
                  <a:pt x="4354" y="3668"/>
                  <a:pt x="4325" y="3629"/>
                  <a:pt x="4308" y="3629"/>
                </a:cubicBezTo>
                <a:cubicBezTo>
                  <a:pt x="4304" y="3629"/>
                  <a:pt x="4301" y="3631"/>
                  <a:pt x="4299" y="3636"/>
                </a:cubicBezTo>
                <a:cubicBezTo>
                  <a:pt x="4428" y="3888"/>
                  <a:pt x="4482" y="3996"/>
                  <a:pt x="4536" y="4089"/>
                </a:cubicBezTo>
                <a:cubicBezTo>
                  <a:pt x="4590" y="4184"/>
                  <a:pt x="4641" y="4262"/>
                  <a:pt x="4771" y="4453"/>
                </a:cubicBezTo>
                <a:cubicBezTo>
                  <a:pt x="4806" y="4580"/>
                  <a:pt x="4846" y="4702"/>
                  <a:pt x="4886" y="4828"/>
                </a:cubicBezTo>
                <a:cubicBezTo>
                  <a:pt x="4866" y="4748"/>
                  <a:pt x="4869" y="4715"/>
                  <a:pt x="4888" y="4715"/>
                </a:cubicBezTo>
                <a:cubicBezTo>
                  <a:pt x="4934" y="4715"/>
                  <a:pt x="5079" y="4924"/>
                  <a:pt x="5210" y="5113"/>
                </a:cubicBezTo>
                <a:cubicBezTo>
                  <a:pt x="5207" y="5098"/>
                  <a:pt x="5203" y="5084"/>
                  <a:pt x="5203" y="5070"/>
                </a:cubicBezTo>
                <a:lnTo>
                  <a:pt x="5203" y="5070"/>
                </a:lnTo>
                <a:cubicBezTo>
                  <a:pt x="5217" y="5102"/>
                  <a:pt x="5232" y="5135"/>
                  <a:pt x="5250" y="5167"/>
                </a:cubicBezTo>
                <a:cubicBezTo>
                  <a:pt x="5235" y="5149"/>
                  <a:pt x="5225" y="5130"/>
                  <a:pt x="5210" y="5113"/>
                </a:cubicBezTo>
                <a:lnTo>
                  <a:pt x="5210" y="5113"/>
                </a:lnTo>
                <a:cubicBezTo>
                  <a:pt x="5213" y="5130"/>
                  <a:pt x="5217" y="5149"/>
                  <a:pt x="5221" y="5170"/>
                </a:cubicBezTo>
                <a:cubicBezTo>
                  <a:pt x="5144" y="5094"/>
                  <a:pt x="5068" y="5022"/>
                  <a:pt x="5027" y="5022"/>
                </a:cubicBezTo>
                <a:cubicBezTo>
                  <a:pt x="5018" y="5022"/>
                  <a:pt x="5010" y="5026"/>
                  <a:pt x="5005" y="5034"/>
                </a:cubicBezTo>
                <a:cubicBezTo>
                  <a:pt x="5027" y="5059"/>
                  <a:pt x="5062" y="5113"/>
                  <a:pt x="5095" y="5174"/>
                </a:cubicBezTo>
                <a:cubicBezTo>
                  <a:pt x="5077" y="5158"/>
                  <a:pt x="5062" y="5147"/>
                  <a:pt x="5056" y="5147"/>
                </a:cubicBezTo>
                <a:cubicBezTo>
                  <a:pt x="5053" y="5147"/>
                  <a:pt x="5052" y="5148"/>
                  <a:pt x="5052" y="5152"/>
                </a:cubicBezTo>
                <a:cubicBezTo>
                  <a:pt x="5052" y="5170"/>
                  <a:pt x="5087" y="5213"/>
                  <a:pt x="5142" y="5278"/>
                </a:cubicBezTo>
                <a:lnTo>
                  <a:pt x="5120" y="5419"/>
                </a:lnTo>
                <a:lnTo>
                  <a:pt x="5160" y="5430"/>
                </a:lnTo>
                <a:cubicBezTo>
                  <a:pt x="5243" y="5635"/>
                  <a:pt x="5325" y="5840"/>
                  <a:pt x="5411" y="6046"/>
                </a:cubicBezTo>
                <a:cubicBezTo>
                  <a:pt x="5495" y="6154"/>
                  <a:pt x="5574" y="6254"/>
                  <a:pt x="5661" y="6359"/>
                </a:cubicBezTo>
                <a:cubicBezTo>
                  <a:pt x="5682" y="6392"/>
                  <a:pt x="5697" y="6402"/>
                  <a:pt x="5714" y="6424"/>
                </a:cubicBezTo>
                <a:cubicBezTo>
                  <a:pt x="5732" y="6442"/>
                  <a:pt x="5750" y="6460"/>
                  <a:pt x="5769" y="6482"/>
                </a:cubicBezTo>
                <a:cubicBezTo>
                  <a:pt x="5787" y="6503"/>
                  <a:pt x="5805" y="6525"/>
                  <a:pt x="5822" y="6547"/>
                </a:cubicBezTo>
                <a:cubicBezTo>
                  <a:pt x="5833" y="6561"/>
                  <a:pt x="5844" y="6572"/>
                  <a:pt x="5855" y="6586"/>
                </a:cubicBezTo>
                <a:lnTo>
                  <a:pt x="5870" y="6605"/>
                </a:lnTo>
                <a:lnTo>
                  <a:pt x="5877" y="6615"/>
                </a:lnTo>
                <a:cubicBezTo>
                  <a:pt x="5877" y="6618"/>
                  <a:pt x="5873" y="6618"/>
                  <a:pt x="5873" y="6622"/>
                </a:cubicBezTo>
                <a:cubicBezTo>
                  <a:pt x="5844" y="6655"/>
                  <a:pt x="5815" y="6687"/>
                  <a:pt x="5783" y="6723"/>
                </a:cubicBezTo>
                <a:cubicBezTo>
                  <a:pt x="5750" y="6763"/>
                  <a:pt x="5718" y="6803"/>
                  <a:pt x="5671" y="6860"/>
                </a:cubicBezTo>
                <a:cubicBezTo>
                  <a:pt x="5649" y="6889"/>
                  <a:pt x="5628" y="6918"/>
                  <a:pt x="5606" y="6946"/>
                </a:cubicBezTo>
                <a:cubicBezTo>
                  <a:pt x="5584" y="6976"/>
                  <a:pt x="5567" y="7011"/>
                  <a:pt x="5549" y="7040"/>
                </a:cubicBezTo>
                <a:cubicBezTo>
                  <a:pt x="5506" y="7105"/>
                  <a:pt x="5469" y="7177"/>
                  <a:pt x="5430" y="7249"/>
                </a:cubicBezTo>
                <a:cubicBezTo>
                  <a:pt x="5451" y="7152"/>
                  <a:pt x="5437" y="7130"/>
                  <a:pt x="5408" y="7127"/>
                </a:cubicBezTo>
                <a:cubicBezTo>
                  <a:pt x="5406" y="7127"/>
                  <a:pt x="5403" y="7126"/>
                  <a:pt x="5400" y="7126"/>
                </a:cubicBezTo>
                <a:cubicBezTo>
                  <a:pt x="5386" y="7126"/>
                  <a:pt x="5368" y="7130"/>
                  <a:pt x="5351" y="7130"/>
                </a:cubicBezTo>
                <a:cubicBezTo>
                  <a:pt x="5336" y="7130"/>
                  <a:pt x="5323" y="7128"/>
                  <a:pt x="5311" y="7119"/>
                </a:cubicBezTo>
                <a:cubicBezTo>
                  <a:pt x="5386" y="7054"/>
                  <a:pt x="5451" y="6954"/>
                  <a:pt x="5541" y="6838"/>
                </a:cubicBezTo>
                <a:cubicBezTo>
                  <a:pt x="5563" y="6806"/>
                  <a:pt x="5584" y="6778"/>
                  <a:pt x="5610" y="6748"/>
                </a:cubicBezTo>
                <a:cubicBezTo>
                  <a:pt x="5639" y="6716"/>
                  <a:pt x="5646" y="6705"/>
                  <a:pt x="5664" y="6687"/>
                </a:cubicBezTo>
                <a:cubicBezTo>
                  <a:pt x="5689" y="6651"/>
                  <a:pt x="5718" y="6622"/>
                  <a:pt x="5750" y="6593"/>
                </a:cubicBezTo>
                <a:lnTo>
                  <a:pt x="5754" y="6590"/>
                </a:lnTo>
                <a:lnTo>
                  <a:pt x="5750" y="6586"/>
                </a:lnTo>
                <a:lnTo>
                  <a:pt x="5744" y="6572"/>
                </a:lnTo>
                <a:lnTo>
                  <a:pt x="5729" y="6550"/>
                </a:lnTo>
                <a:cubicBezTo>
                  <a:pt x="5723" y="6535"/>
                  <a:pt x="5717" y="6523"/>
                  <a:pt x="5711" y="6509"/>
                </a:cubicBezTo>
                <a:lnTo>
                  <a:pt x="5711" y="6509"/>
                </a:lnTo>
                <a:cubicBezTo>
                  <a:pt x="5730" y="6557"/>
                  <a:pt x="5725" y="6571"/>
                  <a:pt x="5713" y="6571"/>
                </a:cubicBezTo>
                <a:cubicBezTo>
                  <a:pt x="5701" y="6571"/>
                  <a:pt x="5683" y="6559"/>
                  <a:pt x="5671" y="6550"/>
                </a:cubicBezTo>
                <a:lnTo>
                  <a:pt x="5671" y="6550"/>
                </a:lnTo>
                <a:lnTo>
                  <a:pt x="5686" y="6565"/>
                </a:lnTo>
                <a:lnTo>
                  <a:pt x="5693" y="6575"/>
                </a:lnTo>
                <a:lnTo>
                  <a:pt x="5697" y="6579"/>
                </a:lnTo>
                <a:lnTo>
                  <a:pt x="5693" y="6583"/>
                </a:lnTo>
                <a:cubicBezTo>
                  <a:pt x="5679" y="6597"/>
                  <a:pt x="5667" y="6615"/>
                  <a:pt x="5654" y="6633"/>
                </a:cubicBezTo>
                <a:lnTo>
                  <a:pt x="5632" y="6662"/>
                </a:lnTo>
                <a:lnTo>
                  <a:pt x="5617" y="6676"/>
                </a:lnTo>
                <a:lnTo>
                  <a:pt x="5614" y="6683"/>
                </a:lnTo>
                <a:lnTo>
                  <a:pt x="5606" y="6695"/>
                </a:lnTo>
                <a:cubicBezTo>
                  <a:pt x="5603" y="6698"/>
                  <a:pt x="5599" y="6698"/>
                  <a:pt x="5596" y="6705"/>
                </a:cubicBezTo>
                <a:lnTo>
                  <a:pt x="5581" y="6723"/>
                </a:lnTo>
                <a:lnTo>
                  <a:pt x="5556" y="6756"/>
                </a:lnTo>
                <a:cubicBezTo>
                  <a:pt x="5538" y="6778"/>
                  <a:pt x="5520" y="6799"/>
                  <a:pt x="5502" y="6821"/>
                </a:cubicBezTo>
                <a:cubicBezTo>
                  <a:pt x="5469" y="6867"/>
                  <a:pt x="5441" y="6918"/>
                  <a:pt x="5411" y="6964"/>
                </a:cubicBezTo>
                <a:cubicBezTo>
                  <a:pt x="5407" y="6958"/>
                  <a:pt x="5401" y="6955"/>
                  <a:pt x="5394" y="6955"/>
                </a:cubicBezTo>
                <a:cubicBezTo>
                  <a:pt x="5350" y="6955"/>
                  <a:pt x="5261" y="7091"/>
                  <a:pt x="5167" y="7238"/>
                </a:cubicBezTo>
                <a:cubicBezTo>
                  <a:pt x="5178" y="7233"/>
                  <a:pt x="5186" y="7231"/>
                  <a:pt x="5193" y="7231"/>
                </a:cubicBezTo>
                <a:cubicBezTo>
                  <a:pt x="5214" y="7231"/>
                  <a:pt x="5218" y="7253"/>
                  <a:pt x="5207" y="7289"/>
                </a:cubicBezTo>
                <a:cubicBezTo>
                  <a:pt x="5207" y="7303"/>
                  <a:pt x="5200" y="7318"/>
                  <a:pt x="5195" y="7332"/>
                </a:cubicBezTo>
                <a:cubicBezTo>
                  <a:pt x="5192" y="7350"/>
                  <a:pt x="5185" y="7368"/>
                  <a:pt x="5182" y="7386"/>
                </a:cubicBezTo>
                <a:cubicBezTo>
                  <a:pt x="5170" y="7422"/>
                  <a:pt x="5152" y="7465"/>
                  <a:pt x="5138" y="7508"/>
                </a:cubicBezTo>
                <a:cubicBezTo>
                  <a:pt x="5120" y="7556"/>
                  <a:pt x="5105" y="7602"/>
                  <a:pt x="5092" y="7653"/>
                </a:cubicBezTo>
                <a:cubicBezTo>
                  <a:pt x="5073" y="7703"/>
                  <a:pt x="5062" y="7754"/>
                  <a:pt x="5048" y="7804"/>
                </a:cubicBezTo>
                <a:cubicBezTo>
                  <a:pt x="5034" y="7854"/>
                  <a:pt x="5022" y="7902"/>
                  <a:pt x="5016" y="7948"/>
                </a:cubicBezTo>
                <a:cubicBezTo>
                  <a:pt x="5005" y="7995"/>
                  <a:pt x="4997" y="8035"/>
                  <a:pt x="4994" y="8070"/>
                </a:cubicBezTo>
                <a:cubicBezTo>
                  <a:pt x="4991" y="8071"/>
                  <a:pt x="4989" y="8072"/>
                  <a:pt x="4986" y="8072"/>
                </a:cubicBezTo>
                <a:cubicBezTo>
                  <a:pt x="4971" y="8072"/>
                  <a:pt x="4958" y="8051"/>
                  <a:pt x="4958" y="7998"/>
                </a:cubicBezTo>
                <a:cubicBezTo>
                  <a:pt x="4958" y="7966"/>
                  <a:pt x="4965" y="7927"/>
                  <a:pt x="4976" y="7869"/>
                </a:cubicBezTo>
                <a:cubicBezTo>
                  <a:pt x="4987" y="7811"/>
                  <a:pt x="5009" y="7742"/>
                  <a:pt x="5037" y="7656"/>
                </a:cubicBezTo>
                <a:lnTo>
                  <a:pt x="5037" y="7656"/>
                </a:lnTo>
                <a:cubicBezTo>
                  <a:pt x="4987" y="7746"/>
                  <a:pt x="4958" y="7825"/>
                  <a:pt x="4951" y="7897"/>
                </a:cubicBezTo>
                <a:cubicBezTo>
                  <a:pt x="4944" y="7934"/>
                  <a:pt x="4944" y="7970"/>
                  <a:pt x="4940" y="8002"/>
                </a:cubicBezTo>
                <a:cubicBezTo>
                  <a:pt x="4940" y="8038"/>
                  <a:pt x="4944" y="8070"/>
                  <a:pt x="4944" y="8103"/>
                </a:cubicBezTo>
                <a:cubicBezTo>
                  <a:pt x="4947" y="8135"/>
                  <a:pt x="4947" y="8168"/>
                  <a:pt x="4951" y="8200"/>
                </a:cubicBezTo>
                <a:cubicBezTo>
                  <a:pt x="4951" y="8236"/>
                  <a:pt x="4954" y="8269"/>
                  <a:pt x="4951" y="8304"/>
                </a:cubicBezTo>
                <a:cubicBezTo>
                  <a:pt x="4951" y="8341"/>
                  <a:pt x="4944" y="8377"/>
                  <a:pt x="4936" y="8416"/>
                </a:cubicBezTo>
                <a:cubicBezTo>
                  <a:pt x="4932" y="8456"/>
                  <a:pt x="4922" y="8499"/>
                  <a:pt x="4904" y="8542"/>
                </a:cubicBezTo>
                <a:cubicBezTo>
                  <a:pt x="4914" y="8459"/>
                  <a:pt x="4929" y="8413"/>
                  <a:pt x="4914" y="8377"/>
                </a:cubicBezTo>
                <a:lnTo>
                  <a:pt x="4914" y="8377"/>
                </a:lnTo>
                <a:cubicBezTo>
                  <a:pt x="4914" y="8427"/>
                  <a:pt x="4911" y="8496"/>
                  <a:pt x="4901" y="8567"/>
                </a:cubicBezTo>
                <a:cubicBezTo>
                  <a:pt x="4893" y="8640"/>
                  <a:pt x="4886" y="8715"/>
                  <a:pt x="4875" y="8783"/>
                </a:cubicBezTo>
                <a:cubicBezTo>
                  <a:pt x="4861" y="8885"/>
                  <a:pt x="4845" y="8965"/>
                  <a:pt x="4831" y="8965"/>
                </a:cubicBezTo>
                <a:cubicBezTo>
                  <a:pt x="4828" y="8965"/>
                  <a:pt x="4824" y="8959"/>
                  <a:pt x="4821" y="8946"/>
                </a:cubicBezTo>
                <a:lnTo>
                  <a:pt x="4828" y="8863"/>
                </a:lnTo>
                <a:lnTo>
                  <a:pt x="4828" y="8863"/>
                </a:lnTo>
                <a:cubicBezTo>
                  <a:pt x="4811" y="9004"/>
                  <a:pt x="4799" y="9184"/>
                  <a:pt x="4792" y="9371"/>
                </a:cubicBezTo>
                <a:cubicBezTo>
                  <a:pt x="4789" y="9562"/>
                  <a:pt x="4789" y="9761"/>
                  <a:pt x="4792" y="9944"/>
                </a:cubicBezTo>
                <a:cubicBezTo>
                  <a:pt x="4803" y="10311"/>
                  <a:pt x="4832" y="10614"/>
                  <a:pt x="4879" y="10657"/>
                </a:cubicBezTo>
                <a:cubicBezTo>
                  <a:pt x="4879" y="10657"/>
                  <a:pt x="4878" y="10657"/>
                  <a:pt x="4878" y="10657"/>
                </a:cubicBezTo>
                <a:cubicBezTo>
                  <a:pt x="4863" y="10657"/>
                  <a:pt x="4763" y="10585"/>
                  <a:pt x="4746" y="10549"/>
                </a:cubicBezTo>
                <a:lnTo>
                  <a:pt x="4746" y="10549"/>
                </a:lnTo>
                <a:cubicBezTo>
                  <a:pt x="4799" y="10715"/>
                  <a:pt x="4849" y="10880"/>
                  <a:pt x="4901" y="11046"/>
                </a:cubicBezTo>
                <a:cubicBezTo>
                  <a:pt x="4922" y="11111"/>
                  <a:pt x="4940" y="11172"/>
                  <a:pt x="4958" y="11237"/>
                </a:cubicBezTo>
                <a:cubicBezTo>
                  <a:pt x="4951" y="11345"/>
                  <a:pt x="4944" y="11450"/>
                  <a:pt x="4936" y="11547"/>
                </a:cubicBezTo>
                <a:cubicBezTo>
                  <a:pt x="4907" y="11558"/>
                  <a:pt x="4882" y="11565"/>
                  <a:pt x="4857" y="11568"/>
                </a:cubicBezTo>
                <a:cubicBezTo>
                  <a:pt x="4852" y="11569"/>
                  <a:pt x="4847" y="11569"/>
                  <a:pt x="4842" y="11569"/>
                </a:cubicBezTo>
                <a:cubicBezTo>
                  <a:pt x="4813" y="11569"/>
                  <a:pt x="4789" y="11560"/>
                  <a:pt x="4767" y="11529"/>
                </a:cubicBezTo>
                <a:cubicBezTo>
                  <a:pt x="4756" y="11511"/>
                  <a:pt x="4749" y="11485"/>
                  <a:pt x="4741" y="11453"/>
                </a:cubicBezTo>
                <a:cubicBezTo>
                  <a:pt x="4734" y="11417"/>
                  <a:pt x="4728" y="11374"/>
                  <a:pt x="4728" y="11317"/>
                </a:cubicBezTo>
                <a:cubicBezTo>
                  <a:pt x="4716" y="11382"/>
                  <a:pt x="4706" y="11453"/>
                  <a:pt x="4695" y="11536"/>
                </a:cubicBezTo>
                <a:cubicBezTo>
                  <a:pt x="4684" y="11623"/>
                  <a:pt x="4673" y="11728"/>
                  <a:pt x="4659" y="11846"/>
                </a:cubicBezTo>
                <a:cubicBezTo>
                  <a:pt x="4677" y="11810"/>
                  <a:pt x="4713" y="11766"/>
                  <a:pt x="4749" y="11745"/>
                </a:cubicBezTo>
                <a:cubicBezTo>
                  <a:pt x="4761" y="11737"/>
                  <a:pt x="4773" y="11732"/>
                  <a:pt x="4782" y="11732"/>
                </a:cubicBezTo>
                <a:cubicBezTo>
                  <a:pt x="4798" y="11732"/>
                  <a:pt x="4808" y="11746"/>
                  <a:pt x="4803" y="11785"/>
                </a:cubicBezTo>
                <a:cubicBezTo>
                  <a:pt x="4792" y="11803"/>
                  <a:pt x="4785" y="11821"/>
                  <a:pt x="4778" y="11836"/>
                </a:cubicBezTo>
                <a:cubicBezTo>
                  <a:pt x="4767" y="11849"/>
                  <a:pt x="4760" y="11864"/>
                  <a:pt x="4753" y="11875"/>
                </a:cubicBezTo>
                <a:cubicBezTo>
                  <a:pt x="4738" y="11900"/>
                  <a:pt x="4728" y="11922"/>
                  <a:pt x="4713" y="11939"/>
                </a:cubicBezTo>
                <a:cubicBezTo>
                  <a:pt x="4691" y="11972"/>
                  <a:pt x="4677" y="11997"/>
                  <a:pt x="4659" y="12015"/>
                </a:cubicBezTo>
                <a:cubicBezTo>
                  <a:pt x="4651" y="12026"/>
                  <a:pt x="4645" y="12041"/>
                  <a:pt x="4633" y="12052"/>
                </a:cubicBezTo>
                <a:cubicBezTo>
                  <a:pt x="4623" y="12066"/>
                  <a:pt x="4608" y="12080"/>
                  <a:pt x="4594" y="12095"/>
                </a:cubicBezTo>
                <a:cubicBezTo>
                  <a:pt x="4580" y="12112"/>
                  <a:pt x="4558" y="12130"/>
                  <a:pt x="4533" y="12152"/>
                </a:cubicBezTo>
                <a:cubicBezTo>
                  <a:pt x="4513" y="12175"/>
                  <a:pt x="4480" y="12199"/>
                  <a:pt x="4447" y="12226"/>
                </a:cubicBezTo>
                <a:lnTo>
                  <a:pt x="4447" y="12226"/>
                </a:lnTo>
                <a:cubicBezTo>
                  <a:pt x="4459" y="12216"/>
                  <a:pt x="4470" y="12212"/>
                  <a:pt x="4479" y="12212"/>
                </a:cubicBezTo>
                <a:cubicBezTo>
                  <a:pt x="4500" y="12212"/>
                  <a:pt x="4510" y="12235"/>
                  <a:pt x="4508" y="12271"/>
                </a:cubicBezTo>
                <a:cubicBezTo>
                  <a:pt x="4508" y="12285"/>
                  <a:pt x="4504" y="12303"/>
                  <a:pt x="4500" y="12318"/>
                </a:cubicBezTo>
                <a:cubicBezTo>
                  <a:pt x="4493" y="12336"/>
                  <a:pt x="4486" y="12354"/>
                  <a:pt x="4479" y="12376"/>
                </a:cubicBezTo>
                <a:cubicBezTo>
                  <a:pt x="4468" y="12393"/>
                  <a:pt x="4457" y="12411"/>
                  <a:pt x="4443" y="12433"/>
                </a:cubicBezTo>
                <a:cubicBezTo>
                  <a:pt x="4428" y="12451"/>
                  <a:pt x="4410" y="12473"/>
                  <a:pt x="4392" y="12491"/>
                </a:cubicBezTo>
                <a:cubicBezTo>
                  <a:pt x="4399" y="12457"/>
                  <a:pt x="4300" y="12417"/>
                  <a:pt x="4325" y="12361"/>
                </a:cubicBezTo>
                <a:lnTo>
                  <a:pt x="4325" y="12361"/>
                </a:lnTo>
                <a:cubicBezTo>
                  <a:pt x="4244" y="12502"/>
                  <a:pt x="4152" y="12646"/>
                  <a:pt x="4057" y="12787"/>
                </a:cubicBezTo>
                <a:cubicBezTo>
                  <a:pt x="4081" y="12745"/>
                  <a:pt x="4061" y="12728"/>
                  <a:pt x="4022" y="12728"/>
                </a:cubicBezTo>
                <a:cubicBezTo>
                  <a:pt x="3984" y="12728"/>
                  <a:pt x="3927" y="12745"/>
                  <a:pt x="3877" y="12772"/>
                </a:cubicBezTo>
                <a:cubicBezTo>
                  <a:pt x="3879" y="12771"/>
                  <a:pt x="3880" y="12771"/>
                  <a:pt x="3881" y="12771"/>
                </a:cubicBezTo>
                <a:cubicBezTo>
                  <a:pt x="3895" y="12771"/>
                  <a:pt x="3813" y="12847"/>
                  <a:pt x="3719" y="12938"/>
                </a:cubicBezTo>
                <a:cubicBezTo>
                  <a:pt x="3614" y="13031"/>
                  <a:pt x="3492" y="13146"/>
                  <a:pt x="3444" y="13204"/>
                </a:cubicBezTo>
                <a:cubicBezTo>
                  <a:pt x="3506" y="13158"/>
                  <a:pt x="3567" y="13111"/>
                  <a:pt x="3629" y="13063"/>
                </a:cubicBezTo>
                <a:lnTo>
                  <a:pt x="3629" y="13063"/>
                </a:lnTo>
                <a:cubicBezTo>
                  <a:pt x="3517" y="13168"/>
                  <a:pt x="3444" y="13254"/>
                  <a:pt x="3387" y="13334"/>
                </a:cubicBezTo>
                <a:cubicBezTo>
                  <a:pt x="3362" y="13374"/>
                  <a:pt x="3341" y="13409"/>
                  <a:pt x="3319" y="13446"/>
                </a:cubicBezTo>
                <a:cubicBezTo>
                  <a:pt x="3315" y="13457"/>
                  <a:pt x="3308" y="13464"/>
                  <a:pt x="3304" y="13474"/>
                </a:cubicBezTo>
                <a:cubicBezTo>
                  <a:pt x="3301" y="13482"/>
                  <a:pt x="3297" y="13489"/>
                  <a:pt x="3297" y="13496"/>
                </a:cubicBezTo>
                <a:cubicBezTo>
                  <a:pt x="3290" y="13510"/>
                  <a:pt x="3283" y="13529"/>
                  <a:pt x="3276" y="13543"/>
                </a:cubicBezTo>
                <a:cubicBezTo>
                  <a:pt x="3265" y="13572"/>
                  <a:pt x="3250" y="13604"/>
                  <a:pt x="3233" y="13640"/>
                </a:cubicBezTo>
                <a:cubicBezTo>
                  <a:pt x="3218" y="13676"/>
                  <a:pt x="3200" y="13712"/>
                  <a:pt x="3175" y="13752"/>
                </a:cubicBezTo>
                <a:cubicBezTo>
                  <a:pt x="3150" y="13795"/>
                  <a:pt x="3120" y="13838"/>
                  <a:pt x="3088" y="13885"/>
                </a:cubicBezTo>
                <a:cubicBezTo>
                  <a:pt x="3070" y="13911"/>
                  <a:pt x="3052" y="13936"/>
                  <a:pt x="3034" y="13961"/>
                </a:cubicBezTo>
                <a:cubicBezTo>
                  <a:pt x="3030" y="13968"/>
                  <a:pt x="3023" y="13976"/>
                  <a:pt x="3020" y="13982"/>
                </a:cubicBezTo>
                <a:lnTo>
                  <a:pt x="3016" y="13986"/>
                </a:lnTo>
                <a:cubicBezTo>
                  <a:pt x="3014" y="13986"/>
                  <a:pt x="3013" y="13987"/>
                  <a:pt x="3012" y="13987"/>
                </a:cubicBezTo>
                <a:cubicBezTo>
                  <a:pt x="3012" y="13987"/>
                  <a:pt x="3012" y="13987"/>
                  <a:pt x="3012" y="13986"/>
                </a:cubicBezTo>
                <a:lnTo>
                  <a:pt x="3005" y="13976"/>
                </a:lnTo>
                <a:cubicBezTo>
                  <a:pt x="3002" y="13961"/>
                  <a:pt x="2995" y="13946"/>
                  <a:pt x="2987" y="13928"/>
                </a:cubicBezTo>
                <a:lnTo>
                  <a:pt x="2987" y="13928"/>
                </a:lnTo>
                <a:cubicBezTo>
                  <a:pt x="2989" y="13929"/>
                  <a:pt x="2991" y="13930"/>
                  <a:pt x="2993" y="13930"/>
                </a:cubicBezTo>
                <a:cubicBezTo>
                  <a:pt x="2998" y="13930"/>
                  <a:pt x="3003" y="13926"/>
                  <a:pt x="3005" y="13921"/>
                </a:cubicBezTo>
                <a:cubicBezTo>
                  <a:pt x="3009" y="13918"/>
                  <a:pt x="3012" y="13911"/>
                  <a:pt x="3016" y="13903"/>
                </a:cubicBezTo>
                <a:lnTo>
                  <a:pt x="3016" y="13889"/>
                </a:lnTo>
                <a:cubicBezTo>
                  <a:pt x="3020" y="13885"/>
                  <a:pt x="3020" y="13874"/>
                  <a:pt x="3020" y="13871"/>
                </a:cubicBezTo>
                <a:cubicBezTo>
                  <a:pt x="3023" y="13856"/>
                  <a:pt x="3023" y="13842"/>
                  <a:pt x="3023" y="13828"/>
                </a:cubicBezTo>
                <a:lnTo>
                  <a:pt x="3023" y="13813"/>
                </a:lnTo>
                <a:lnTo>
                  <a:pt x="3023" y="13803"/>
                </a:lnTo>
                <a:lnTo>
                  <a:pt x="3023" y="13791"/>
                </a:lnTo>
                <a:cubicBezTo>
                  <a:pt x="3020" y="13763"/>
                  <a:pt x="3016" y="13727"/>
                  <a:pt x="3012" y="13695"/>
                </a:cubicBezTo>
                <a:cubicBezTo>
                  <a:pt x="3005" y="13665"/>
                  <a:pt x="2998" y="13633"/>
                  <a:pt x="2984" y="13600"/>
                </a:cubicBezTo>
                <a:cubicBezTo>
                  <a:pt x="2975" y="13605"/>
                  <a:pt x="2962" y="13608"/>
                  <a:pt x="2942" y="13608"/>
                </a:cubicBezTo>
                <a:cubicBezTo>
                  <a:pt x="2929" y="13608"/>
                  <a:pt x="2913" y="13607"/>
                  <a:pt x="2894" y="13604"/>
                </a:cubicBezTo>
                <a:cubicBezTo>
                  <a:pt x="2869" y="13597"/>
                  <a:pt x="2839" y="13590"/>
                  <a:pt x="2800" y="13575"/>
                </a:cubicBezTo>
                <a:cubicBezTo>
                  <a:pt x="2797" y="13575"/>
                  <a:pt x="2796" y="13577"/>
                  <a:pt x="2796" y="13577"/>
                </a:cubicBezTo>
                <a:cubicBezTo>
                  <a:pt x="2796" y="13577"/>
                  <a:pt x="2796" y="13576"/>
                  <a:pt x="2796" y="13575"/>
                </a:cubicBezTo>
                <a:lnTo>
                  <a:pt x="2793" y="13575"/>
                </a:lnTo>
                <a:lnTo>
                  <a:pt x="2782" y="13572"/>
                </a:lnTo>
                <a:cubicBezTo>
                  <a:pt x="2779" y="13568"/>
                  <a:pt x="2771" y="13565"/>
                  <a:pt x="2764" y="13565"/>
                </a:cubicBezTo>
                <a:cubicBezTo>
                  <a:pt x="2753" y="13557"/>
                  <a:pt x="2742" y="13554"/>
                  <a:pt x="2728" y="13550"/>
                </a:cubicBezTo>
                <a:cubicBezTo>
                  <a:pt x="2703" y="13539"/>
                  <a:pt x="2678" y="13532"/>
                  <a:pt x="2652" y="13522"/>
                </a:cubicBezTo>
                <a:cubicBezTo>
                  <a:pt x="2638" y="13517"/>
                  <a:pt x="2623" y="13514"/>
                  <a:pt x="2609" y="13510"/>
                </a:cubicBezTo>
                <a:cubicBezTo>
                  <a:pt x="2523" y="13446"/>
                  <a:pt x="2422" y="13388"/>
                  <a:pt x="2307" y="13341"/>
                </a:cubicBezTo>
                <a:cubicBezTo>
                  <a:pt x="2202" y="13298"/>
                  <a:pt x="2097" y="13269"/>
                  <a:pt x="1993" y="13251"/>
                </a:cubicBezTo>
                <a:cubicBezTo>
                  <a:pt x="2033" y="13248"/>
                  <a:pt x="2072" y="13244"/>
                  <a:pt x="2112" y="13241"/>
                </a:cubicBezTo>
                <a:cubicBezTo>
                  <a:pt x="2180" y="13241"/>
                  <a:pt x="2252" y="13244"/>
                  <a:pt x="2320" y="13251"/>
                </a:cubicBezTo>
                <a:cubicBezTo>
                  <a:pt x="2393" y="13262"/>
                  <a:pt x="2461" y="13276"/>
                  <a:pt x="2530" y="13294"/>
                </a:cubicBezTo>
                <a:cubicBezTo>
                  <a:pt x="2598" y="13312"/>
                  <a:pt x="2663" y="13337"/>
                  <a:pt x="2724" y="13366"/>
                </a:cubicBezTo>
                <a:cubicBezTo>
                  <a:pt x="2782" y="13395"/>
                  <a:pt x="2839" y="13424"/>
                  <a:pt x="2887" y="13460"/>
                </a:cubicBezTo>
                <a:cubicBezTo>
                  <a:pt x="2800" y="13356"/>
                  <a:pt x="2789" y="13337"/>
                  <a:pt x="2764" y="13312"/>
                </a:cubicBezTo>
                <a:cubicBezTo>
                  <a:pt x="2753" y="13298"/>
                  <a:pt x="2735" y="13284"/>
                  <a:pt x="2703" y="13258"/>
                </a:cubicBezTo>
                <a:cubicBezTo>
                  <a:pt x="2684" y="13244"/>
                  <a:pt x="2663" y="13229"/>
                  <a:pt x="2634" y="13211"/>
                </a:cubicBezTo>
                <a:cubicBezTo>
                  <a:pt x="2606" y="13197"/>
                  <a:pt x="2569" y="13176"/>
                  <a:pt x="2526" y="13154"/>
                </a:cubicBezTo>
                <a:cubicBezTo>
                  <a:pt x="2499" y="13132"/>
                  <a:pt x="2497" y="13123"/>
                  <a:pt x="2510" y="13123"/>
                </a:cubicBezTo>
                <a:cubicBezTo>
                  <a:pt x="2525" y="13123"/>
                  <a:pt x="2562" y="13135"/>
                  <a:pt x="2606" y="13154"/>
                </a:cubicBezTo>
                <a:cubicBezTo>
                  <a:pt x="2686" y="13186"/>
                  <a:pt x="2792" y="13249"/>
                  <a:pt x="2841" y="13289"/>
                </a:cubicBezTo>
                <a:lnTo>
                  <a:pt x="2841" y="13289"/>
                </a:lnTo>
                <a:cubicBezTo>
                  <a:pt x="2715" y="13185"/>
                  <a:pt x="2575" y="13103"/>
                  <a:pt x="2433" y="13038"/>
                </a:cubicBezTo>
                <a:cubicBezTo>
                  <a:pt x="2288" y="12973"/>
                  <a:pt x="2126" y="12927"/>
                  <a:pt x="1964" y="12909"/>
                </a:cubicBezTo>
                <a:lnTo>
                  <a:pt x="1964" y="12909"/>
                </a:lnTo>
                <a:cubicBezTo>
                  <a:pt x="1982" y="12948"/>
                  <a:pt x="1795" y="12945"/>
                  <a:pt x="1615" y="12985"/>
                </a:cubicBezTo>
                <a:cubicBezTo>
                  <a:pt x="1528" y="13003"/>
                  <a:pt x="1442" y="13028"/>
                  <a:pt x="1384" y="13053"/>
                </a:cubicBezTo>
                <a:cubicBezTo>
                  <a:pt x="1323" y="13078"/>
                  <a:pt x="1291" y="13103"/>
                  <a:pt x="1305" y="13118"/>
                </a:cubicBezTo>
                <a:cubicBezTo>
                  <a:pt x="1493" y="13038"/>
                  <a:pt x="1705" y="12994"/>
                  <a:pt x="1921" y="12994"/>
                </a:cubicBezTo>
                <a:cubicBezTo>
                  <a:pt x="2045" y="12994"/>
                  <a:pt x="2170" y="13008"/>
                  <a:pt x="2292" y="13038"/>
                </a:cubicBezTo>
                <a:cubicBezTo>
                  <a:pt x="2299" y="13085"/>
                  <a:pt x="2141" y="13078"/>
                  <a:pt x="1921" y="13100"/>
                </a:cubicBezTo>
                <a:cubicBezTo>
                  <a:pt x="1809" y="13111"/>
                  <a:pt x="1683" y="13133"/>
                  <a:pt x="1550" y="13168"/>
                </a:cubicBezTo>
                <a:cubicBezTo>
                  <a:pt x="1420" y="13204"/>
                  <a:pt x="1283" y="13251"/>
                  <a:pt x="1150" y="13309"/>
                </a:cubicBezTo>
                <a:cubicBezTo>
                  <a:pt x="1137" y="13313"/>
                  <a:pt x="1126" y="13315"/>
                  <a:pt x="1118" y="13315"/>
                </a:cubicBezTo>
                <a:cubicBezTo>
                  <a:pt x="1081" y="13315"/>
                  <a:pt x="1090" y="13278"/>
                  <a:pt x="1114" y="13236"/>
                </a:cubicBezTo>
                <a:cubicBezTo>
                  <a:pt x="1139" y="13186"/>
                  <a:pt x="1193" y="13128"/>
                  <a:pt x="1183" y="13121"/>
                </a:cubicBezTo>
                <a:lnTo>
                  <a:pt x="1183" y="13121"/>
                </a:lnTo>
                <a:cubicBezTo>
                  <a:pt x="1171" y="13128"/>
                  <a:pt x="1158" y="13136"/>
                  <a:pt x="1139" y="13150"/>
                </a:cubicBezTo>
                <a:cubicBezTo>
                  <a:pt x="1118" y="13161"/>
                  <a:pt x="1096" y="13176"/>
                  <a:pt x="1071" y="13190"/>
                </a:cubicBezTo>
                <a:cubicBezTo>
                  <a:pt x="1056" y="13197"/>
                  <a:pt x="1042" y="13208"/>
                  <a:pt x="1028" y="13215"/>
                </a:cubicBezTo>
                <a:cubicBezTo>
                  <a:pt x="1013" y="13226"/>
                  <a:pt x="998" y="13233"/>
                  <a:pt x="985" y="13244"/>
                </a:cubicBezTo>
                <a:cubicBezTo>
                  <a:pt x="955" y="13262"/>
                  <a:pt x="923" y="13284"/>
                  <a:pt x="894" y="13301"/>
                </a:cubicBezTo>
                <a:cubicBezTo>
                  <a:pt x="775" y="13384"/>
                  <a:pt x="667" y="13478"/>
                  <a:pt x="642" y="13492"/>
                </a:cubicBezTo>
                <a:cubicBezTo>
                  <a:pt x="699" y="13424"/>
                  <a:pt x="761" y="13359"/>
                  <a:pt x="829" y="13298"/>
                </a:cubicBezTo>
                <a:lnTo>
                  <a:pt x="829" y="13298"/>
                </a:lnTo>
                <a:cubicBezTo>
                  <a:pt x="671" y="13384"/>
                  <a:pt x="577" y="13503"/>
                  <a:pt x="491" y="13625"/>
                </a:cubicBezTo>
                <a:cubicBezTo>
                  <a:pt x="448" y="13690"/>
                  <a:pt x="404" y="13755"/>
                  <a:pt x="358" y="13828"/>
                </a:cubicBezTo>
                <a:cubicBezTo>
                  <a:pt x="310" y="13896"/>
                  <a:pt x="260" y="13971"/>
                  <a:pt x="195" y="14062"/>
                </a:cubicBezTo>
                <a:cubicBezTo>
                  <a:pt x="181" y="14094"/>
                  <a:pt x="155" y="14134"/>
                  <a:pt x="130" y="14180"/>
                </a:cubicBezTo>
                <a:cubicBezTo>
                  <a:pt x="116" y="14202"/>
                  <a:pt x="105" y="14224"/>
                  <a:pt x="91" y="14249"/>
                </a:cubicBezTo>
                <a:cubicBezTo>
                  <a:pt x="84" y="14260"/>
                  <a:pt x="80" y="14270"/>
                  <a:pt x="72" y="14285"/>
                </a:cubicBezTo>
                <a:cubicBezTo>
                  <a:pt x="69" y="14295"/>
                  <a:pt x="62" y="14307"/>
                  <a:pt x="59" y="14317"/>
                </a:cubicBezTo>
                <a:cubicBezTo>
                  <a:pt x="37" y="14360"/>
                  <a:pt x="19" y="14404"/>
                  <a:pt x="12" y="14436"/>
                </a:cubicBezTo>
                <a:cubicBezTo>
                  <a:pt x="4" y="14468"/>
                  <a:pt x="1" y="14494"/>
                  <a:pt x="12" y="14501"/>
                </a:cubicBezTo>
                <a:cubicBezTo>
                  <a:pt x="40" y="14443"/>
                  <a:pt x="87" y="14404"/>
                  <a:pt x="130" y="14378"/>
                </a:cubicBezTo>
                <a:cubicBezTo>
                  <a:pt x="177" y="14353"/>
                  <a:pt x="224" y="14347"/>
                  <a:pt x="267" y="14347"/>
                </a:cubicBezTo>
                <a:cubicBezTo>
                  <a:pt x="285" y="14347"/>
                  <a:pt x="300" y="14350"/>
                  <a:pt x="318" y="14353"/>
                </a:cubicBezTo>
                <a:cubicBezTo>
                  <a:pt x="278" y="14498"/>
                  <a:pt x="260" y="14641"/>
                  <a:pt x="260" y="14789"/>
                </a:cubicBezTo>
                <a:cubicBezTo>
                  <a:pt x="250" y="14782"/>
                  <a:pt x="238" y="14775"/>
                  <a:pt x="228" y="14771"/>
                </a:cubicBezTo>
                <a:lnTo>
                  <a:pt x="228" y="14771"/>
                </a:lnTo>
                <a:lnTo>
                  <a:pt x="232" y="14854"/>
                </a:lnTo>
                <a:lnTo>
                  <a:pt x="260" y="14851"/>
                </a:lnTo>
                <a:cubicBezTo>
                  <a:pt x="264" y="15002"/>
                  <a:pt x="289" y="15150"/>
                  <a:pt x="332" y="15294"/>
                </a:cubicBezTo>
                <a:cubicBezTo>
                  <a:pt x="328" y="15299"/>
                  <a:pt x="323" y="15301"/>
                  <a:pt x="318" y="15301"/>
                </a:cubicBezTo>
                <a:cubicBezTo>
                  <a:pt x="294" y="15301"/>
                  <a:pt x="256" y="15258"/>
                  <a:pt x="220" y="15211"/>
                </a:cubicBezTo>
                <a:cubicBezTo>
                  <a:pt x="182" y="15160"/>
                  <a:pt x="145" y="15102"/>
                  <a:pt x="121" y="15102"/>
                </a:cubicBezTo>
                <a:cubicBezTo>
                  <a:pt x="110" y="15102"/>
                  <a:pt x="102" y="15116"/>
                  <a:pt x="98" y="15150"/>
                </a:cubicBezTo>
                <a:cubicBezTo>
                  <a:pt x="109" y="15150"/>
                  <a:pt x="127" y="15182"/>
                  <a:pt x="145" y="15218"/>
                </a:cubicBezTo>
                <a:cubicBezTo>
                  <a:pt x="163" y="15258"/>
                  <a:pt x="185" y="15298"/>
                  <a:pt x="195" y="15323"/>
                </a:cubicBezTo>
                <a:cubicBezTo>
                  <a:pt x="199" y="15359"/>
                  <a:pt x="199" y="15373"/>
                  <a:pt x="195" y="15381"/>
                </a:cubicBezTo>
                <a:cubicBezTo>
                  <a:pt x="192" y="15391"/>
                  <a:pt x="181" y="15391"/>
                  <a:pt x="177" y="15394"/>
                </a:cubicBezTo>
                <a:cubicBezTo>
                  <a:pt x="174" y="15398"/>
                  <a:pt x="170" y="15409"/>
                  <a:pt x="177" y="15438"/>
                </a:cubicBezTo>
                <a:cubicBezTo>
                  <a:pt x="181" y="15452"/>
                  <a:pt x="185" y="15471"/>
                  <a:pt x="192" y="15496"/>
                </a:cubicBezTo>
                <a:cubicBezTo>
                  <a:pt x="202" y="15521"/>
                  <a:pt x="217" y="15549"/>
                  <a:pt x="235" y="15586"/>
                </a:cubicBezTo>
                <a:cubicBezTo>
                  <a:pt x="257" y="15589"/>
                  <a:pt x="282" y="15629"/>
                  <a:pt x="315" y="15675"/>
                </a:cubicBezTo>
                <a:cubicBezTo>
                  <a:pt x="328" y="15701"/>
                  <a:pt x="347" y="15726"/>
                  <a:pt x="361" y="15752"/>
                </a:cubicBezTo>
                <a:cubicBezTo>
                  <a:pt x="375" y="15777"/>
                  <a:pt x="390" y="15802"/>
                  <a:pt x="404" y="15820"/>
                </a:cubicBezTo>
                <a:cubicBezTo>
                  <a:pt x="425" y="15852"/>
                  <a:pt x="439" y="15877"/>
                  <a:pt x="440" y="15877"/>
                </a:cubicBezTo>
                <a:cubicBezTo>
                  <a:pt x="441" y="15877"/>
                  <a:pt x="441" y="15876"/>
                  <a:pt x="440" y="15873"/>
                </a:cubicBezTo>
                <a:cubicBezTo>
                  <a:pt x="436" y="15867"/>
                  <a:pt x="430" y="15848"/>
                  <a:pt x="415" y="15820"/>
                </a:cubicBezTo>
                <a:cubicBezTo>
                  <a:pt x="401" y="15791"/>
                  <a:pt x="383" y="15752"/>
                  <a:pt x="361" y="15694"/>
                </a:cubicBezTo>
                <a:lnTo>
                  <a:pt x="361" y="15694"/>
                </a:lnTo>
                <a:cubicBezTo>
                  <a:pt x="372" y="15708"/>
                  <a:pt x="379" y="15722"/>
                  <a:pt x="390" y="15737"/>
                </a:cubicBezTo>
                <a:cubicBezTo>
                  <a:pt x="401" y="15752"/>
                  <a:pt x="408" y="15765"/>
                  <a:pt x="418" y="15780"/>
                </a:cubicBezTo>
                <a:cubicBezTo>
                  <a:pt x="436" y="15805"/>
                  <a:pt x="451" y="15827"/>
                  <a:pt x="466" y="15848"/>
                </a:cubicBezTo>
                <a:cubicBezTo>
                  <a:pt x="494" y="15888"/>
                  <a:pt x="523" y="15924"/>
                  <a:pt x="548" y="15960"/>
                </a:cubicBezTo>
                <a:cubicBezTo>
                  <a:pt x="559" y="15982"/>
                  <a:pt x="574" y="15996"/>
                  <a:pt x="591" y="16018"/>
                </a:cubicBezTo>
                <a:cubicBezTo>
                  <a:pt x="606" y="16036"/>
                  <a:pt x="624" y="16054"/>
                  <a:pt x="642" y="16079"/>
                </a:cubicBezTo>
                <a:cubicBezTo>
                  <a:pt x="664" y="16101"/>
                  <a:pt x="689" y="16122"/>
                  <a:pt x="714" y="16144"/>
                </a:cubicBezTo>
                <a:cubicBezTo>
                  <a:pt x="729" y="16159"/>
                  <a:pt x="743" y="16169"/>
                  <a:pt x="761" y="16184"/>
                </a:cubicBezTo>
                <a:cubicBezTo>
                  <a:pt x="775" y="16198"/>
                  <a:pt x="794" y="16209"/>
                  <a:pt x="815" y="16224"/>
                </a:cubicBezTo>
                <a:cubicBezTo>
                  <a:pt x="797" y="16194"/>
                  <a:pt x="812" y="16187"/>
                  <a:pt x="847" y="16187"/>
                </a:cubicBezTo>
                <a:cubicBezTo>
                  <a:pt x="865" y="16187"/>
                  <a:pt x="887" y="16191"/>
                  <a:pt x="912" y="16198"/>
                </a:cubicBezTo>
                <a:cubicBezTo>
                  <a:pt x="920" y="16198"/>
                  <a:pt x="927" y="16202"/>
                  <a:pt x="934" y="16202"/>
                </a:cubicBezTo>
                <a:cubicBezTo>
                  <a:pt x="941" y="16205"/>
                  <a:pt x="948" y="16205"/>
                  <a:pt x="955" y="16205"/>
                </a:cubicBezTo>
                <a:cubicBezTo>
                  <a:pt x="970" y="16209"/>
                  <a:pt x="985" y="16212"/>
                  <a:pt x="1002" y="16216"/>
                </a:cubicBezTo>
                <a:cubicBezTo>
                  <a:pt x="1042" y="16227"/>
                  <a:pt x="1088" y="16234"/>
                  <a:pt x="1136" y="16241"/>
                </a:cubicBezTo>
                <a:cubicBezTo>
                  <a:pt x="1245" y="16285"/>
                  <a:pt x="1357" y="16303"/>
                  <a:pt x="1472" y="16303"/>
                </a:cubicBezTo>
                <a:cubicBezTo>
                  <a:pt x="1483" y="16303"/>
                  <a:pt x="1493" y="16303"/>
                  <a:pt x="1503" y="16302"/>
                </a:cubicBezTo>
                <a:cubicBezTo>
                  <a:pt x="1510" y="16306"/>
                  <a:pt x="1517" y="16310"/>
                  <a:pt x="1521" y="16310"/>
                </a:cubicBezTo>
                <a:cubicBezTo>
                  <a:pt x="1637" y="16306"/>
                  <a:pt x="1737" y="16288"/>
                  <a:pt x="1828" y="16267"/>
                </a:cubicBezTo>
                <a:cubicBezTo>
                  <a:pt x="1918" y="16241"/>
                  <a:pt x="1993" y="16216"/>
                  <a:pt x="2065" y="16184"/>
                </a:cubicBezTo>
                <a:cubicBezTo>
                  <a:pt x="2072" y="16180"/>
                  <a:pt x="2079" y="16176"/>
                  <a:pt x="2083" y="16176"/>
                </a:cubicBezTo>
                <a:lnTo>
                  <a:pt x="2083" y="16202"/>
                </a:lnTo>
                <a:cubicBezTo>
                  <a:pt x="2079" y="16219"/>
                  <a:pt x="2079" y="16234"/>
                  <a:pt x="2076" y="16252"/>
                </a:cubicBezTo>
                <a:cubicBezTo>
                  <a:pt x="2076" y="16288"/>
                  <a:pt x="2072" y="16320"/>
                  <a:pt x="2072" y="16353"/>
                </a:cubicBezTo>
                <a:cubicBezTo>
                  <a:pt x="2069" y="16418"/>
                  <a:pt x="2069" y="16483"/>
                  <a:pt x="2069" y="16548"/>
                </a:cubicBezTo>
                <a:cubicBezTo>
                  <a:pt x="2069" y="16580"/>
                  <a:pt x="2069" y="16608"/>
                  <a:pt x="2072" y="16641"/>
                </a:cubicBezTo>
                <a:cubicBezTo>
                  <a:pt x="2072" y="16659"/>
                  <a:pt x="2076" y="16673"/>
                  <a:pt x="2076" y="16691"/>
                </a:cubicBezTo>
                <a:cubicBezTo>
                  <a:pt x="2076" y="16710"/>
                  <a:pt x="2079" y="16728"/>
                  <a:pt x="2079" y="16749"/>
                </a:cubicBezTo>
                <a:cubicBezTo>
                  <a:pt x="2090" y="16825"/>
                  <a:pt x="2101" y="16904"/>
                  <a:pt x="2116" y="16987"/>
                </a:cubicBezTo>
                <a:cubicBezTo>
                  <a:pt x="2112" y="17012"/>
                  <a:pt x="2119" y="17095"/>
                  <a:pt x="2122" y="17157"/>
                </a:cubicBezTo>
                <a:cubicBezTo>
                  <a:pt x="2125" y="17198"/>
                  <a:pt x="2124" y="17230"/>
                  <a:pt x="2113" y="17230"/>
                </a:cubicBezTo>
                <a:cubicBezTo>
                  <a:pt x="2108" y="17230"/>
                  <a:pt x="2101" y="17223"/>
                  <a:pt x="2090" y="17207"/>
                </a:cubicBezTo>
                <a:lnTo>
                  <a:pt x="2090" y="17207"/>
                </a:lnTo>
                <a:cubicBezTo>
                  <a:pt x="2109" y="17243"/>
                  <a:pt x="2130" y="17278"/>
                  <a:pt x="2152" y="17322"/>
                </a:cubicBezTo>
                <a:cubicBezTo>
                  <a:pt x="2173" y="17369"/>
                  <a:pt x="2195" y="17426"/>
                  <a:pt x="2227" y="17509"/>
                </a:cubicBezTo>
                <a:cubicBezTo>
                  <a:pt x="2237" y="17578"/>
                  <a:pt x="2237" y="17604"/>
                  <a:pt x="2231" y="17604"/>
                </a:cubicBezTo>
                <a:cubicBezTo>
                  <a:pt x="2223" y="17604"/>
                  <a:pt x="2201" y="17548"/>
                  <a:pt x="2177" y="17488"/>
                </a:cubicBezTo>
                <a:cubicBezTo>
                  <a:pt x="2155" y="17438"/>
                  <a:pt x="2141" y="17383"/>
                  <a:pt x="2126" y="17361"/>
                </a:cubicBezTo>
                <a:cubicBezTo>
                  <a:pt x="2121" y="17353"/>
                  <a:pt x="2117" y="17348"/>
                  <a:pt x="2113" y="17348"/>
                </a:cubicBezTo>
                <a:cubicBezTo>
                  <a:pt x="2106" y="17348"/>
                  <a:pt x="2101" y="17367"/>
                  <a:pt x="2101" y="17412"/>
                </a:cubicBezTo>
                <a:cubicBezTo>
                  <a:pt x="2112" y="17412"/>
                  <a:pt x="2130" y="17441"/>
                  <a:pt x="2152" y="17484"/>
                </a:cubicBezTo>
                <a:cubicBezTo>
                  <a:pt x="2177" y="17524"/>
                  <a:pt x="2205" y="17581"/>
                  <a:pt x="2234" y="17646"/>
                </a:cubicBezTo>
                <a:cubicBezTo>
                  <a:pt x="2267" y="17711"/>
                  <a:pt x="2303" y="17780"/>
                  <a:pt x="2339" y="17845"/>
                </a:cubicBezTo>
                <a:cubicBezTo>
                  <a:pt x="2357" y="17880"/>
                  <a:pt x="2378" y="17910"/>
                  <a:pt x="2397" y="17942"/>
                </a:cubicBezTo>
                <a:cubicBezTo>
                  <a:pt x="2415" y="17970"/>
                  <a:pt x="2433" y="18000"/>
                  <a:pt x="2450" y="18025"/>
                </a:cubicBezTo>
                <a:cubicBezTo>
                  <a:pt x="2458" y="18000"/>
                  <a:pt x="2443" y="17956"/>
                  <a:pt x="2422" y="17902"/>
                </a:cubicBezTo>
                <a:cubicBezTo>
                  <a:pt x="2415" y="17888"/>
                  <a:pt x="2407" y="17873"/>
                  <a:pt x="2400" y="17859"/>
                </a:cubicBezTo>
                <a:cubicBezTo>
                  <a:pt x="2397" y="17840"/>
                  <a:pt x="2390" y="17827"/>
                  <a:pt x="2382" y="17808"/>
                </a:cubicBezTo>
                <a:cubicBezTo>
                  <a:pt x="2364" y="17776"/>
                  <a:pt x="2350" y="17740"/>
                  <a:pt x="2332" y="17704"/>
                </a:cubicBezTo>
                <a:cubicBezTo>
                  <a:pt x="2320" y="17686"/>
                  <a:pt x="2314" y="17664"/>
                  <a:pt x="2303" y="17646"/>
                </a:cubicBezTo>
                <a:cubicBezTo>
                  <a:pt x="2295" y="17629"/>
                  <a:pt x="2285" y="17610"/>
                  <a:pt x="2277" y="17589"/>
                </a:cubicBezTo>
                <a:cubicBezTo>
                  <a:pt x="2260" y="17553"/>
                  <a:pt x="2242" y="17513"/>
                  <a:pt x="2224" y="17477"/>
                </a:cubicBezTo>
                <a:cubicBezTo>
                  <a:pt x="2217" y="17456"/>
                  <a:pt x="2205" y="17438"/>
                  <a:pt x="2199" y="17419"/>
                </a:cubicBezTo>
                <a:cubicBezTo>
                  <a:pt x="2191" y="17401"/>
                  <a:pt x="2184" y="17383"/>
                  <a:pt x="2177" y="17365"/>
                </a:cubicBezTo>
                <a:cubicBezTo>
                  <a:pt x="2162" y="17333"/>
                  <a:pt x="2148" y="17300"/>
                  <a:pt x="2137" y="17272"/>
                </a:cubicBezTo>
                <a:cubicBezTo>
                  <a:pt x="2141" y="17271"/>
                  <a:pt x="2144" y="17270"/>
                  <a:pt x="2148" y="17270"/>
                </a:cubicBezTo>
                <a:cubicBezTo>
                  <a:pt x="2170" y="17270"/>
                  <a:pt x="2196" y="17288"/>
                  <a:pt x="2227" y="17322"/>
                </a:cubicBezTo>
                <a:cubicBezTo>
                  <a:pt x="2242" y="17340"/>
                  <a:pt x="2256" y="17358"/>
                  <a:pt x="2270" y="17376"/>
                </a:cubicBezTo>
                <a:cubicBezTo>
                  <a:pt x="2483" y="18057"/>
                  <a:pt x="2829" y="18529"/>
                  <a:pt x="3211" y="18856"/>
                </a:cubicBezTo>
                <a:cubicBezTo>
                  <a:pt x="3228" y="18875"/>
                  <a:pt x="3250" y="18896"/>
                  <a:pt x="3272" y="18914"/>
                </a:cubicBezTo>
                <a:cubicBezTo>
                  <a:pt x="3301" y="18936"/>
                  <a:pt x="3329" y="18961"/>
                  <a:pt x="3358" y="18986"/>
                </a:cubicBezTo>
                <a:cubicBezTo>
                  <a:pt x="3481" y="19084"/>
                  <a:pt x="3647" y="19192"/>
                  <a:pt x="3834" y="19282"/>
                </a:cubicBezTo>
                <a:cubicBezTo>
                  <a:pt x="4021" y="19375"/>
                  <a:pt x="4230" y="19451"/>
                  <a:pt x="4435" y="19509"/>
                </a:cubicBezTo>
                <a:cubicBezTo>
                  <a:pt x="4638" y="19566"/>
                  <a:pt x="4836" y="19606"/>
                  <a:pt x="5001" y="19635"/>
                </a:cubicBezTo>
                <a:cubicBezTo>
                  <a:pt x="5019" y="19635"/>
                  <a:pt x="5037" y="19631"/>
                  <a:pt x="5055" y="19631"/>
                </a:cubicBezTo>
                <a:cubicBezTo>
                  <a:pt x="5077" y="19628"/>
                  <a:pt x="5095" y="19628"/>
                  <a:pt x="5113" y="19624"/>
                </a:cubicBezTo>
                <a:cubicBezTo>
                  <a:pt x="5152" y="19624"/>
                  <a:pt x="5188" y="19617"/>
                  <a:pt x="5217" y="19613"/>
                </a:cubicBezTo>
                <a:cubicBezTo>
                  <a:pt x="5228" y="19609"/>
                  <a:pt x="5239" y="19606"/>
                  <a:pt x="5246" y="19606"/>
                </a:cubicBezTo>
                <a:cubicBezTo>
                  <a:pt x="5275" y="19607"/>
                  <a:pt x="5301" y="19607"/>
                  <a:pt x="5325" y="19607"/>
                </a:cubicBezTo>
                <a:cubicBezTo>
                  <a:pt x="5421" y="19607"/>
                  <a:pt x="5476" y="19603"/>
                  <a:pt x="5476" y="19603"/>
                </a:cubicBezTo>
                <a:lnTo>
                  <a:pt x="5476" y="19603"/>
                </a:lnTo>
                <a:cubicBezTo>
                  <a:pt x="5476" y="19603"/>
                  <a:pt x="5282" y="20006"/>
                  <a:pt x="5635" y="20121"/>
                </a:cubicBezTo>
                <a:cubicBezTo>
                  <a:pt x="5696" y="20142"/>
                  <a:pt x="5775" y="20151"/>
                  <a:pt x="5869" y="20151"/>
                </a:cubicBezTo>
                <a:cubicBezTo>
                  <a:pt x="6149" y="20151"/>
                  <a:pt x="6560" y="20074"/>
                  <a:pt x="7019" y="20006"/>
                </a:cubicBezTo>
                <a:lnTo>
                  <a:pt x="7019" y="20006"/>
                </a:lnTo>
                <a:cubicBezTo>
                  <a:pt x="7015" y="20017"/>
                  <a:pt x="7015" y="20024"/>
                  <a:pt x="7026" y="20031"/>
                </a:cubicBezTo>
                <a:cubicBezTo>
                  <a:pt x="7119" y="20010"/>
                  <a:pt x="7213" y="19988"/>
                  <a:pt x="7310" y="19967"/>
                </a:cubicBezTo>
                <a:cubicBezTo>
                  <a:pt x="7321" y="19967"/>
                  <a:pt x="7332" y="19967"/>
                  <a:pt x="7343" y="19963"/>
                </a:cubicBezTo>
                <a:lnTo>
                  <a:pt x="7343" y="19963"/>
                </a:lnTo>
                <a:cubicBezTo>
                  <a:pt x="7332" y="19977"/>
                  <a:pt x="7242" y="20006"/>
                  <a:pt x="7328" y="20006"/>
                </a:cubicBezTo>
                <a:cubicBezTo>
                  <a:pt x="7332" y="19992"/>
                  <a:pt x="7375" y="19970"/>
                  <a:pt x="7436" y="19952"/>
                </a:cubicBezTo>
                <a:cubicBezTo>
                  <a:pt x="7588" y="19937"/>
                  <a:pt x="7739" y="19923"/>
                  <a:pt x="7890" y="19920"/>
                </a:cubicBezTo>
                <a:cubicBezTo>
                  <a:pt x="7902" y="19920"/>
                  <a:pt x="7909" y="19916"/>
                  <a:pt x="7915" y="19916"/>
                </a:cubicBezTo>
                <a:cubicBezTo>
                  <a:pt x="7923" y="19920"/>
                  <a:pt x="7930" y="19920"/>
                  <a:pt x="7941" y="19920"/>
                </a:cubicBezTo>
                <a:cubicBezTo>
                  <a:pt x="7948" y="19920"/>
                  <a:pt x="7955" y="19916"/>
                  <a:pt x="7962" y="19916"/>
                </a:cubicBezTo>
                <a:cubicBezTo>
                  <a:pt x="8100" y="19912"/>
                  <a:pt x="8229" y="19909"/>
                  <a:pt x="8351" y="19905"/>
                </a:cubicBezTo>
                <a:cubicBezTo>
                  <a:pt x="8366" y="19909"/>
                  <a:pt x="8384" y="19909"/>
                  <a:pt x="8406" y="19909"/>
                </a:cubicBezTo>
                <a:cubicBezTo>
                  <a:pt x="8438" y="19905"/>
                  <a:pt x="8474" y="19905"/>
                  <a:pt x="8503" y="19902"/>
                </a:cubicBezTo>
                <a:cubicBezTo>
                  <a:pt x="9129" y="19890"/>
                  <a:pt x="9551" y="19869"/>
                  <a:pt x="9533" y="19581"/>
                </a:cubicBezTo>
                <a:cubicBezTo>
                  <a:pt x="9508" y="19207"/>
                  <a:pt x="8532" y="18990"/>
                  <a:pt x="8532" y="18990"/>
                </a:cubicBezTo>
                <a:cubicBezTo>
                  <a:pt x="8532" y="18990"/>
                  <a:pt x="10737" y="18670"/>
                  <a:pt x="12303" y="17888"/>
                </a:cubicBezTo>
                <a:cubicBezTo>
                  <a:pt x="12365" y="17898"/>
                  <a:pt x="12433" y="17901"/>
                  <a:pt x="12503" y="17901"/>
                </a:cubicBezTo>
                <a:cubicBezTo>
                  <a:pt x="12775" y="17901"/>
                  <a:pt x="13088" y="17843"/>
                  <a:pt x="13266" y="17837"/>
                </a:cubicBezTo>
                <a:lnTo>
                  <a:pt x="13306" y="17837"/>
                </a:lnTo>
                <a:cubicBezTo>
                  <a:pt x="13327" y="17837"/>
                  <a:pt x="13349" y="17837"/>
                  <a:pt x="13370" y="17840"/>
                </a:cubicBezTo>
                <a:lnTo>
                  <a:pt x="13402" y="17840"/>
                </a:lnTo>
                <a:cubicBezTo>
                  <a:pt x="13608" y="17846"/>
                  <a:pt x="13900" y="17853"/>
                  <a:pt x="14209" y="17853"/>
                </a:cubicBezTo>
                <a:cubicBezTo>
                  <a:pt x="14959" y="17853"/>
                  <a:pt x="15814" y="17811"/>
                  <a:pt x="15798" y="17599"/>
                </a:cubicBezTo>
                <a:cubicBezTo>
                  <a:pt x="15798" y="17596"/>
                  <a:pt x="15798" y="17592"/>
                  <a:pt x="15795" y="17585"/>
                </a:cubicBezTo>
                <a:cubicBezTo>
                  <a:pt x="15787" y="17556"/>
                  <a:pt x="15762" y="17524"/>
                  <a:pt x="15726" y="17495"/>
                </a:cubicBezTo>
                <a:cubicBezTo>
                  <a:pt x="15719" y="17491"/>
                  <a:pt x="15715" y="17484"/>
                  <a:pt x="15708" y="17481"/>
                </a:cubicBezTo>
                <a:cubicBezTo>
                  <a:pt x="15694" y="17470"/>
                  <a:pt x="15679" y="17463"/>
                  <a:pt x="15662" y="17451"/>
                </a:cubicBezTo>
                <a:cubicBezTo>
                  <a:pt x="15636" y="17438"/>
                  <a:pt x="15611" y="17423"/>
                  <a:pt x="15582" y="17412"/>
                </a:cubicBezTo>
                <a:cubicBezTo>
                  <a:pt x="15549" y="17398"/>
                  <a:pt x="15517" y="17383"/>
                  <a:pt x="15484" y="17369"/>
                </a:cubicBezTo>
                <a:cubicBezTo>
                  <a:pt x="15474" y="17365"/>
                  <a:pt x="15459" y="17361"/>
                  <a:pt x="15449" y="17358"/>
                </a:cubicBezTo>
                <a:cubicBezTo>
                  <a:pt x="15373" y="17329"/>
                  <a:pt x="15283" y="17300"/>
                  <a:pt x="15193" y="17275"/>
                </a:cubicBezTo>
                <a:cubicBezTo>
                  <a:pt x="15085" y="17200"/>
                  <a:pt x="14962" y="17120"/>
                  <a:pt x="14992" y="17077"/>
                </a:cubicBezTo>
                <a:lnTo>
                  <a:pt x="14992" y="17077"/>
                </a:lnTo>
                <a:cubicBezTo>
                  <a:pt x="14985" y="17077"/>
                  <a:pt x="14978" y="17077"/>
                  <a:pt x="14971" y="17077"/>
                </a:cubicBezTo>
                <a:cubicBezTo>
                  <a:pt x="14878" y="17077"/>
                  <a:pt x="14774" y="17056"/>
                  <a:pt x="14660" y="17023"/>
                </a:cubicBezTo>
                <a:cubicBezTo>
                  <a:pt x="14646" y="17019"/>
                  <a:pt x="14638" y="17016"/>
                  <a:pt x="14624" y="17012"/>
                </a:cubicBezTo>
                <a:cubicBezTo>
                  <a:pt x="14616" y="17009"/>
                  <a:pt x="14606" y="17005"/>
                  <a:pt x="14595" y="17002"/>
                </a:cubicBezTo>
                <a:cubicBezTo>
                  <a:pt x="14573" y="16994"/>
                  <a:pt x="14551" y="16984"/>
                  <a:pt x="14533" y="16976"/>
                </a:cubicBezTo>
                <a:cubicBezTo>
                  <a:pt x="14494" y="16962"/>
                  <a:pt x="14458" y="16944"/>
                  <a:pt x="14422" y="16933"/>
                </a:cubicBezTo>
                <a:cubicBezTo>
                  <a:pt x="14390" y="16919"/>
                  <a:pt x="14357" y="16908"/>
                  <a:pt x="14317" y="16897"/>
                </a:cubicBezTo>
                <a:cubicBezTo>
                  <a:pt x="14300" y="16894"/>
                  <a:pt x="14278" y="16889"/>
                  <a:pt x="14257" y="16886"/>
                </a:cubicBezTo>
                <a:cubicBezTo>
                  <a:pt x="14245" y="16886"/>
                  <a:pt x="14235" y="16886"/>
                  <a:pt x="14224" y="16882"/>
                </a:cubicBezTo>
                <a:lnTo>
                  <a:pt x="14192" y="16882"/>
                </a:lnTo>
                <a:lnTo>
                  <a:pt x="14199" y="16879"/>
                </a:lnTo>
                <a:cubicBezTo>
                  <a:pt x="14220" y="16850"/>
                  <a:pt x="14231" y="16825"/>
                  <a:pt x="14235" y="16796"/>
                </a:cubicBezTo>
                <a:cubicBezTo>
                  <a:pt x="14258" y="16780"/>
                  <a:pt x="14270" y="16775"/>
                  <a:pt x="14276" y="16775"/>
                </a:cubicBezTo>
                <a:cubicBezTo>
                  <a:pt x="14283" y="16775"/>
                  <a:pt x="14283" y="16780"/>
                  <a:pt x="14285" y="16786"/>
                </a:cubicBezTo>
                <a:cubicBezTo>
                  <a:pt x="14285" y="16792"/>
                  <a:pt x="14285" y="16800"/>
                  <a:pt x="14294" y="16800"/>
                </a:cubicBezTo>
                <a:cubicBezTo>
                  <a:pt x="14299" y="16800"/>
                  <a:pt x="14306" y="16798"/>
                  <a:pt x="14317" y="16793"/>
                </a:cubicBezTo>
                <a:cubicBezTo>
                  <a:pt x="14307" y="16774"/>
                  <a:pt x="14317" y="16746"/>
                  <a:pt x="14353" y="16699"/>
                </a:cubicBezTo>
                <a:cubicBezTo>
                  <a:pt x="14372" y="16678"/>
                  <a:pt x="14393" y="16652"/>
                  <a:pt x="14422" y="16623"/>
                </a:cubicBezTo>
                <a:cubicBezTo>
                  <a:pt x="14436" y="16608"/>
                  <a:pt x="14451" y="16595"/>
                  <a:pt x="14465" y="16580"/>
                </a:cubicBezTo>
                <a:cubicBezTo>
                  <a:pt x="14473" y="16573"/>
                  <a:pt x="14480" y="16562"/>
                  <a:pt x="14487" y="16555"/>
                </a:cubicBezTo>
                <a:cubicBezTo>
                  <a:pt x="14494" y="16551"/>
                  <a:pt x="14498" y="16548"/>
                  <a:pt x="14501" y="16544"/>
                </a:cubicBezTo>
                <a:cubicBezTo>
                  <a:pt x="14508" y="16537"/>
                  <a:pt x="14512" y="16530"/>
                  <a:pt x="14519" y="16522"/>
                </a:cubicBezTo>
                <a:lnTo>
                  <a:pt x="14519" y="16522"/>
                </a:lnTo>
                <a:lnTo>
                  <a:pt x="14512" y="16540"/>
                </a:lnTo>
                <a:lnTo>
                  <a:pt x="14508" y="16551"/>
                </a:lnTo>
                <a:lnTo>
                  <a:pt x="14508" y="16555"/>
                </a:lnTo>
                <a:cubicBezTo>
                  <a:pt x="14526" y="16533"/>
                  <a:pt x="14541" y="16515"/>
                  <a:pt x="14559" y="16493"/>
                </a:cubicBezTo>
                <a:cubicBezTo>
                  <a:pt x="14577" y="16472"/>
                  <a:pt x="14591" y="16450"/>
                  <a:pt x="14609" y="16429"/>
                </a:cubicBezTo>
                <a:cubicBezTo>
                  <a:pt x="14624" y="16410"/>
                  <a:pt x="14638" y="16389"/>
                  <a:pt x="14656" y="16367"/>
                </a:cubicBezTo>
                <a:cubicBezTo>
                  <a:pt x="14671" y="16349"/>
                  <a:pt x="14685" y="16327"/>
                  <a:pt x="14699" y="16306"/>
                </a:cubicBezTo>
                <a:cubicBezTo>
                  <a:pt x="14761" y="16227"/>
                  <a:pt x="14814" y="16151"/>
                  <a:pt x="14862" y="16076"/>
                </a:cubicBezTo>
                <a:cubicBezTo>
                  <a:pt x="14909" y="15996"/>
                  <a:pt x="14959" y="15924"/>
                  <a:pt x="15002" y="15848"/>
                </a:cubicBezTo>
                <a:cubicBezTo>
                  <a:pt x="15045" y="15773"/>
                  <a:pt x="15085" y="15694"/>
                  <a:pt x="15121" y="15614"/>
                </a:cubicBezTo>
                <a:cubicBezTo>
                  <a:pt x="15193" y="15456"/>
                  <a:pt x="15254" y="15279"/>
                  <a:pt x="15286" y="15067"/>
                </a:cubicBezTo>
                <a:cubicBezTo>
                  <a:pt x="15301" y="14959"/>
                  <a:pt x="15305" y="14844"/>
                  <a:pt x="15294" y="14717"/>
                </a:cubicBezTo>
                <a:cubicBezTo>
                  <a:pt x="15279" y="14591"/>
                  <a:pt x="15247" y="14455"/>
                  <a:pt x="15190" y="14317"/>
                </a:cubicBezTo>
                <a:cubicBezTo>
                  <a:pt x="15186" y="14353"/>
                  <a:pt x="15178" y="14386"/>
                  <a:pt x="15171" y="14418"/>
                </a:cubicBezTo>
                <a:cubicBezTo>
                  <a:pt x="15132" y="14303"/>
                  <a:pt x="15095" y="14235"/>
                  <a:pt x="15074" y="14184"/>
                </a:cubicBezTo>
                <a:cubicBezTo>
                  <a:pt x="15060" y="14155"/>
                  <a:pt x="15049" y="14134"/>
                  <a:pt x="15038" y="14112"/>
                </a:cubicBezTo>
                <a:cubicBezTo>
                  <a:pt x="15027" y="14091"/>
                  <a:pt x="15013" y="14069"/>
                  <a:pt x="14998" y="14044"/>
                </a:cubicBezTo>
                <a:cubicBezTo>
                  <a:pt x="14974" y="14025"/>
                  <a:pt x="14959" y="14017"/>
                  <a:pt x="14952" y="14017"/>
                </a:cubicBezTo>
                <a:cubicBezTo>
                  <a:pt x="14943" y="14017"/>
                  <a:pt x="14948" y="14032"/>
                  <a:pt x="14962" y="14054"/>
                </a:cubicBezTo>
                <a:cubicBezTo>
                  <a:pt x="14973" y="14072"/>
                  <a:pt x="14992" y="14101"/>
                  <a:pt x="15013" y="14130"/>
                </a:cubicBezTo>
                <a:cubicBezTo>
                  <a:pt x="15024" y="14149"/>
                  <a:pt x="15035" y="14166"/>
                  <a:pt x="15045" y="14184"/>
                </a:cubicBezTo>
                <a:cubicBezTo>
                  <a:pt x="15056" y="14199"/>
                  <a:pt x="15067" y="14220"/>
                  <a:pt x="15078" y="14238"/>
                </a:cubicBezTo>
                <a:cubicBezTo>
                  <a:pt x="15121" y="14314"/>
                  <a:pt x="15153" y="14397"/>
                  <a:pt x="15164" y="14443"/>
                </a:cubicBezTo>
                <a:cubicBezTo>
                  <a:pt x="15170" y="14472"/>
                  <a:pt x="15171" y="14489"/>
                  <a:pt x="15163" y="14489"/>
                </a:cubicBezTo>
                <a:cubicBezTo>
                  <a:pt x="15156" y="14489"/>
                  <a:pt x="15145" y="14480"/>
                  <a:pt x="15128" y="14458"/>
                </a:cubicBezTo>
                <a:cubicBezTo>
                  <a:pt x="15125" y="14397"/>
                  <a:pt x="15100" y="14303"/>
                  <a:pt x="15042" y="14195"/>
                </a:cubicBezTo>
                <a:cubicBezTo>
                  <a:pt x="14987" y="14091"/>
                  <a:pt x="14901" y="13979"/>
                  <a:pt x="14797" y="13878"/>
                </a:cubicBezTo>
                <a:cubicBezTo>
                  <a:pt x="14782" y="13863"/>
                  <a:pt x="14771" y="13853"/>
                  <a:pt x="14757" y="13838"/>
                </a:cubicBezTo>
                <a:cubicBezTo>
                  <a:pt x="14743" y="13828"/>
                  <a:pt x="14728" y="13816"/>
                  <a:pt x="14714" y="13803"/>
                </a:cubicBezTo>
                <a:cubicBezTo>
                  <a:pt x="14689" y="13781"/>
                  <a:pt x="14660" y="13755"/>
                  <a:pt x="14631" y="13733"/>
                </a:cubicBezTo>
                <a:cubicBezTo>
                  <a:pt x="14602" y="13712"/>
                  <a:pt x="14573" y="13690"/>
                  <a:pt x="14545" y="13669"/>
                </a:cubicBezTo>
                <a:cubicBezTo>
                  <a:pt x="14516" y="13651"/>
                  <a:pt x="14487" y="13630"/>
                  <a:pt x="14458" y="13612"/>
                </a:cubicBezTo>
                <a:cubicBezTo>
                  <a:pt x="14430" y="13590"/>
                  <a:pt x="14397" y="13572"/>
                  <a:pt x="14368" y="13554"/>
                </a:cubicBezTo>
                <a:cubicBezTo>
                  <a:pt x="14347" y="13539"/>
                  <a:pt x="14325" y="13525"/>
                  <a:pt x="14303" y="13510"/>
                </a:cubicBezTo>
                <a:cubicBezTo>
                  <a:pt x="14274" y="13492"/>
                  <a:pt x="14249" y="13478"/>
                  <a:pt x="14227" y="13464"/>
                </a:cubicBezTo>
                <a:cubicBezTo>
                  <a:pt x="14224" y="13460"/>
                  <a:pt x="14224" y="13460"/>
                  <a:pt x="14224" y="13457"/>
                </a:cubicBezTo>
                <a:lnTo>
                  <a:pt x="14224" y="13449"/>
                </a:lnTo>
                <a:lnTo>
                  <a:pt x="14224" y="13431"/>
                </a:lnTo>
                <a:cubicBezTo>
                  <a:pt x="14224" y="13420"/>
                  <a:pt x="14227" y="13414"/>
                  <a:pt x="14227" y="13402"/>
                </a:cubicBezTo>
                <a:cubicBezTo>
                  <a:pt x="14227" y="13384"/>
                  <a:pt x="14231" y="13366"/>
                  <a:pt x="14235" y="13352"/>
                </a:cubicBezTo>
                <a:cubicBezTo>
                  <a:pt x="14235" y="13344"/>
                  <a:pt x="14238" y="13337"/>
                  <a:pt x="14242" y="13334"/>
                </a:cubicBezTo>
                <a:cubicBezTo>
                  <a:pt x="14242" y="13331"/>
                  <a:pt x="14242" y="13327"/>
                  <a:pt x="14245" y="13323"/>
                </a:cubicBezTo>
                <a:cubicBezTo>
                  <a:pt x="14245" y="13323"/>
                  <a:pt x="14245" y="13319"/>
                  <a:pt x="14249" y="13312"/>
                </a:cubicBezTo>
                <a:cubicBezTo>
                  <a:pt x="14252" y="13294"/>
                  <a:pt x="14257" y="13276"/>
                  <a:pt x="14264" y="13262"/>
                </a:cubicBezTo>
                <a:cubicBezTo>
                  <a:pt x="14253" y="13160"/>
                  <a:pt x="14244" y="13133"/>
                  <a:pt x="14236" y="13133"/>
                </a:cubicBezTo>
                <a:cubicBezTo>
                  <a:pt x="14226" y="13133"/>
                  <a:pt x="14217" y="13170"/>
                  <a:pt x="14207" y="13170"/>
                </a:cubicBezTo>
                <a:cubicBezTo>
                  <a:pt x="14198" y="13170"/>
                  <a:pt x="14189" y="13142"/>
                  <a:pt x="14177" y="13038"/>
                </a:cubicBezTo>
                <a:lnTo>
                  <a:pt x="14202" y="12948"/>
                </a:lnTo>
                <a:lnTo>
                  <a:pt x="14149" y="12873"/>
                </a:lnTo>
                <a:cubicBezTo>
                  <a:pt x="14130" y="12660"/>
                  <a:pt x="14155" y="12545"/>
                  <a:pt x="14184" y="12534"/>
                </a:cubicBezTo>
                <a:cubicBezTo>
                  <a:pt x="14187" y="12584"/>
                  <a:pt x="14209" y="12682"/>
                  <a:pt x="14220" y="12736"/>
                </a:cubicBezTo>
                <a:cubicBezTo>
                  <a:pt x="14224" y="12596"/>
                  <a:pt x="14192" y="12401"/>
                  <a:pt x="14159" y="12228"/>
                </a:cubicBezTo>
                <a:cubicBezTo>
                  <a:pt x="14141" y="12145"/>
                  <a:pt x="14123" y="12066"/>
                  <a:pt x="14109" y="12001"/>
                </a:cubicBezTo>
                <a:cubicBezTo>
                  <a:pt x="14101" y="11954"/>
                  <a:pt x="14091" y="11918"/>
                  <a:pt x="14087" y="11889"/>
                </a:cubicBezTo>
                <a:lnTo>
                  <a:pt x="14087" y="11889"/>
                </a:lnTo>
                <a:lnTo>
                  <a:pt x="14101" y="12019"/>
                </a:lnTo>
                <a:lnTo>
                  <a:pt x="14119" y="12177"/>
                </a:lnTo>
                <a:cubicBezTo>
                  <a:pt x="14076" y="11958"/>
                  <a:pt x="14029" y="11728"/>
                  <a:pt x="13983" y="11490"/>
                </a:cubicBezTo>
                <a:cubicBezTo>
                  <a:pt x="13932" y="11255"/>
                  <a:pt x="13878" y="11014"/>
                  <a:pt x="13820" y="10772"/>
                </a:cubicBezTo>
                <a:cubicBezTo>
                  <a:pt x="13702" y="10297"/>
                  <a:pt x="13557" y="9825"/>
                  <a:pt x="13388" y="9429"/>
                </a:cubicBezTo>
                <a:cubicBezTo>
                  <a:pt x="13388" y="9450"/>
                  <a:pt x="13388" y="9475"/>
                  <a:pt x="13384" y="9497"/>
                </a:cubicBezTo>
                <a:cubicBezTo>
                  <a:pt x="13258" y="9194"/>
                  <a:pt x="13219" y="9069"/>
                  <a:pt x="13179" y="8935"/>
                </a:cubicBezTo>
                <a:cubicBezTo>
                  <a:pt x="13158" y="8866"/>
                  <a:pt x="13140" y="8798"/>
                  <a:pt x="13103" y="8705"/>
                </a:cubicBezTo>
                <a:cubicBezTo>
                  <a:pt x="13085" y="8658"/>
                  <a:pt x="13063" y="8604"/>
                  <a:pt x="13038" y="8542"/>
                </a:cubicBezTo>
                <a:cubicBezTo>
                  <a:pt x="13013" y="8481"/>
                  <a:pt x="12981" y="8409"/>
                  <a:pt x="12942" y="8326"/>
                </a:cubicBezTo>
                <a:lnTo>
                  <a:pt x="12942" y="8326"/>
                </a:lnTo>
                <a:lnTo>
                  <a:pt x="12960" y="8348"/>
                </a:lnTo>
                <a:cubicBezTo>
                  <a:pt x="12920" y="8286"/>
                  <a:pt x="12873" y="8215"/>
                  <a:pt x="12830" y="8135"/>
                </a:cubicBezTo>
                <a:cubicBezTo>
                  <a:pt x="12787" y="8053"/>
                  <a:pt x="12739" y="7966"/>
                  <a:pt x="12696" y="7876"/>
                </a:cubicBezTo>
                <a:lnTo>
                  <a:pt x="12696" y="7876"/>
                </a:lnTo>
                <a:cubicBezTo>
                  <a:pt x="12712" y="7897"/>
                  <a:pt x="12721" y="7905"/>
                  <a:pt x="12725" y="7905"/>
                </a:cubicBezTo>
                <a:cubicBezTo>
                  <a:pt x="12748" y="7905"/>
                  <a:pt x="12658" y="7693"/>
                  <a:pt x="12683" y="7693"/>
                </a:cubicBezTo>
                <a:cubicBezTo>
                  <a:pt x="12689" y="7693"/>
                  <a:pt x="12703" y="7707"/>
                  <a:pt x="12729" y="7742"/>
                </a:cubicBezTo>
                <a:cubicBezTo>
                  <a:pt x="12682" y="7664"/>
                  <a:pt x="12639" y="7602"/>
                  <a:pt x="12606" y="7551"/>
                </a:cubicBezTo>
                <a:cubicBezTo>
                  <a:pt x="12588" y="7526"/>
                  <a:pt x="12574" y="7505"/>
                  <a:pt x="12559" y="7483"/>
                </a:cubicBezTo>
                <a:cubicBezTo>
                  <a:pt x="12545" y="7465"/>
                  <a:pt x="12534" y="7448"/>
                  <a:pt x="12523" y="7433"/>
                </a:cubicBezTo>
                <a:cubicBezTo>
                  <a:pt x="12476" y="7372"/>
                  <a:pt x="12451" y="7343"/>
                  <a:pt x="12430" y="7321"/>
                </a:cubicBezTo>
                <a:cubicBezTo>
                  <a:pt x="12408" y="7300"/>
                  <a:pt x="12390" y="7285"/>
                  <a:pt x="12354" y="7257"/>
                </a:cubicBezTo>
                <a:cubicBezTo>
                  <a:pt x="12318" y="7227"/>
                  <a:pt x="12268" y="7180"/>
                  <a:pt x="12182" y="7094"/>
                </a:cubicBezTo>
                <a:cubicBezTo>
                  <a:pt x="12170" y="7059"/>
                  <a:pt x="12163" y="7019"/>
                  <a:pt x="12149" y="6982"/>
                </a:cubicBezTo>
                <a:cubicBezTo>
                  <a:pt x="12084" y="6929"/>
                  <a:pt x="12047" y="6899"/>
                  <a:pt x="11994" y="6853"/>
                </a:cubicBezTo>
                <a:cubicBezTo>
                  <a:pt x="11969" y="6831"/>
                  <a:pt x="11936" y="6803"/>
                  <a:pt x="11901" y="6763"/>
                </a:cubicBezTo>
                <a:cubicBezTo>
                  <a:pt x="11879" y="6741"/>
                  <a:pt x="11857" y="6720"/>
                  <a:pt x="11831" y="6695"/>
                </a:cubicBezTo>
                <a:cubicBezTo>
                  <a:pt x="11806" y="6673"/>
                  <a:pt x="11778" y="6640"/>
                  <a:pt x="11745" y="6612"/>
                </a:cubicBezTo>
                <a:lnTo>
                  <a:pt x="11745" y="6612"/>
                </a:lnTo>
                <a:cubicBezTo>
                  <a:pt x="11792" y="6649"/>
                  <a:pt x="11815" y="6664"/>
                  <a:pt x="11824" y="6664"/>
                </a:cubicBezTo>
                <a:cubicBezTo>
                  <a:pt x="11838" y="6664"/>
                  <a:pt x="11821" y="6633"/>
                  <a:pt x="11806" y="6600"/>
                </a:cubicBezTo>
                <a:cubicBezTo>
                  <a:pt x="11796" y="6575"/>
                  <a:pt x="11781" y="6550"/>
                  <a:pt x="11792" y="6547"/>
                </a:cubicBezTo>
                <a:cubicBezTo>
                  <a:pt x="11794" y="6546"/>
                  <a:pt x="11795" y="6545"/>
                  <a:pt x="11797" y="6545"/>
                </a:cubicBezTo>
                <a:cubicBezTo>
                  <a:pt x="11809" y="6545"/>
                  <a:pt x="11838" y="6562"/>
                  <a:pt x="11896" y="6608"/>
                </a:cubicBezTo>
                <a:cubicBezTo>
                  <a:pt x="11882" y="6590"/>
                  <a:pt x="11868" y="6568"/>
                  <a:pt x="11853" y="6550"/>
                </a:cubicBezTo>
                <a:cubicBezTo>
                  <a:pt x="11836" y="6529"/>
                  <a:pt x="11821" y="6510"/>
                  <a:pt x="11803" y="6492"/>
                </a:cubicBezTo>
                <a:cubicBezTo>
                  <a:pt x="11788" y="6475"/>
                  <a:pt x="11774" y="6457"/>
                  <a:pt x="11756" y="6442"/>
                </a:cubicBezTo>
                <a:cubicBezTo>
                  <a:pt x="11749" y="6432"/>
                  <a:pt x="11741" y="6424"/>
                  <a:pt x="11735" y="6417"/>
                </a:cubicBezTo>
                <a:cubicBezTo>
                  <a:pt x="11723" y="6406"/>
                  <a:pt x="11716" y="6399"/>
                  <a:pt x="11706" y="6392"/>
                </a:cubicBezTo>
                <a:cubicBezTo>
                  <a:pt x="11637" y="6324"/>
                  <a:pt x="11565" y="6273"/>
                  <a:pt x="11497" y="6229"/>
                </a:cubicBezTo>
                <a:cubicBezTo>
                  <a:pt x="11479" y="6219"/>
                  <a:pt x="11460" y="6208"/>
                  <a:pt x="11442" y="6197"/>
                </a:cubicBezTo>
                <a:cubicBezTo>
                  <a:pt x="11435" y="6194"/>
                  <a:pt x="11428" y="6190"/>
                  <a:pt x="11417" y="6186"/>
                </a:cubicBezTo>
                <a:lnTo>
                  <a:pt x="11414" y="6183"/>
                </a:lnTo>
                <a:lnTo>
                  <a:pt x="11410" y="6179"/>
                </a:lnTo>
                <a:lnTo>
                  <a:pt x="11403" y="6176"/>
                </a:lnTo>
                <a:cubicBezTo>
                  <a:pt x="11389" y="6168"/>
                  <a:pt x="11370" y="6165"/>
                  <a:pt x="11356" y="6158"/>
                </a:cubicBezTo>
                <a:lnTo>
                  <a:pt x="11259" y="6125"/>
                </a:lnTo>
                <a:lnTo>
                  <a:pt x="11252" y="6125"/>
                </a:lnTo>
                <a:lnTo>
                  <a:pt x="11252" y="6118"/>
                </a:lnTo>
                <a:lnTo>
                  <a:pt x="11252" y="6107"/>
                </a:lnTo>
                <a:cubicBezTo>
                  <a:pt x="11252" y="6103"/>
                  <a:pt x="11252" y="6096"/>
                  <a:pt x="11256" y="6089"/>
                </a:cubicBezTo>
                <a:cubicBezTo>
                  <a:pt x="11256" y="6075"/>
                  <a:pt x="11256" y="6060"/>
                  <a:pt x="11259" y="6046"/>
                </a:cubicBezTo>
                <a:cubicBezTo>
                  <a:pt x="11259" y="6021"/>
                  <a:pt x="11266" y="5992"/>
                  <a:pt x="11274" y="5967"/>
                </a:cubicBezTo>
                <a:cubicBezTo>
                  <a:pt x="11274" y="5960"/>
                  <a:pt x="11277" y="5956"/>
                  <a:pt x="11277" y="5948"/>
                </a:cubicBezTo>
                <a:lnTo>
                  <a:pt x="11281" y="5941"/>
                </a:lnTo>
                <a:lnTo>
                  <a:pt x="11281" y="5935"/>
                </a:lnTo>
                <a:lnTo>
                  <a:pt x="11287" y="5920"/>
                </a:lnTo>
                <a:cubicBezTo>
                  <a:pt x="11295" y="5898"/>
                  <a:pt x="11302" y="5877"/>
                  <a:pt x="11309" y="5855"/>
                </a:cubicBezTo>
                <a:cubicBezTo>
                  <a:pt x="11327" y="5815"/>
                  <a:pt x="11345" y="5775"/>
                  <a:pt x="11370" y="5736"/>
                </a:cubicBezTo>
                <a:cubicBezTo>
                  <a:pt x="11363" y="5679"/>
                  <a:pt x="11353" y="5656"/>
                  <a:pt x="11341" y="5656"/>
                </a:cubicBezTo>
                <a:cubicBezTo>
                  <a:pt x="11317" y="5656"/>
                  <a:pt x="11286" y="5766"/>
                  <a:pt x="11259" y="5887"/>
                </a:cubicBezTo>
                <a:cubicBezTo>
                  <a:pt x="11252" y="5923"/>
                  <a:pt x="11244" y="5956"/>
                  <a:pt x="11237" y="5988"/>
                </a:cubicBezTo>
                <a:cubicBezTo>
                  <a:pt x="11230" y="6017"/>
                  <a:pt x="11226" y="6043"/>
                  <a:pt x="11219" y="6060"/>
                </a:cubicBezTo>
                <a:cubicBezTo>
                  <a:pt x="11215" y="6084"/>
                  <a:pt x="11212" y="6100"/>
                  <a:pt x="11210" y="6100"/>
                </a:cubicBezTo>
                <a:cubicBezTo>
                  <a:pt x="11209" y="6100"/>
                  <a:pt x="11209" y="6096"/>
                  <a:pt x="11209" y="6086"/>
                </a:cubicBezTo>
                <a:cubicBezTo>
                  <a:pt x="11196" y="6106"/>
                  <a:pt x="11187" y="6115"/>
                  <a:pt x="11180" y="6115"/>
                </a:cubicBezTo>
                <a:cubicBezTo>
                  <a:pt x="11177" y="6115"/>
                  <a:pt x="11175" y="6114"/>
                  <a:pt x="11172" y="6111"/>
                </a:cubicBezTo>
                <a:cubicBezTo>
                  <a:pt x="11166" y="6096"/>
                  <a:pt x="11161" y="6064"/>
                  <a:pt x="11166" y="6021"/>
                </a:cubicBezTo>
                <a:cubicBezTo>
                  <a:pt x="11166" y="5995"/>
                  <a:pt x="11166" y="5970"/>
                  <a:pt x="11169" y="5941"/>
                </a:cubicBezTo>
                <a:cubicBezTo>
                  <a:pt x="11169" y="5935"/>
                  <a:pt x="11169" y="5927"/>
                  <a:pt x="11172" y="5920"/>
                </a:cubicBezTo>
                <a:cubicBezTo>
                  <a:pt x="11172" y="5913"/>
                  <a:pt x="11172" y="5902"/>
                  <a:pt x="11176" y="5895"/>
                </a:cubicBezTo>
                <a:cubicBezTo>
                  <a:pt x="11176" y="5877"/>
                  <a:pt x="11179" y="5858"/>
                  <a:pt x="11183" y="5840"/>
                </a:cubicBezTo>
                <a:cubicBezTo>
                  <a:pt x="11194" y="5769"/>
                  <a:pt x="11204" y="5697"/>
                  <a:pt x="11219" y="5642"/>
                </a:cubicBezTo>
                <a:cubicBezTo>
                  <a:pt x="11269" y="5408"/>
                  <a:pt x="11450" y="5272"/>
                  <a:pt x="11550" y="4675"/>
                </a:cubicBezTo>
                <a:lnTo>
                  <a:pt x="11550" y="4675"/>
                </a:lnTo>
                <a:cubicBezTo>
                  <a:pt x="11540" y="4735"/>
                  <a:pt x="11547" y="4738"/>
                  <a:pt x="11537" y="4799"/>
                </a:cubicBezTo>
                <a:cubicBezTo>
                  <a:pt x="11605" y="4580"/>
                  <a:pt x="11572" y="4352"/>
                  <a:pt x="11663" y="4086"/>
                </a:cubicBezTo>
                <a:cubicBezTo>
                  <a:pt x="11615" y="3920"/>
                  <a:pt x="11720" y="3730"/>
                  <a:pt x="11633" y="3672"/>
                </a:cubicBezTo>
                <a:lnTo>
                  <a:pt x="11633" y="3672"/>
                </a:lnTo>
                <a:cubicBezTo>
                  <a:pt x="11620" y="3855"/>
                  <a:pt x="11598" y="4039"/>
                  <a:pt x="11576" y="4223"/>
                </a:cubicBezTo>
                <a:cubicBezTo>
                  <a:pt x="11587" y="4068"/>
                  <a:pt x="11580" y="3910"/>
                  <a:pt x="11580" y="3733"/>
                </a:cubicBezTo>
                <a:cubicBezTo>
                  <a:pt x="11583" y="3553"/>
                  <a:pt x="11594" y="3351"/>
                  <a:pt x="11645" y="3095"/>
                </a:cubicBezTo>
                <a:cubicBezTo>
                  <a:pt x="11658" y="3138"/>
                  <a:pt x="11666" y="3293"/>
                  <a:pt x="11670" y="3401"/>
                </a:cubicBezTo>
                <a:cubicBezTo>
                  <a:pt x="11713" y="3254"/>
                  <a:pt x="11684" y="3110"/>
                  <a:pt x="11723" y="2955"/>
                </a:cubicBezTo>
                <a:cubicBezTo>
                  <a:pt x="11766" y="2980"/>
                  <a:pt x="11756" y="3150"/>
                  <a:pt x="11735" y="3355"/>
                </a:cubicBezTo>
                <a:cubicBezTo>
                  <a:pt x="11713" y="3560"/>
                  <a:pt x="11680" y="3802"/>
                  <a:pt x="11691" y="3974"/>
                </a:cubicBezTo>
                <a:cubicBezTo>
                  <a:pt x="11720" y="3895"/>
                  <a:pt x="11728" y="3733"/>
                  <a:pt x="11735" y="3614"/>
                </a:cubicBezTo>
                <a:cubicBezTo>
                  <a:pt x="11739" y="3532"/>
                  <a:pt x="11745" y="3470"/>
                  <a:pt x="11759" y="3470"/>
                </a:cubicBezTo>
                <a:cubicBezTo>
                  <a:pt x="11766" y="3470"/>
                  <a:pt x="11774" y="3482"/>
                  <a:pt x="11785" y="3509"/>
                </a:cubicBezTo>
                <a:cubicBezTo>
                  <a:pt x="11738" y="3380"/>
                  <a:pt x="11760" y="3233"/>
                  <a:pt x="11785" y="3063"/>
                </a:cubicBezTo>
                <a:cubicBezTo>
                  <a:pt x="11810" y="2894"/>
                  <a:pt x="11836" y="2703"/>
                  <a:pt x="11799" y="2490"/>
                </a:cubicBezTo>
                <a:lnTo>
                  <a:pt x="11799" y="2490"/>
                </a:lnTo>
                <a:lnTo>
                  <a:pt x="11853" y="2523"/>
                </a:lnTo>
                <a:cubicBezTo>
                  <a:pt x="11850" y="2454"/>
                  <a:pt x="11828" y="2317"/>
                  <a:pt x="11831" y="2195"/>
                </a:cubicBezTo>
                <a:lnTo>
                  <a:pt x="11831" y="2195"/>
                </a:lnTo>
                <a:cubicBezTo>
                  <a:pt x="11853" y="2270"/>
                  <a:pt x="11875" y="2346"/>
                  <a:pt x="11896" y="2418"/>
                </a:cubicBezTo>
                <a:cubicBezTo>
                  <a:pt x="11871" y="2249"/>
                  <a:pt x="11889" y="2087"/>
                  <a:pt x="11904" y="1921"/>
                </a:cubicBezTo>
                <a:cubicBezTo>
                  <a:pt x="11918" y="1758"/>
                  <a:pt x="11929" y="1590"/>
                  <a:pt x="11896" y="1424"/>
                </a:cubicBezTo>
                <a:lnTo>
                  <a:pt x="11896" y="1424"/>
                </a:lnTo>
                <a:cubicBezTo>
                  <a:pt x="11914" y="1600"/>
                  <a:pt x="11914" y="1698"/>
                  <a:pt x="11911" y="1748"/>
                </a:cubicBezTo>
                <a:cubicBezTo>
                  <a:pt x="11905" y="1790"/>
                  <a:pt x="11899" y="1804"/>
                  <a:pt x="11892" y="1804"/>
                </a:cubicBezTo>
                <a:cubicBezTo>
                  <a:pt x="11890" y="1804"/>
                  <a:pt x="11888" y="1803"/>
                  <a:pt x="11886" y="1802"/>
                </a:cubicBezTo>
                <a:cubicBezTo>
                  <a:pt x="11874" y="1797"/>
                  <a:pt x="11862" y="1781"/>
                  <a:pt x="11851" y="1781"/>
                </a:cubicBezTo>
                <a:cubicBezTo>
                  <a:pt x="11839" y="1781"/>
                  <a:pt x="11827" y="1801"/>
                  <a:pt x="11818" y="1878"/>
                </a:cubicBezTo>
                <a:cubicBezTo>
                  <a:pt x="11796" y="1668"/>
                  <a:pt x="11785" y="1532"/>
                  <a:pt x="11785" y="1431"/>
                </a:cubicBezTo>
                <a:cubicBezTo>
                  <a:pt x="11781" y="1330"/>
                  <a:pt x="11792" y="1261"/>
                  <a:pt x="11799" y="1189"/>
                </a:cubicBezTo>
                <a:cubicBezTo>
                  <a:pt x="11806" y="1118"/>
                  <a:pt x="11818" y="1038"/>
                  <a:pt x="11799" y="915"/>
                </a:cubicBezTo>
                <a:cubicBezTo>
                  <a:pt x="11788" y="851"/>
                  <a:pt x="11774" y="779"/>
                  <a:pt x="11741" y="685"/>
                </a:cubicBezTo>
                <a:cubicBezTo>
                  <a:pt x="11713" y="609"/>
                  <a:pt x="11673" y="523"/>
                  <a:pt x="11605" y="423"/>
                </a:cubicBezTo>
                <a:lnTo>
                  <a:pt x="11605" y="423"/>
                </a:lnTo>
                <a:cubicBezTo>
                  <a:pt x="11620" y="444"/>
                  <a:pt x="11633" y="473"/>
                  <a:pt x="11648" y="498"/>
                </a:cubicBezTo>
                <a:cubicBezTo>
                  <a:pt x="11663" y="523"/>
                  <a:pt x="11673" y="552"/>
                  <a:pt x="11684" y="581"/>
                </a:cubicBezTo>
                <a:cubicBezTo>
                  <a:pt x="11695" y="606"/>
                  <a:pt x="11706" y="631"/>
                  <a:pt x="11709" y="653"/>
                </a:cubicBezTo>
                <a:cubicBezTo>
                  <a:pt x="11723" y="699"/>
                  <a:pt x="11728" y="736"/>
                  <a:pt x="11723" y="742"/>
                </a:cubicBezTo>
                <a:cubicBezTo>
                  <a:pt x="11723" y="745"/>
                  <a:pt x="11722" y="746"/>
                  <a:pt x="11720" y="746"/>
                </a:cubicBezTo>
                <a:cubicBezTo>
                  <a:pt x="11715" y="746"/>
                  <a:pt x="11703" y="729"/>
                  <a:pt x="11680" y="689"/>
                </a:cubicBezTo>
                <a:cubicBezTo>
                  <a:pt x="11645" y="591"/>
                  <a:pt x="11598" y="476"/>
                  <a:pt x="11525" y="368"/>
                </a:cubicBezTo>
                <a:cubicBezTo>
                  <a:pt x="11507" y="343"/>
                  <a:pt x="11490" y="318"/>
                  <a:pt x="11472" y="293"/>
                </a:cubicBezTo>
                <a:cubicBezTo>
                  <a:pt x="11460" y="282"/>
                  <a:pt x="11450" y="271"/>
                  <a:pt x="11442" y="257"/>
                </a:cubicBezTo>
                <a:cubicBezTo>
                  <a:pt x="11432" y="245"/>
                  <a:pt x="11421" y="235"/>
                  <a:pt x="11414" y="224"/>
                </a:cubicBezTo>
                <a:cubicBezTo>
                  <a:pt x="11403" y="213"/>
                  <a:pt x="11392" y="202"/>
                  <a:pt x="11385" y="192"/>
                </a:cubicBezTo>
                <a:cubicBezTo>
                  <a:pt x="11374" y="185"/>
                  <a:pt x="11364" y="174"/>
                  <a:pt x="11356" y="167"/>
                </a:cubicBezTo>
                <a:cubicBezTo>
                  <a:pt x="11339" y="148"/>
                  <a:pt x="11320" y="130"/>
                  <a:pt x="11302" y="116"/>
                </a:cubicBezTo>
                <a:cubicBezTo>
                  <a:pt x="11204" y="55"/>
                  <a:pt x="11118" y="29"/>
                  <a:pt x="11061" y="15"/>
                </a:cubicBezTo>
                <a:cubicBezTo>
                  <a:pt x="11046" y="12"/>
                  <a:pt x="11032" y="8"/>
                  <a:pt x="11021" y="8"/>
                </a:cubicBezTo>
                <a:cubicBezTo>
                  <a:pt x="11010" y="4"/>
                  <a:pt x="11000" y="4"/>
                  <a:pt x="10988" y="1"/>
                </a:cubicBezTo>
                <a:close/>
              </a:path>
            </a:pathLst>
          </a:custGeom>
          <a:solidFill>
            <a:srgbClr val="FF8B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1"/>
          <p:cNvSpPr/>
          <p:nvPr/>
        </p:nvSpPr>
        <p:spPr>
          <a:xfrm>
            <a:off x="8335640" y="366581"/>
            <a:ext cx="35" cy="3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DA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1"/>
          <p:cNvSpPr/>
          <p:nvPr/>
        </p:nvSpPr>
        <p:spPr>
          <a:xfrm>
            <a:off x="8335640" y="366581"/>
            <a:ext cx="35" cy="3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FFDA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" name="Google Shape;800;p31"/>
          <p:cNvGrpSpPr/>
          <p:nvPr/>
        </p:nvGrpSpPr>
        <p:grpSpPr>
          <a:xfrm>
            <a:off x="8269506" y="366581"/>
            <a:ext cx="426773" cy="900256"/>
            <a:chOff x="8269506" y="366581"/>
            <a:chExt cx="426773" cy="900256"/>
          </a:xfrm>
        </p:grpSpPr>
        <p:sp>
          <p:nvSpPr>
            <p:cNvPr id="801" name="Google Shape;801;p31"/>
            <p:cNvSpPr/>
            <p:nvPr/>
          </p:nvSpPr>
          <p:spPr>
            <a:xfrm>
              <a:off x="8428227" y="366581"/>
              <a:ext cx="139338" cy="900256"/>
            </a:xfrm>
            <a:custGeom>
              <a:avLst/>
              <a:gdLst/>
              <a:ahLst/>
              <a:cxnLst/>
              <a:rect l="l" t="t" r="r" b="b"/>
              <a:pathLst>
                <a:path w="3961" h="25590" extrusionOk="0">
                  <a:moveTo>
                    <a:pt x="3760" y="0"/>
                  </a:moveTo>
                  <a:cubicBezTo>
                    <a:pt x="3534" y="101"/>
                    <a:pt x="3233" y="201"/>
                    <a:pt x="3008" y="326"/>
                  </a:cubicBezTo>
                  <a:cubicBezTo>
                    <a:pt x="2381" y="527"/>
                    <a:pt x="1880" y="627"/>
                    <a:pt x="1253" y="727"/>
                  </a:cubicBezTo>
                  <a:cubicBezTo>
                    <a:pt x="627" y="953"/>
                    <a:pt x="201" y="1254"/>
                    <a:pt x="0" y="1880"/>
                  </a:cubicBezTo>
                  <a:cubicBezTo>
                    <a:pt x="101" y="2306"/>
                    <a:pt x="401" y="2507"/>
                    <a:pt x="727" y="2607"/>
                  </a:cubicBezTo>
                  <a:cubicBezTo>
                    <a:pt x="1253" y="2707"/>
                    <a:pt x="1654" y="2707"/>
                    <a:pt x="2181" y="2833"/>
                  </a:cubicBezTo>
                  <a:cubicBezTo>
                    <a:pt x="2381" y="2833"/>
                    <a:pt x="2607" y="2833"/>
                    <a:pt x="2707" y="3133"/>
                  </a:cubicBezTo>
                  <a:cubicBezTo>
                    <a:pt x="2507" y="3234"/>
                    <a:pt x="2281" y="3234"/>
                    <a:pt x="2181" y="3334"/>
                  </a:cubicBezTo>
                  <a:cubicBezTo>
                    <a:pt x="1654" y="3559"/>
                    <a:pt x="1128" y="3760"/>
                    <a:pt x="727" y="4086"/>
                  </a:cubicBezTo>
                  <a:cubicBezTo>
                    <a:pt x="502" y="4186"/>
                    <a:pt x="401" y="4386"/>
                    <a:pt x="201" y="4587"/>
                  </a:cubicBezTo>
                  <a:cubicBezTo>
                    <a:pt x="301" y="5013"/>
                    <a:pt x="627" y="5214"/>
                    <a:pt x="928" y="5214"/>
                  </a:cubicBezTo>
                  <a:cubicBezTo>
                    <a:pt x="1354" y="5339"/>
                    <a:pt x="1654" y="5439"/>
                    <a:pt x="1980" y="5439"/>
                  </a:cubicBezTo>
                  <a:cubicBezTo>
                    <a:pt x="2281" y="5439"/>
                    <a:pt x="2507" y="5640"/>
                    <a:pt x="2707" y="5840"/>
                  </a:cubicBezTo>
                  <a:cubicBezTo>
                    <a:pt x="2381" y="6066"/>
                    <a:pt x="2080" y="6266"/>
                    <a:pt x="1654" y="6366"/>
                  </a:cubicBezTo>
                  <a:cubicBezTo>
                    <a:pt x="1354" y="6592"/>
                    <a:pt x="928" y="6692"/>
                    <a:pt x="627" y="6893"/>
                  </a:cubicBezTo>
                  <a:cubicBezTo>
                    <a:pt x="201" y="7093"/>
                    <a:pt x="201" y="7419"/>
                    <a:pt x="401" y="7720"/>
                  </a:cubicBezTo>
                  <a:cubicBezTo>
                    <a:pt x="1028" y="7845"/>
                    <a:pt x="1554" y="8046"/>
                    <a:pt x="2080" y="8146"/>
                  </a:cubicBezTo>
                  <a:cubicBezTo>
                    <a:pt x="2381" y="8346"/>
                    <a:pt x="2607" y="8472"/>
                    <a:pt x="2908" y="8672"/>
                  </a:cubicBezTo>
                  <a:cubicBezTo>
                    <a:pt x="2707" y="9098"/>
                    <a:pt x="2381" y="9098"/>
                    <a:pt x="2080" y="9199"/>
                  </a:cubicBezTo>
                  <a:cubicBezTo>
                    <a:pt x="1755" y="9299"/>
                    <a:pt x="1354" y="9399"/>
                    <a:pt x="1028" y="9499"/>
                  </a:cubicBezTo>
                  <a:cubicBezTo>
                    <a:pt x="727" y="9600"/>
                    <a:pt x="401" y="9725"/>
                    <a:pt x="301" y="10126"/>
                  </a:cubicBezTo>
                  <a:cubicBezTo>
                    <a:pt x="401" y="10226"/>
                    <a:pt x="401" y="10452"/>
                    <a:pt x="502" y="10552"/>
                  </a:cubicBezTo>
                  <a:cubicBezTo>
                    <a:pt x="1354" y="10853"/>
                    <a:pt x="2281" y="10978"/>
                    <a:pt x="2908" y="11705"/>
                  </a:cubicBezTo>
                  <a:cubicBezTo>
                    <a:pt x="2181" y="11805"/>
                    <a:pt x="1554" y="12006"/>
                    <a:pt x="928" y="12106"/>
                  </a:cubicBezTo>
                  <a:cubicBezTo>
                    <a:pt x="727" y="12331"/>
                    <a:pt x="627" y="12432"/>
                    <a:pt x="401" y="12632"/>
                  </a:cubicBezTo>
                  <a:cubicBezTo>
                    <a:pt x="627" y="12858"/>
                    <a:pt x="827" y="12958"/>
                    <a:pt x="1028" y="13058"/>
                  </a:cubicBezTo>
                  <a:cubicBezTo>
                    <a:pt x="1454" y="13259"/>
                    <a:pt x="1880" y="13359"/>
                    <a:pt x="2281" y="13484"/>
                  </a:cubicBezTo>
                  <a:cubicBezTo>
                    <a:pt x="2607" y="13685"/>
                    <a:pt x="2908" y="13785"/>
                    <a:pt x="3133" y="14211"/>
                  </a:cubicBezTo>
                  <a:cubicBezTo>
                    <a:pt x="2281" y="14512"/>
                    <a:pt x="1454" y="14512"/>
                    <a:pt x="627" y="14838"/>
                  </a:cubicBezTo>
                  <a:cubicBezTo>
                    <a:pt x="502" y="14938"/>
                    <a:pt x="301" y="15138"/>
                    <a:pt x="101" y="15239"/>
                  </a:cubicBezTo>
                  <a:cubicBezTo>
                    <a:pt x="301" y="15665"/>
                    <a:pt x="627" y="15865"/>
                    <a:pt x="928" y="15991"/>
                  </a:cubicBezTo>
                  <a:cubicBezTo>
                    <a:pt x="1454" y="16091"/>
                    <a:pt x="1880" y="16191"/>
                    <a:pt x="2281" y="16392"/>
                  </a:cubicBezTo>
                  <a:cubicBezTo>
                    <a:pt x="2607" y="16617"/>
                    <a:pt x="2807" y="16717"/>
                    <a:pt x="2807" y="17118"/>
                  </a:cubicBezTo>
                  <a:cubicBezTo>
                    <a:pt x="2707" y="17244"/>
                    <a:pt x="2507" y="17444"/>
                    <a:pt x="2381" y="17444"/>
                  </a:cubicBezTo>
                  <a:cubicBezTo>
                    <a:pt x="1980" y="17645"/>
                    <a:pt x="1554" y="17745"/>
                    <a:pt x="1128" y="17870"/>
                  </a:cubicBezTo>
                  <a:cubicBezTo>
                    <a:pt x="727" y="17970"/>
                    <a:pt x="502" y="18271"/>
                    <a:pt x="401" y="18597"/>
                  </a:cubicBezTo>
                  <a:cubicBezTo>
                    <a:pt x="827" y="19324"/>
                    <a:pt x="1654" y="19224"/>
                    <a:pt x="2381" y="19524"/>
                  </a:cubicBezTo>
                  <a:cubicBezTo>
                    <a:pt x="2507" y="19750"/>
                    <a:pt x="2707" y="20051"/>
                    <a:pt x="2908" y="20377"/>
                  </a:cubicBezTo>
                  <a:cubicBezTo>
                    <a:pt x="2707" y="21003"/>
                    <a:pt x="2181" y="21204"/>
                    <a:pt x="1654" y="21304"/>
                  </a:cubicBezTo>
                  <a:cubicBezTo>
                    <a:pt x="1253" y="21504"/>
                    <a:pt x="827" y="21630"/>
                    <a:pt x="627" y="22131"/>
                  </a:cubicBezTo>
                  <a:cubicBezTo>
                    <a:pt x="827" y="22557"/>
                    <a:pt x="1253" y="22657"/>
                    <a:pt x="1654" y="22883"/>
                  </a:cubicBezTo>
                  <a:cubicBezTo>
                    <a:pt x="1880" y="22883"/>
                    <a:pt x="2080" y="22983"/>
                    <a:pt x="2281" y="23083"/>
                  </a:cubicBezTo>
                  <a:cubicBezTo>
                    <a:pt x="2707" y="23184"/>
                    <a:pt x="2707" y="23610"/>
                    <a:pt x="2381" y="23810"/>
                  </a:cubicBezTo>
                  <a:cubicBezTo>
                    <a:pt x="2181" y="24011"/>
                    <a:pt x="1980" y="24136"/>
                    <a:pt x="1755" y="24336"/>
                  </a:cubicBezTo>
                  <a:cubicBezTo>
                    <a:pt x="1554" y="24537"/>
                    <a:pt x="1354" y="24762"/>
                    <a:pt x="1253" y="25063"/>
                  </a:cubicBezTo>
                  <a:cubicBezTo>
                    <a:pt x="1354" y="25389"/>
                    <a:pt x="1654" y="25489"/>
                    <a:pt x="1980" y="25590"/>
                  </a:cubicBezTo>
                  <a:cubicBezTo>
                    <a:pt x="1980" y="25063"/>
                    <a:pt x="2080" y="24963"/>
                    <a:pt x="2381" y="24637"/>
                  </a:cubicBezTo>
                  <a:cubicBezTo>
                    <a:pt x="2807" y="24437"/>
                    <a:pt x="3008" y="24136"/>
                    <a:pt x="3233" y="23610"/>
                  </a:cubicBezTo>
                  <a:cubicBezTo>
                    <a:pt x="3133" y="23384"/>
                    <a:pt x="3008" y="23083"/>
                    <a:pt x="2908" y="22883"/>
                  </a:cubicBezTo>
                  <a:cubicBezTo>
                    <a:pt x="2507" y="22557"/>
                    <a:pt x="2181" y="22256"/>
                    <a:pt x="1880" y="21930"/>
                  </a:cubicBezTo>
                  <a:cubicBezTo>
                    <a:pt x="2607" y="21630"/>
                    <a:pt x="3434" y="21304"/>
                    <a:pt x="3534" y="20477"/>
                  </a:cubicBezTo>
                  <a:cubicBezTo>
                    <a:pt x="3434" y="20251"/>
                    <a:pt x="3233" y="20151"/>
                    <a:pt x="3434" y="19950"/>
                  </a:cubicBezTo>
                  <a:lnTo>
                    <a:pt x="3334" y="19950"/>
                  </a:lnTo>
                  <a:cubicBezTo>
                    <a:pt x="3008" y="19324"/>
                    <a:pt x="2381" y="18898"/>
                    <a:pt x="1880" y="18371"/>
                  </a:cubicBezTo>
                  <a:cubicBezTo>
                    <a:pt x="2181" y="18271"/>
                    <a:pt x="2507" y="18071"/>
                    <a:pt x="2807" y="17870"/>
                  </a:cubicBezTo>
                  <a:cubicBezTo>
                    <a:pt x="3133" y="17870"/>
                    <a:pt x="3334" y="17645"/>
                    <a:pt x="3434" y="17344"/>
                  </a:cubicBezTo>
                  <a:cubicBezTo>
                    <a:pt x="3534" y="16918"/>
                    <a:pt x="3434" y="16492"/>
                    <a:pt x="3133" y="16291"/>
                  </a:cubicBezTo>
                  <a:cubicBezTo>
                    <a:pt x="2707" y="15865"/>
                    <a:pt x="2281" y="15564"/>
                    <a:pt x="1880" y="15239"/>
                  </a:cubicBezTo>
                  <a:cubicBezTo>
                    <a:pt x="2507" y="15038"/>
                    <a:pt x="3233" y="15138"/>
                    <a:pt x="3634" y="14412"/>
                  </a:cubicBezTo>
                  <a:cubicBezTo>
                    <a:pt x="3760" y="14111"/>
                    <a:pt x="3634" y="13785"/>
                    <a:pt x="3334" y="13584"/>
                  </a:cubicBezTo>
                  <a:cubicBezTo>
                    <a:pt x="3133" y="13484"/>
                    <a:pt x="2908" y="13259"/>
                    <a:pt x="2707" y="13158"/>
                  </a:cubicBezTo>
                  <a:cubicBezTo>
                    <a:pt x="2381" y="12958"/>
                    <a:pt x="2181" y="12858"/>
                    <a:pt x="1755" y="12532"/>
                  </a:cubicBezTo>
                  <a:cubicBezTo>
                    <a:pt x="1980" y="12532"/>
                    <a:pt x="2181" y="12432"/>
                    <a:pt x="2381" y="12432"/>
                  </a:cubicBezTo>
                  <a:cubicBezTo>
                    <a:pt x="2507" y="12331"/>
                    <a:pt x="2707" y="12331"/>
                    <a:pt x="2908" y="12331"/>
                  </a:cubicBezTo>
                  <a:cubicBezTo>
                    <a:pt x="3434" y="12106"/>
                    <a:pt x="3534" y="11805"/>
                    <a:pt x="3434" y="11279"/>
                  </a:cubicBezTo>
                  <a:cubicBezTo>
                    <a:pt x="2707" y="10853"/>
                    <a:pt x="1980" y="10452"/>
                    <a:pt x="1128" y="10026"/>
                  </a:cubicBezTo>
                  <a:cubicBezTo>
                    <a:pt x="1454" y="9925"/>
                    <a:pt x="1755" y="9925"/>
                    <a:pt x="1980" y="9825"/>
                  </a:cubicBezTo>
                  <a:cubicBezTo>
                    <a:pt x="2281" y="9725"/>
                    <a:pt x="2707" y="9499"/>
                    <a:pt x="3008" y="9299"/>
                  </a:cubicBezTo>
                  <a:cubicBezTo>
                    <a:pt x="3334" y="9098"/>
                    <a:pt x="3434" y="8772"/>
                    <a:pt x="3233" y="8572"/>
                  </a:cubicBezTo>
                  <a:cubicBezTo>
                    <a:pt x="3008" y="8246"/>
                    <a:pt x="2807" y="8046"/>
                    <a:pt x="2607" y="7845"/>
                  </a:cubicBezTo>
                  <a:cubicBezTo>
                    <a:pt x="2181" y="7620"/>
                    <a:pt x="1654" y="7419"/>
                    <a:pt x="1128" y="7219"/>
                  </a:cubicBezTo>
                  <a:cubicBezTo>
                    <a:pt x="1554" y="6993"/>
                    <a:pt x="1980" y="6893"/>
                    <a:pt x="2281" y="6792"/>
                  </a:cubicBezTo>
                  <a:cubicBezTo>
                    <a:pt x="2707" y="6592"/>
                    <a:pt x="3008" y="6366"/>
                    <a:pt x="3233" y="5840"/>
                  </a:cubicBezTo>
                  <a:cubicBezTo>
                    <a:pt x="3133" y="5740"/>
                    <a:pt x="3008" y="5539"/>
                    <a:pt x="2908" y="5339"/>
                  </a:cubicBezTo>
                  <a:cubicBezTo>
                    <a:pt x="2281" y="5013"/>
                    <a:pt x="1654" y="4813"/>
                    <a:pt x="1028" y="4487"/>
                  </a:cubicBezTo>
                  <a:cubicBezTo>
                    <a:pt x="1354" y="4186"/>
                    <a:pt x="2080" y="3860"/>
                    <a:pt x="2507" y="3860"/>
                  </a:cubicBezTo>
                  <a:cubicBezTo>
                    <a:pt x="3133" y="3660"/>
                    <a:pt x="3334" y="3234"/>
                    <a:pt x="3008" y="2607"/>
                  </a:cubicBezTo>
                  <a:cubicBezTo>
                    <a:pt x="2807" y="2607"/>
                    <a:pt x="2707" y="2406"/>
                    <a:pt x="2381" y="2406"/>
                  </a:cubicBezTo>
                  <a:cubicBezTo>
                    <a:pt x="1980" y="2206"/>
                    <a:pt x="1454" y="2206"/>
                    <a:pt x="928" y="1980"/>
                  </a:cubicBezTo>
                  <a:cubicBezTo>
                    <a:pt x="727" y="1980"/>
                    <a:pt x="627" y="1880"/>
                    <a:pt x="502" y="1780"/>
                  </a:cubicBezTo>
                  <a:cubicBezTo>
                    <a:pt x="727" y="1454"/>
                    <a:pt x="1028" y="1254"/>
                    <a:pt x="1354" y="1153"/>
                  </a:cubicBezTo>
                  <a:cubicBezTo>
                    <a:pt x="1755" y="1053"/>
                    <a:pt x="2281" y="1053"/>
                    <a:pt x="2707" y="953"/>
                  </a:cubicBezTo>
                  <a:cubicBezTo>
                    <a:pt x="3008" y="828"/>
                    <a:pt x="3334" y="828"/>
                    <a:pt x="3634" y="627"/>
                  </a:cubicBezTo>
                  <a:cubicBezTo>
                    <a:pt x="3960" y="527"/>
                    <a:pt x="3960" y="326"/>
                    <a:pt x="3760" y="0"/>
                  </a:cubicBezTo>
                  <a:close/>
                </a:path>
              </a:pathLst>
            </a:custGeom>
            <a:solidFill>
              <a:srgbClr val="65C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8269506" y="366581"/>
              <a:ext cx="150806" cy="812095"/>
            </a:xfrm>
            <a:custGeom>
              <a:avLst/>
              <a:gdLst/>
              <a:ahLst/>
              <a:cxnLst/>
              <a:rect l="l" t="t" r="r" b="b"/>
              <a:pathLst>
                <a:path w="4287" h="23084" extrusionOk="0">
                  <a:moveTo>
                    <a:pt x="2507" y="11178"/>
                  </a:moveTo>
                  <a:cubicBezTo>
                    <a:pt x="2407" y="11178"/>
                    <a:pt x="2407" y="11279"/>
                    <a:pt x="2407" y="11279"/>
                  </a:cubicBezTo>
                  <a:lnTo>
                    <a:pt x="2407" y="11178"/>
                  </a:lnTo>
                  <a:close/>
                  <a:moveTo>
                    <a:pt x="4086" y="0"/>
                  </a:moveTo>
                  <a:cubicBezTo>
                    <a:pt x="3886" y="101"/>
                    <a:pt x="3760" y="326"/>
                    <a:pt x="3560" y="326"/>
                  </a:cubicBezTo>
                  <a:cubicBezTo>
                    <a:pt x="3359" y="427"/>
                    <a:pt x="3034" y="427"/>
                    <a:pt x="2833" y="527"/>
                  </a:cubicBezTo>
                  <a:cubicBezTo>
                    <a:pt x="2207" y="627"/>
                    <a:pt x="1580" y="727"/>
                    <a:pt x="953" y="953"/>
                  </a:cubicBezTo>
                  <a:cubicBezTo>
                    <a:pt x="628" y="953"/>
                    <a:pt x="327" y="1254"/>
                    <a:pt x="427" y="1454"/>
                  </a:cubicBezTo>
                  <a:cubicBezTo>
                    <a:pt x="427" y="1780"/>
                    <a:pt x="628" y="1880"/>
                    <a:pt x="1054" y="1980"/>
                  </a:cubicBezTo>
                  <a:cubicBezTo>
                    <a:pt x="1379" y="1980"/>
                    <a:pt x="1680" y="1980"/>
                    <a:pt x="1881" y="2081"/>
                  </a:cubicBezTo>
                  <a:cubicBezTo>
                    <a:pt x="2307" y="2206"/>
                    <a:pt x="2733" y="2306"/>
                    <a:pt x="3134" y="2607"/>
                  </a:cubicBezTo>
                  <a:cubicBezTo>
                    <a:pt x="2933" y="2707"/>
                    <a:pt x="2733" y="2833"/>
                    <a:pt x="2507" y="2933"/>
                  </a:cubicBezTo>
                  <a:cubicBezTo>
                    <a:pt x="2106" y="3033"/>
                    <a:pt x="1680" y="3133"/>
                    <a:pt x="1379" y="3334"/>
                  </a:cubicBezTo>
                  <a:cubicBezTo>
                    <a:pt x="853" y="3559"/>
                    <a:pt x="327" y="3660"/>
                    <a:pt x="227" y="4286"/>
                  </a:cubicBezTo>
                  <a:cubicBezTo>
                    <a:pt x="227" y="4386"/>
                    <a:pt x="327" y="4587"/>
                    <a:pt x="427" y="4587"/>
                  </a:cubicBezTo>
                  <a:cubicBezTo>
                    <a:pt x="753" y="4712"/>
                    <a:pt x="1154" y="4813"/>
                    <a:pt x="1480" y="4913"/>
                  </a:cubicBezTo>
                  <a:lnTo>
                    <a:pt x="2507" y="4913"/>
                  </a:lnTo>
                  <a:cubicBezTo>
                    <a:pt x="2933" y="5013"/>
                    <a:pt x="3259" y="5113"/>
                    <a:pt x="3359" y="5640"/>
                  </a:cubicBezTo>
                  <a:cubicBezTo>
                    <a:pt x="3259" y="5740"/>
                    <a:pt x="3134" y="5840"/>
                    <a:pt x="2933" y="5965"/>
                  </a:cubicBezTo>
                  <a:cubicBezTo>
                    <a:pt x="2307" y="6366"/>
                    <a:pt x="1580" y="6366"/>
                    <a:pt x="753" y="6592"/>
                  </a:cubicBezTo>
                  <a:cubicBezTo>
                    <a:pt x="427" y="6592"/>
                    <a:pt x="126" y="6792"/>
                    <a:pt x="1" y="7219"/>
                  </a:cubicBezTo>
                  <a:cubicBezTo>
                    <a:pt x="227" y="7419"/>
                    <a:pt x="527" y="7620"/>
                    <a:pt x="753" y="7720"/>
                  </a:cubicBezTo>
                  <a:cubicBezTo>
                    <a:pt x="953" y="7720"/>
                    <a:pt x="1154" y="7845"/>
                    <a:pt x="1379" y="7845"/>
                  </a:cubicBezTo>
                  <a:cubicBezTo>
                    <a:pt x="2006" y="7945"/>
                    <a:pt x="2933" y="8346"/>
                    <a:pt x="3134" y="8873"/>
                  </a:cubicBezTo>
                  <a:cubicBezTo>
                    <a:pt x="2933" y="8973"/>
                    <a:pt x="2733" y="9199"/>
                    <a:pt x="2507" y="9199"/>
                  </a:cubicBezTo>
                  <a:cubicBezTo>
                    <a:pt x="2106" y="9399"/>
                    <a:pt x="1580" y="9399"/>
                    <a:pt x="1154" y="9600"/>
                  </a:cubicBezTo>
                  <a:cubicBezTo>
                    <a:pt x="753" y="9725"/>
                    <a:pt x="227" y="9825"/>
                    <a:pt x="126" y="10452"/>
                  </a:cubicBezTo>
                  <a:cubicBezTo>
                    <a:pt x="327" y="10752"/>
                    <a:pt x="753" y="10752"/>
                    <a:pt x="953" y="10978"/>
                  </a:cubicBezTo>
                  <a:lnTo>
                    <a:pt x="2006" y="10978"/>
                  </a:lnTo>
                  <a:lnTo>
                    <a:pt x="1780" y="11178"/>
                  </a:lnTo>
                  <a:cubicBezTo>
                    <a:pt x="2207" y="11178"/>
                    <a:pt x="2733" y="11279"/>
                    <a:pt x="2933" y="11805"/>
                  </a:cubicBezTo>
                  <a:cubicBezTo>
                    <a:pt x="2633" y="11905"/>
                    <a:pt x="2407" y="12006"/>
                    <a:pt x="2207" y="12006"/>
                  </a:cubicBezTo>
                  <a:cubicBezTo>
                    <a:pt x="1780" y="12106"/>
                    <a:pt x="1480" y="12231"/>
                    <a:pt x="1154" y="12331"/>
                  </a:cubicBezTo>
                  <a:cubicBezTo>
                    <a:pt x="853" y="12432"/>
                    <a:pt x="628" y="12632"/>
                    <a:pt x="427" y="12958"/>
                  </a:cubicBezTo>
                  <a:cubicBezTo>
                    <a:pt x="853" y="13685"/>
                    <a:pt x="1580" y="13885"/>
                    <a:pt x="2307" y="14211"/>
                  </a:cubicBezTo>
                  <a:cubicBezTo>
                    <a:pt x="2507" y="14211"/>
                    <a:pt x="2733" y="14311"/>
                    <a:pt x="2933" y="14311"/>
                  </a:cubicBezTo>
                  <a:lnTo>
                    <a:pt x="2933" y="14412"/>
                  </a:lnTo>
                  <a:cubicBezTo>
                    <a:pt x="2833" y="14512"/>
                    <a:pt x="2833" y="14512"/>
                    <a:pt x="2733" y="14512"/>
                  </a:cubicBezTo>
                  <a:cubicBezTo>
                    <a:pt x="2933" y="14737"/>
                    <a:pt x="3134" y="14838"/>
                    <a:pt x="3359" y="15138"/>
                  </a:cubicBezTo>
                  <a:cubicBezTo>
                    <a:pt x="2507" y="15564"/>
                    <a:pt x="1580" y="15564"/>
                    <a:pt x="753" y="15865"/>
                  </a:cubicBezTo>
                  <a:cubicBezTo>
                    <a:pt x="427" y="16191"/>
                    <a:pt x="126" y="16392"/>
                    <a:pt x="327" y="16818"/>
                  </a:cubicBezTo>
                  <a:cubicBezTo>
                    <a:pt x="1054" y="16918"/>
                    <a:pt x="1680" y="17018"/>
                    <a:pt x="2307" y="17118"/>
                  </a:cubicBezTo>
                  <a:cubicBezTo>
                    <a:pt x="2507" y="17344"/>
                    <a:pt x="2733" y="17444"/>
                    <a:pt x="2933" y="17645"/>
                  </a:cubicBezTo>
                  <a:cubicBezTo>
                    <a:pt x="2507" y="17745"/>
                    <a:pt x="2207" y="17970"/>
                    <a:pt x="1881" y="17970"/>
                  </a:cubicBezTo>
                  <a:cubicBezTo>
                    <a:pt x="1379" y="18071"/>
                    <a:pt x="953" y="18271"/>
                    <a:pt x="527" y="18497"/>
                  </a:cubicBezTo>
                  <a:cubicBezTo>
                    <a:pt x="527" y="18697"/>
                    <a:pt x="527" y="18798"/>
                    <a:pt x="427" y="18898"/>
                  </a:cubicBezTo>
                  <a:cubicBezTo>
                    <a:pt x="527" y="18998"/>
                    <a:pt x="628" y="19224"/>
                    <a:pt x="753" y="19324"/>
                  </a:cubicBezTo>
                  <a:cubicBezTo>
                    <a:pt x="1254" y="19524"/>
                    <a:pt x="1780" y="19625"/>
                    <a:pt x="2307" y="19850"/>
                  </a:cubicBezTo>
                  <a:cubicBezTo>
                    <a:pt x="2633" y="19950"/>
                    <a:pt x="2833" y="20151"/>
                    <a:pt x="3034" y="20477"/>
                  </a:cubicBezTo>
                  <a:cubicBezTo>
                    <a:pt x="2933" y="20577"/>
                    <a:pt x="2833" y="20677"/>
                    <a:pt x="2733" y="20677"/>
                  </a:cubicBezTo>
                  <a:cubicBezTo>
                    <a:pt x="2407" y="20778"/>
                    <a:pt x="2207" y="20778"/>
                    <a:pt x="2006" y="20778"/>
                  </a:cubicBezTo>
                  <a:cubicBezTo>
                    <a:pt x="1480" y="20778"/>
                    <a:pt x="1154" y="21103"/>
                    <a:pt x="1054" y="21504"/>
                  </a:cubicBezTo>
                  <a:cubicBezTo>
                    <a:pt x="1054" y="21830"/>
                    <a:pt x="1254" y="21930"/>
                    <a:pt x="1580" y="22031"/>
                  </a:cubicBezTo>
                  <a:cubicBezTo>
                    <a:pt x="1780" y="22131"/>
                    <a:pt x="2207" y="22031"/>
                    <a:pt x="2407" y="22457"/>
                  </a:cubicBezTo>
                  <a:cubicBezTo>
                    <a:pt x="2106" y="22557"/>
                    <a:pt x="1881" y="22557"/>
                    <a:pt x="1680" y="22657"/>
                  </a:cubicBezTo>
                  <a:cubicBezTo>
                    <a:pt x="2006" y="23083"/>
                    <a:pt x="2407" y="22883"/>
                    <a:pt x="2733" y="23083"/>
                  </a:cubicBezTo>
                  <a:cubicBezTo>
                    <a:pt x="2933" y="22757"/>
                    <a:pt x="3034" y="22557"/>
                    <a:pt x="3134" y="22356"/>
                  </a:cubicBezTo>
                  <a:lnTo>
                    <a:pt x="3034" y="22356"/>
                  </a:lnTo>
                  <a:cubicBezTo>
                    <a:pt x="2933" y="22031"/>
                    <a:pt x="2833" y="21730"/>
                    <a:pt x="2733" y="21404"/>
                  </a:cubicBezTo>
                  <a:cubicBezTo>
                    <a:pt x="3359" y="21304"/>
                    <a:pt x="3660" y="21103"/>
                    <a:pt x="3560" y="20377"/>
                  </a:cubicBezTo>
                  <a:cubicBezTo>
                    <a:pt x="3034" y="19625"/>
                    <a:pt x="2307" y="19324"/>
                    <a:pt x="1480" y="18798"/>
                  </a:cubicBezTo>
                  <a:cubicBezTo>
                    <a:pt x="1680" y="18697"/>
                    <a:pt x="1780" y="18697"/>
                    <a:pt x="1881" y="18697"/>
                  </a:cubicBezTo>
                  <a:cubicBezTo>
                    <a:pt x="2207" y="18597"/>
                    <a:pt x="2633" y="18371"/>
                    <a:pt x="3034" y="18271"/>
                  </a:cubicBezTo>
                  <a:cubicBezTo>
                    <a:pt x="3359" y="18171"/>
                    <a:pt x="3560" y="17970"/>
                    <a:pt x="3560" y="17645"/>
                  </a:cubicBezTo>
                  <a:cubicBezTo>
                    <a:pt x="3359" y="17244"/>
                    <a:pt x="3359" y="17118"/>
                    <a:pt x="2933" y="16918"/>
                  </a:cubicBezTo>
                  <a:cubicBezTo>
                    <a:pt x="2507" y="16717"/>
                    <a:pt x="2106" y="16617"/>
                    <a:pt x="1881" y="16191"/>
                  </a:cubicBezTo>
                  <a:cubicBezTo>
                    <a:pt x="2207" y="16191"/>
                    <a:pt x="2507" y="16091"/>
                    <a:pt x="2833" y="15991"/>
                  </a:cubicBezTo>
                  <a:cubicBezTo>
                    <a:pt x="3660" y="15765"/>
                    <a:pt x="3760" y="15564"/>
                    <a:pt x="3886" y="14938"/>
                  </a:cubicBezTo>
                  <a:cubicBezTo>
                    <a:pt x="3760" y="14737"/>
                    <a:pt x="3660" y="14612"/>
                    <a:pt x="3560" y="14512"/>
                  </a:cubicBezTo>
                  <a:cubicBezTo>
                    <a:pt x="2833" y="13985"/>
                    <a:pt x="2106" y="13484"/>
                    <a:pt x="1379" y="12958"/>
                  </a:cubicBezTo>
                  <a:cubicBezTo>
                    <a:pt x="1580" y="12858"/>
                    <a:pt x="1680" y="12858"/>
                    <a:pt x="1780" y="12858"/>
                  </a:cubicBezTo>
                  <a:cubicBezTo>
                    <a:pt x="2106" y="12732"/>
                    <a:pt x="2507" y="12732"/>
                    <a:pt x="2833" y="12632"/>
                  </a:cubicBezTo>
                  <a:cubicBezTo>
                    <a:pt x="3359" y="12432"/>
                    <a:pt x="3460" y="12106"/>
                    <a:pt x="3460" y="11605"/>
                  </a:cubicBezTo>
                  <a:cubicBezTo>
                    <a:pt x="3259" y="11178"/>
                    <a:pt x="2933" y="11078"/>
                    <a:pt x="2633" y="10978"/>
                  </a:cubicBezTo>
                  <a:cubicBezTo>
                    <a:pt x="2106" y="10652"/>
                    <a:pt x="1580" y="10452"/>
                    <a:pt x="953" y="10226"/>
                  </a:cubicBezTo>
                  <a:cubicBezTo>
                    <a:pt x="1154" y="10126"/>
                    <a:pt x="1254" y="10026"/>
                    <a:pt x="1480" y="10026"/>
                  </a:cubicBezTo>
                  <a:cubicBezTo>
                    <a:pt x="1780" y="9925"/>
                    <a:pt x="2106" y="9925"/>
                    <a:pt x="2507" y="9825"/>
                  </a:cubicBezTo>
                  <a:cubicBezTo>
                    <a:pt x="3034" y="9725"/>
                    <a:pt x="3359" y="9499"/>
                    <a:pt x="3560" y="8973"/>
                  </a:cubicBezTo>
                  <a:cubicBezTo>
                    <a:pt x="3560" y="8672"/>
                    <a:pt x="3560" y="8472"/>
                    <a:pt x="3259" y="8246"/>
                  </a:cubicBezTo>
                  <a:cubicBezTo>
                    <a:pt x="2933" y="8046"/>
                    <a:pt x="2507" y="7845"/>
                    <a:pt x="2207" y="7720"/>
                  </a:cubicBezTo>
                  <a:cubicBezTo>
                    <a:pt x="1881" y="7519"/>
                    <a:pt x="1580" y="7319"/>
                    <a:pt x="1154" y="7219"/>
                  </a:cubicBezTo>
                  <a:cubicBezTo>
                    <a:pt x="1379" y="7093"/>
                    <a:pt x="1379" y="7093"/>
                    <a:pt x="1480" y="6993"/>
                  </a:cubicBezTo>
                  <a:cubicBezTo>
                    <a:pt x="2006" y="6792"/>
                    <a:pt x="2633" y="6592"/>
                    <a:pt x="3134" y="6366"/>
                  </a:cubicBezTo>
                  <a:cubicBezTo>
                    <a:pt x="3886" y="5965"/>
                    <a:pt x="3886" y="5339"/>
                    <a:pt x="3259" y="4913"/>
                  </a:cubicBezTo>
                  <a:cubicBezTo>
                    <a:pt x="3134" y="4813"/>
                    <a:pt x="3034" y="4813"/>
                    <a:pt x="2933" y="4712"/>
                  </a:cubicBezTo>
                  <a:cubicBezTo>
                    <a:pt x="2307" y="4487"/>
                    <a:pt x="1680" y="4286"/>
                    <a:pt x="1054" y="4086"/>
                  </a:cubicBezTo>
                  <a:cubicBezTo>
                    <a:pt x="1780" y="3459"/>
                    <a:pt x="2833" y="3559"/>
                    <a:pt x="3460" y="3033"/>
                  </a:cubicBezTo>
                  <a:cubicBezTo>
                    <a:pt x="3560" y="2833"/>
                    <a:pt x="3660" y="2607"/>
                    <a:pt x="3660" y="2406"/>
                  </a:cubicBezTo>
                  <a:cubicBezTo>
                    <a:pt x="2933" y="1680"/>
                    <a:pt x="2006" y="1680"/>
                    <a:pt x="1054" y="1254"/>
                  </a:cubicBezTo>
                  <a:cubicBezTo>
                    <a:pt x="1254" y="1153"/>
                    <a:pt x="1379" y="1153"/>
                    <a:pt x="1580" y="1153"/>
                  </a:cubicBezTo>
                  <a:cubicBezTo>
                    <a:pt x="2006" y="1053"/>
                    <a:pt x="2407" y="1053"/>
                    <a:pt x="2833" y="1053"/>
                  </a:cubicBezTo>
                  <a:cubicBezTo>
                    <a:pt x="3359" y="953"/>
                    <a:pt x="3886" y="953"/>
                    <a:pt x="4186" y="527"/>
                  </a:cubicBezTo>
                  <a:cubicBezTo>
                    <a:pt x="4186" y="326"/>
                    <a:pt x="4287" y="101"/>
                    <a:pt x="4086" y="0"/>
                  </a:cubicBezTo>
                  <a:close/>
                </a:path>
              </a:pathLst>
            </a:custGeom>
            <a:solidFill>
              <a:srgbClr val="65C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8567530" y="378049"/>
              <a:ext cx="128750" cy="819131"/>
            </a:xfrm>
            <a:custGeom>
              <a:avLst/>
              <a:gdLst/>
              <a:ahLst/>
              <a:cxnLst/>
              <a:rect l="l" t="t" r="r" b="b"/>
              <a:pathLst>
                <a:path w="3660" h="23284" extrusionOk="0">
                  <a:moveTo>
                    <a:pt x="2807" y="0"/>
                  </a:moveTo>
                  <a:cubicBezTo>
                    <a:pt x="2506" y="101"/>
                    <a:pt x="2306" y="201"/>
                    <a:pt x="1980" y="201"/>
                  </a:cubicBezTo>
                  <a:cubicBezTo>
                    <a:pt x="1679" y="301"/>
                    <a:pt x="1253" y="401"/>
                    <a:pt x="928" y="502"/>
                  </a:cubicBezTo>
                  <a:cubicBezTo>
                    <a:pt x="527" y="627"/>
                    <a:pt x="201" y="727"/>
                    <a:pt x="100" y="1128"/>
                  </a:cubicBezTo>
                  <a:cubicBezTo>
                    <a:pt x="201" y="1654"/>
                    <a:pt x="527" y="1880"/>
                    <a:pt x="928" y="1980"/>
                  </a:cubicBezTo>
                  <a:cubicBezTo>
                    <a:pt x="1454" y="2080"/>
                    <a:pt x="1980" y="2281"/>
                    <a:pt x="2506" y="2381"/>
                  </a:cubicBezTo>
                  <a:cubicBezTo>
                    <a:pt x="2607" y="2381"/>
                    <a:pt x="2707" y="2507"/>
                    <a:pt x="2807" y="2607"/>
                  </a:cubicBezTo>
                  <a:cubicBezTo>
                    <a:pt x="2506" y="2607"/>
                    <a:pt x="2181" y="2607"/>
                    <a:pt x="1980" y="2707"/>
                  </a:cubicBezTo>
                  <a:cubicBezTo>
                    <a:pt x="1554" y="2807"/>
                    <a:pt x="1153" y="2908"/>
                    <a:pt x="727" y="3133"/>
                  </a:cubicBezTo>
                  <a:cubicBezTo>
                    <a:pt x="426" y="3233"/>
                    <a:pt x="201" y="3434"/>
                    <a:pt x="201" y="3860"/>
                  </a:cubicBezTo>
                  <a:cubicBezTo>
                    <a:pt x="201" y="3860"/>
                    <a:pt x="201" y="3960"/>
                    <a:pt x="301" y="3960"/>
                  </a:cubicBezTo>
                  <a:cubicBezTo>
                    <a:pt x="727" y="4386"/>
                    <a:pt x="1253" y="4687"/>
                    <a:pt x="1880" y="4787"/>
                  </a:cubicBezTo>
                  <a:cubicBezTo>
                    <a:pt x="2181" y="4787"/>
                    <a:pt x="2506" y="4888"/>
                    <a:pt x="2807" y="5213"/>
                  </a:cubicBezTo>
                  <a:cubicBezTo>
                    <a:pt x="2607" y="5314"/>
                    <a:pt x="2306" y="5314"/>
                    <a:pt x="2080" y="5414"/>
                  </a:cubicBezTo>
                  <a:cubicBezTo>
                    <a:pt x="1554" y="5514"/>
                    <a:pt x="1053" y="5740"/>
                    <a:pt x="527" y="5940"/>
                  </a:cubicBezTo>
                  <a:cubicBezTo>
                    <a:pt x="100" y="6040"/>
                    <a:pt x="100" y="6667"/>
                    <a:pt x="527" y="6893"/>
                  </a:cubicBezTo>
                  <a:cubicBezTo>
                    <a:pt x="928" y="6993"/>
                    <a:pt x="1354" y="7093"/>
                    <a:pt x="1780" y="7294"/>
                  </a:cubicBezTo>
                  <a:cubicBezTo>
                    <a:pt x="2080" y="7394"/>
                    <a:pt x="2406" y="7519"/>
                    <a:pt x="2707" y="7619"/>
                  </a:cubicBezTo>
                  <a:lnTo>
                    <a:pt x="2707" y="7720"/>
                  </a:lnTo>
                  <a:cubicBezTo>
                    <a:pt x="2506" y="7720"/>
                    <a:pt x="2406" y="7820"/>
                    <a:pt x="2306" y="7820"/>
                  </a:cubicBezTo>
                  <a:cubicBezTo>
                    <a:pt x="1980" y="7920"/>
                    <a:pt x="1780" y="7920"/>
                    <a:pt x="1454" y="8020"/>
                  </a:cubicBezTo>
                  <a:cubicBezTo>
                    <a:pt x="1153" y="8146"/>
                    <a:pt x="727" y="8246"/>
                    <a:pt x="426" y="8446"/>
                  </a:cubicBezTo>
                  <a:cubicBezTo>
                    <a:pt x="0" y="8772"/>
                    <a:pt x="100" y="9173"/>
                    <a:pt x="527" y="9499"/>
                  </a:cubicBezTo>
                  <a:cubicBezTo>
                    <a:pt x="928" y="9800"/>
                    <a:pt x="1354" y="9900"/>
                    <a:pt x="1880" y="10126"/>
                  </a:cubicBezTo>
                  <a:cubicBezTo>
                    <a:pt x="2181" y="10226"/>
                    <a:pt x="2506" y="10326"/>
                    <a:pt x="2807" y="10527"/>
                  </a:cubicBezTo>
                  <a:cubicBezTo>
                    <a:pt x="2933" y="10527"/>
                    <a:pt x="3033" y="10652"/>
                    <a:pt x="3133" y="10752"/>
                  </a:cubicBezTo>
                  <a:lnTo>
                    <a:pt x="3133" y="10852"/>
                  </a:lnTo>
                  <a:cubicBezTo>
                    <a:pt x="2807" y="10953"/>
                    <a:pt x="2406" y="11053"/>
                    <a:pt x="2080" y="11153"/>
                  </a:cubicBezTo>
                  <a:cubicBezTo>
                    <a:pt x="1554" y="11279"/>
                    <a:pt x="1153" y="11379"/>
                    <a:pt x="727" y="11680"/>
                  </a:cubicBezTo>
                  <a:cubicBezTo>
                    <a:pt x="426" y="11905"/>
                    <a:pt x="301" y="12106"/>
                    <a:pt x="301" y="12532"/>
                  </a:cubicBezTo>
                  <a:cubicBezTo>
                    <a:pt x="426" y="12632"/>
                    <a:pt x="627" y="12832"/>
                    <a:pt x="827" y="12933"/>
                  </a:cubicBezTo>
                  <a:cubicBezTo>
                    <a:pt x="1354" y="13158"/>
                    <a:pt x="1780" y="13258"/>
                    <a:pt x="2306" y="13459"/>
                  </a:cubicBezTo>
                  <a:cubicBezTo>
                    <a:pt x="2506" y="13559"/>
                    <a:pt x="2807" y="13785"/>
                    <a:pt x="3033" y="14086"/>
                  </a:cubicBezTo>
                  <a:cubicBezTo>
                    <a:pt x="2807" y="14186"/>
                    <a:pt x="2607" y="14286"/>
                    <a:pt x="2406" y="14411"/>
                  </a:cubicBezTo>
                  <a:cubicBezTo>
                    <a:pt x="1880" y="14612"/>
                    <a:pt x="1454" y="14712"/>
                    <a:pt x="1053" y="14812"/>
                  </a:cubicBezTo>
                  <a:cubicBezTo>
                    <a:pt x="527" y="15038"/>
                    <a:pt x="201" y="15339"/>
                    <a:pt x="201" y="15965"/>
                  </a:cubicBezTo>
                  <a:cubicBezTo>
                    <a:pt x="426" y="16166"/>
                    <a:pt x="627" y="16391"/>
                    <a:pt x="827" y="16592"/>
                  </a:cubicBezTo>
                  <a:cubicBezTo>
                    <a:pt x="1354" y="16792"/>
                    <a:pt x="1880" y="17018"/>
                    <a:pt x="2306" y="17218"/>
                  </a:cubicBezTo>
                  <a:cubicBezTo>
                    <a:pt x="2607" y="17319"/>
                    <a:pt x="2807" y="17544"/>
                    <a:pt x="3033" y="17745"/>
                  </a:cubicBezTo>
                  <a:lnTo>
                    <a:pt x="3033" y="17845"/>
                  </a:lnTo>
                  <a:cubicBezTo>
                    <a:pt x="2807" y="17945"/>
                    <a:pt x="2506" y="18045"/>
                    <a:pt x="2306" y="18171"/>
                  </a:cubicBezTo>
                  <a:cubicBezTo>
                    <a:pt x="1880" y="18271"/>
                    <a:pt x="1454" y="18472"/>
                    <a:pt x="1053" y="18572"/>
                  </a:cubicBezTo>
                  <a:cubicBezTo>
                    <a:pt x="527" y="18797"/>
                    <a:pt x="301" y="19098"/>
                    <a:pt x="301" y="19624"/>
                  </a:cubicBezTo>
                  <a:cubicBezTo>
                    <a:pt x="527" y="20151"/>
                    <a:pt x="928" y="20351"/>
                    <a:pt x="1354" y="20452"/>
                  </a:cubicBezTo>
                  <a:cubicBezTo>
                    <a:pt x="1780" y="20552"/>
                    <a:pt x="2080" y="20777"/>
                    <a:pt x="2406" y="20978"/>
                  </a:cubicBezTo>
                  <a:cubicBezTo>
                    <a:pt x="2707" y="21078"/>
                    <a:pt x="2933" y="21304"/>
                    <a:pt x="3133" y="21604"/>
                  </a:cubicBezTo>
                  <a:cubicBezTo>
                    <a:pt x="2933" y="21705"/>
                    <a:pt x="2807" y="21805"/>
                    <a:pt x="2607" y="21930"/>
                  </a:cubicBezTo>
                  <a:cubicBezTo>
                    <a:pt x="2181" y="22030"/>
                    <a:pt x="1780" y="22231"/>
                    <a:pt x="1354" y="22331"/>
                  </a:cubicBezTo>
                  <a:cubicBezTo>
                    <a:pt x="1053" y="22557"/>
                    <a:pt x="827" y="22757"/>
                    <a:pt x="727" y="23183"/>
                  </a:cubicBezTo>
                  <a:lnTo>
                    <a:pt x="827" y="23284"/>
                  </a:lnTo>
                  <a:cubicBezTo>
                    <a:pt x="1253" y="23183"/>
                    <a:pt x="1554" y="22958"/>
                    <a:pt x="1880" y="22858"/>
                  </a:cubicBezTo>
                  <a:cubicBezTo>
                    <a:pt x="2306" y="22657"/>
                    <a:pt x="2807" y="22557"/>
                    <a:pt x="3233" y="22331"/>
                  </a:cubicBezTo>
                  <a:cubicBezTo>
                    <a:pt x="3559" y="22131"/>
                    <a:pt x="3659" y="21930"/>
                    <a:pt x="3559" y="21604"/>
                  </a:cubicBezTo>
                  <a:cubicBezTo>
                    <a:pt x="3559" y="21078"/>
                    <a:pt x="3133" y="20878"/>
                    <a:pt x="2807" y="20552"/>
                  </a:cubicBezTo>
                  <a:cubicBezTo>
                    <a:pt x="2406" y="20151"/>
                    <a:pt x="1780" y="19925"/>
                    <a:pt x="1253" y="19524"/>
                  </a:cubicBezTo>
                  <a:cubicBezTo>
                    <a:pt x="1153" y="19524"/>
                    <a:pt x="1153" y="19424"/>
                    <a:pt x="928" y="19299"/>
                  </a:cubicBezTo>
                  <a:cubicBezTo>
                    <a:pt x="1153" y="19198"/>
                    <a:pt x="1354" y="18998"/>
                    <a:pt x="1554" y="18998"/>
                  </a:cubicBezTo>
                  <a:cubicBezTo>
                    <a:pt x="1980" y="18797"/>
                    <a:pt x="2406" y="18797"/>
                    <a:pt x="2707" y="18672"/>
                  </a:cubicBezTo>
                  <a:cubicBezTo>
                    <a:pt x="3133" y="18472"/>
                    <a:pt x="3434" y="18271"/>
                    <a:pt x="3559" y="17845"/>
                  </a:cubicBezTo>
                  <a:cubicBezTo>
                    <a:pt x="3559" y="17644"/>
                    <a:pt x="3559" y="17544"/>
                    <a:pt x="3434" y="17319"/>
                  </a:cubicBezTo>
                  <a:cubicBezTo>
                    <a:pt x="2607" y="16792"/>
                    <a:pt x="1780" y="16291"/>
                    <a:pt x="827" y="15765"/>
                  </a:cubicBezTo>
                  <a:cubicBezTo>
                    <a:pt x="928" y="15339"/>
                    <a:pt x="1253" y="15238"/>
                    <a:pt x="1554" y="15238"/>
                  </a:cubicBezTo>
                  <a:cubicBezTo>
                    <a:pt x="1980" y="15038"/>
                    <a:pt x="2406" y="15038"/>
                    <a:pt x="2707" y="14812"/>
                  </a:cubicBezTo>
                  <a:cubicBezTo>
                    <a:pt x="3133" y="14712"/>
                    <a:pt x="3559" y="14512"/>
                    <a:pt x="3559" y="13985"/>
                  </a:cubicBezTo>
                  <a:cubicBezTo>
                    <a:pt x="3559" y="13785"/>
                    <a:pt x="3434" y="13559"/>
                    <a:pt x="3334" y="13459"/>
                  </a:cubicBezTo>
                  <a:cubicBezTo>
                    <a:pt x="2506" y="13033"/>
                    <a:pt x="1780" y="12632"/>
                    <a:pt x="928" y="12206"/>
                  </a:cubicBezTo>
                  <a:lnTo>
                    <a:pt x="928" y="12106"/>
                  </a:lnTo>
                  <a:cubicBezTo>
                    <a:pt x="1253" y="12005"/>
                    <a:pt x="1454" y="11905"/>
                    <a:pt x="1780" y="11780"/>
                  </a:cubicBezTo>
                  <a:cubicBezTo>
                    <a:pt x="2080" y="11680"/>
                    <a:pt x="2506" y="11579"/>
                    <a:pt x="2933" y="11479"/>
                  </a:cubicBezTo>
                  <a:cubicBezTo>
                    <a:pt x="3233" y="11379"/>
                    <a:pt x="3559" y="11279"/>
                    <a:pt x="3559" y="10852"/>
                  </a:cubicBezTo>
                  <a:cubicBezTo>
                    <a:pt x="3559" y="10326"/>
                    <a:pt x="3133" y="10226"/>
                    <a:pt x="2807" y="10025"/>
                  </a:cubicBezTo>
                  <a:cubicBezTo>
                    <a:pt x="2306" y="9700"/>
                    <a:pt x="1679" y="9499"/>
                    <a:pt x="1153" y="9173"/>
                  </a:cubicBezTo>
                  <a:cubicBezTo>
                    <a:pt x="1053" y="9173"/>
                    <a:pt x="928" y="9073"/>
                    <a:pt x="727" y="8873"/>
                  </a:cubicBezTo>
                  <a:cubicBezTo>
                    <a:pt x="928" y="8772"/>
                    <a:pt x="1053" y="8647"/>
                    <a:pt x="1253" y="8647"/>
                  </a:cubicBezTo>
                  <a:cubicBezTo>
                    <a:pt x="1354" y="8547"/>
                    <a:pt x="1454" y="8547"/>
                    <a:pt x="1679" y="8547"/>
                  </a:cubicBezTo>
                  <a:cubicBezTo>
                    <a:pt x="1980" y="8446"/>
                    <a:pt x="2406" y="8346"/>
                    <a:pt x="2807" y="8246"/>
                  </a:cubicBezTo>
                  <a:cubicBezTo>
                    <a:pt x="3233" y="8020"/>
                    <a:pt x="3334" y="7720"/>
                    <a:pt x="3133" y="7519"/>
                  </a:cubicBezTo>
                  <a:cubicBezTo>
                    <a:pt x="3033" y="7294"/>
                    <a:pt x="2807" y="7193"/>
                    <a:pt x="2607" y="7093"/>
                  </a:cubicBezTo>
                  <a:cubicBezTo>
                    <a:pt x="2306" y="6893"/>
                    <a:pt x="1980" y="6767"/>
                    <a:pt x="1679" y="6667"/>
                  </a:cubicBezTo>
                  <a:cubicBezTo>
                    <a:pt x="1454" y="6567"/>
                    <a:pt x="1153" y="6466"/>
                    <a:pt x="827" y="6366"/>
                  </a:cubicBezTo>
                  <a:cubicBezTo>
                    <a:pt x="1679" y="5940"/>
                    <a:pt x="2607" y="6040"/>
                    <a:pt x="3233" y="5514"/>
                  </a:cubicBezTo>
                  <a:cubicBezTo>
                    <a:pt x="3334" y="5013"/>
                    <a:pt x="3334" y="4888"/>
                    <a:pt x="2933" y="4787"/>
                  </a:cubicBezTo>
                  <a:cubicBezTo>
                    <a:pt x="2506" y="4487"/>
                    <a:pt x="2080" y="4386"/>
                    <a:pt x="1679" y="4161"/>
                  </a:cubicBezTo>
                  <a:cubicBezTo>
                    <a:pt x="1354" y="3960"/>
                    <a:pt x="1053" y="3860"/>
                    <a:pt x="827" y="3634"/>
                  </a:cubicBezTo>
                  <a:lnTo>
                    <a:pt x="827" y="3534"/>
                  </a:lnTo>
                  <a:cubicBezTo>
                    <a:pt x="928" y="3434"/>
                    <a:pt x="1153" y="3334"/>
                    <a:pt x="1354" y="3334"/>
                  </a:cubicBezTo>
                  <a:cubicBezTo>
                    <a:pt x="1780" y="3233"/>
                    <a:pt x="2306" y="3133"/>
                    <a:pt x="2707" y="3133"/>
                  </a:cubicBezTo>
                  <a:cubicBezTo>
                    <a:pt x="3033" y="3008"/>
                    <a:pt x="3233" y="2908"/>
                    <a:pt x="3559" y="2908"/>
                  </a:cubicBezTo>
                  <a:cubicBezTo>
                    <a:pt x="3559" y="2381"/>
                    <a:pt x="3434" y="2181"/>
                    <a:pt x="3033" y="2080"/>
                  </a:cubicBezTo>
                  <a:cubicBezTo>
                    <a:pt x="2506" y="1880"/>
                    <a:pt x="1780" y="1654"/>
                    <a:pt x="1253" y="1454"/>
                  </a:cubicBezTo>
                  <a:cubicBezTo>
                    <a:pt x="928" y="1354"/>
                    <a:pt x="727" y="1253"/>
                    <a:pt x="527" y="1128"/>
                  </a:cubicBezTo>
                  <a:lnTo>
                    <a:pt x="627" y="1028"/>
                  </a:lnTo>
                  <a:cubicBezTo>
                    <a:pt x="827" y="928"/>
                    <a:pt x="1053" y="827"/>
                    <a:pt x="1253" y="827"/>
                  </a:cubicBezTo>
                  <a:cubicBezTo>
                    <a:pt x="1554" y="727"/>
                    <a:pt x="1880" y="727"/>
                    <a:pt x="2181" y="727"/>
                  </a:cubicBezTo>
                  <a:cubicBezTo>
                    <a:pt x="2406" y="627"/>
                    <a:pt x="2707" y="627"/>
                    <a:pt x="2933" y="301"/>
                  </a:cubicBezTo>
                  <a:cubicBezTo>
                    <a:pt x="2933" y="201"/>
                    <a:pt x="2807" y="101"/>
                    <a:pt x="2807" y="0"/>
                  </a:cubicBezTo>
                  <a:close/>
                </a:path>
              </a:pathLst>
            </a:custGeom>
            <a:solidFill>
              <a:srgbClr val="65C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8365611" y="877060"/>
              <a:ext cx="3588" cy="35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" y="1"/>
                  </a:moveTo>
                  <a:lnTo>
                    <a:pt x="101" y="1"/>
                  </a:lnTo>
                  <a:close/>
                </a:path>
              </a:pathLst>
            </a:custGeom>
            <a:solidFill>
              <a:srgbClr val="65C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31"/>
          <p:cNvGrpSpPr/>
          <p:nvPr/>
        </p:nvGrpSpPr>
        <p:grpSpPr>
          <a:xfrm flipH="1">
            <a:off x="6135229" y="2603953"/>
            <a:ext cx="390766" cy="485371"/>
            <a:chOff x="7437900" y="1206775"/>
            <a:chExt cx="970124" cy="1204993"/>
          </a:xfrm>
        </p:grpSpPr>
        <p:sp>
          <p:nvSpPr>
            <p:cNvPr id="806" name="Google Shape;806;p31"/>
            <p:cNvSpPr/>
            <p:nvPr/>
          </p:nvSpPr>
          <p:spPr>
            <a:xfrm>
              <a:off x="7693192" y="2107486"/>
              <a:ext cx="116528" cy="240428"/>
            </a:xfrm>
            <a:custGeom>
              <a:avLst/>
              <a:gdLst/>
              <a:ahLst/>
              <a:cxnLst/>
              <a:rect l="l" t="t" r="r" b="b"/>
              <a:pathLst>
                <a:path w="2761" h="5697" extrusionOk="0">
                  <a:moveTo>
                    <a:pt x="2057" y="0"/>
                  </a:moveTo>
                  <a:lnTo>
                    <a:pt x="2356" y="4302"/>
                  </a:lnTo>
                  <a:lnTo>
                    <a:pt x="2594" y="4341"/>
                  </a:lnTo>
                  <a:lnTo>
                    <a:pt x="2529" y="4717"/>
                  </a:lnTo>
                  <a:lnTo>
                    <a:pt x="1870" y="4601"/>
                  </a:lnTo>
                  <a:lnTo>
                    <a:pt x="407" y="5181"/>
                  </a:lnTo>
                  <a:lnTo>
                    <a:pt x="0" y="5344"/>
                  </a:lnTo>
                  <a:lnTo>
                    <a:pt x="141" y="5696"/>
                  </a:lnTo>
                  <a:lnTo>
                    <a:pt x="382" y="5599"/>
                  </a:lnTo>
                  <a:lnTo>
                    <a:pt x="497" y="5552"/>
                  </a:lnTo>
                  <a:lnTo>
                    <a:pt x="1269" y="5246"/>
                  </a:lnTo>
                  <a:lnTo>
                    <a:pt x="2760" y="4652"/>
                  </a:lnTo>
                  <a:lnTo>
                    <a:pt x="2451" y="209"/>
                  </a:lnTo>
                  <a:cubicBezTo>
                    <a:pt x="2317" y="145"/>
                    <a:pt x="2187" y="76"/>
                    <a:pt x="20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7688338" y="2271532"/>
              <a:ext cx="114376" cy="35028"/>
            </a:xfrm>
            <a:custGeom>
              <a:avLst/>
              <a:gdLst/>
              <a:ahLst/>
              <a:cxnLst/>
              <a:rect l="l" t="t" r="r" b="b"/>
              <a:pathLst>
                <a:path w="2710" h="830" extrusionOk="0">
                  <a:moveTo>
                    <a:pt x="65" y="0"/>
                  </a:moveTo>
                  <a:lnTo>
                    <a:pt x="0" y="371"/>
                  </a:lnTo>
                  <a:lnTo>
                    <a:pt x="1985" y="714"/>
                  </a:lnTo>
                  <a:lnTo>
                    <a:pt x="2644" y="830"/>
                  </a:lnTo>
                  <a:lnTo>
                    <a:pt x="2709" y="454"/>
                  </a:lnTo>
                  <a:lnTo>
                    <a:pt x="2471" y="41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5E4F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7883067" y="2168302"/>
              <a:ext cx="116528" cy="243466"/>
            </a:xfrm>
            <a:custGeom>
              <a:avLst/>
              <a:gdLst/>
              <a:ahLst/>
              <a:cxnLst/>
              <a:rect l="l" t="t" r="r" b="b"/>
              <a:pathLst>
                <a:path w="2761" h="5769" extrusionOk="0">
                  <a:moveTo>
                    <a:pt x="2051" y="0"/>
                  </a:moveTo>
                  <a:lnTo>
                    <a:pt x="2357" y="4374"/>
                  </a:lnTo>
                  <a:lnTo>
                    <a:pt x="2595" y="4414"/>
                  </a:lnTo>
                  <a:lnTo>
                    <a:pt x="2530" y="4789"/>
                  </a:lnTo>
                  <a:lnTo>
                    <a:pt x="1871" y="4673"/>
                  </a:lnTo>
                  <a:lnTo>
                    <a:pt x="1" y="5419"/>
                  </a:lnTo>
                  <a:lnTo>
                    <a:pt x="142" y="5768"/>
                  </a:lnTo>
                  <a:lnTo>
                    <a:pt x="2761" y="4727"/>
                  </a:lnTo>
                  <a:lnTo>
                    <a:pt x="2433" y="37"/>
                  </a:lnTo>
                  <a:cubicBezTo>
                    <a:pt x="2310" y="29"/>
                    <a:pt x="2180" y="15"/>
                    <a:pt x="20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7878214" y="2335386"/>
              <a:ext cx="114376" cy="35028"/>
            </a:xfrm>
            <a:custGeom>
              <a:avLst/>
              <a:gdLst/>
              <a:ahLst/>
              <a:cxnLst/>
              <a:rect l="l" t="t" r="r" b="b"/>
              <a:pathLst>
                <a:path w="2710" h="830" extrusionOk="0">
                  <a:moveTo>
                    <a:pt x="66" y="1"/>
                  </a:moveTo>
                  <a:lnTo>
                    <a:pt x="1" y="372"/>
                  </a:lnTo>
                  <a:lnTo>
                    <a:pt x="1986" y="714"/>
                  </a:lnTo>
                  <a:lnTo>
                    <a:pt x="2645" y="830"/>
                  </a:lnTo>
                  <a:lnTo>
                    <a:pt x="2710" y="455"/>
                  </a:lnTo>
                  <a:lnTo>
                    <a:pt x="2472" y="415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7437900" y="1206775"/>
              <a:ext cx="970124" cy="965804"/>
            </a:xfrm>
            <a:custGeom>
              <a:avLst/>
              <a:gdLst/>
              <a:ahLst/>
              <a:cxnLst/>
              <a:rect l="l" t="t" r="r" b="b"/>
              <a:pathLst>
                <a:path w="22986" h="22885" extrusionOk="0">
                  <a:moveTo>
                    <a:pt x="14634" y="339"/>
                  </a:moveTo>
                  <a:cubicBezTo>
                    <a:pt x="14629" y="342"/>
                    <a:pt x="14624" y="344"/>
                    <a:pt x="14620" y="347"/>
                  </a:cubicBezTo>
                  <a:lnTo>
                    <a:pt x="14620" y="347"/>
                  </a:lnTo>
                  <a:lnTo>
                    <a:pt x="14634" y="339"/>
                  </a:lnTo>
                  <a:close/>
                  <a:moveTo>
                    <a:pt x="17675" y="1971"/>
                  </a:moveTo>
                  <a:cubicBezTo>
                    <a:pt x="17654" y="1978"/>
                    <a:pt x="17635" y="1984"/>
                    <a:pt x="17619" y="1989"/>
                  </a:cubicBezTo>
                  <a:lnTo>
                    <a:pt x="17619" y="1989"/>
                  </a:lnTo>
                  <a:cubicBezTo>
                    <a:pt x="17637" y="1983"/>
                    <a:pt x="17655" y="1978"/>
                    <a:pt x="17675" y="1971"/>
                  </a:cubicBezTo>
                  <a:close/>
                  <a:moveTo>
                    <a:pt x="18114" y="2147"/>
                  </a:moveTo>
                  <a:cubicBezTo>
                    <a:pt x="18125" y="2152"/>
                    <a:pt x="18132" y="2152"/>
                    <a:pt x="18144" y="2155"/>
                  </a:cubicBezTo>
                  <a:cubicBezTo>
                    <a:pt x="18132" y="2152"/>
                    <a:pt x="18122" y="2152"/>
                    <a:pt x="18114" y="2147"/>
                  </a:cubicBezTo>
                  <a:close/>
                  <a:moveTo>
                    <a:pt x="18248" y="3153"/>
                  </a:moveTo>
                  <a:lnTo>
                    <a:pt x="18255" y="3160"/>
                  </a:lnTo>
                  <a:lnTo>
                    <a:pt x="18259" y="3193"/>
                  </a:lnTo>
                  <a:lnTo>
                    <a:pt x="18219" y="3168"/>
                  </a:lnTo>
                  <a:lnTo>
                    <a:pt x="18248" y="3153"/>
                  </a:lnTo>
                  <a:close/>
                  <a:moveTo>
                    <a:pt x="5268" y="3067"/>
                  </a:moveTo>
                  <a:lnTo>
                    <a:pt x="5268" y="3067"/>
                  </a:lnTo>
                  <a:cubicBezTo>
                    <a:pt x="5264" y="3146"/>
                    <a:pt x="5239" y="3189"/>
                    <a:pt x="5192" y="3228"/>
                  </a:cubicBezTo>
                  <a:cubicBezTo>
                    <a:pt x="5149" y="3265"/>
                    <a:pt x="5088" y="3297"/>
                    <a:pt x="5015" y="3348"/>
                  </a:cubicBezTo>
                  <a:cubicBezTo>
                    <a:pt x="5045" y="3304"/>
                    <a:pt x="5084" y="3236"/>
                    <a:pt x="5128" y="3178"/>
                  </a:cubicBezTo>
                  <a:cubicBezTo>
                    <a:pt x="5174" y="3120"/>
                    <a:pt x="5224" y="3070"/>
                    <a:pt x="5268" y="3067"/>
                  </a:cubicBezTo>
                  <a:close/>
                  <a:moveTo>
                    <a:pt x="18525" y="3150"/>
                  </a:moveTo>
                  <a:lnTo>
                    <a:pt x="18716" y="3225"/>
                  </a:lnTo>
                  <a:cubicBezTo>
                    <a:pt x="18659" y="3246"/>
                    <a:pt x="18590" y="3283"/>
                    <a:pt x="18525" y="3315"/>
                  </a:cubicBezTo>
                  <a:lnTo>
                    <a:pt x="18508" y="3326"/>
                  </a:lnTo>
                  <a:cubicBezTo>
                    <a:pt x="18503" y="3326"/>
                    <a:pt x="18500" y="3329"/>
                    <a:pt x="18496" y="3329"/>
                  </a:cubicBezTo>
                  <a:lnTo>
                    <a:pt x="18302" y="3434"/>
                  </a:lnTo>
                  <a:cubicBezTo>
                    <a:pt x="18301" y="3435"/>
                    <a:pt x="18300" y="3435"/>
                    <a:pt x="18299" y="3435"/>
                  </a:cubicBezTo>
                  <a:cubicBezTo>
                    <a:pt x="18296" y="3435"/>
                    <a:pt x="18301" y="3428"/>
                    <a:pt x="18317" y="3412"/>
                  </a:cubicBezTo>
                  <a:lnTo>
                    <a:pt x="18317" y="3412"/>
                  </a:lnTo>
                  <a:cubicBezTo>
                    <a:pt x="18309" y="3414"/>
                    <a:pt x="18302" y="3414"/>
                    <a:pt x="18297" y="3414"/>
                  </a:cubicBezTo>
                  <a:cubicBezTo>
                    <a:pt x="18235" y="3414"/>
                    <a:pt x="18285" y="3344"/>
                    <a:pt x="18378" y="3265"/>
                  </a:cubicBezTo>
                  <a:lnTo>
                    <a:pt x="18378" y="3261"/>
                  </a:lnTo>
                  <a:lnTo>
                    <a:pt x="18400" y="3243"/>
                  </a:lnTo>
                  <a:lnTo>
                    <a:pt x="18403" y="3243"/>
                  </a:lnTo>
                  <a:cubicBezTo>
                    <a:pt x="18417" y="3228"/>
                    <a:pt x="18435" y="3218"/>
                    <a:pt x="18453" y="3203"/>
                  </a:cubicBezTo>
                  <a:lnTo>
                    <a:pt x="18457" y="3200"/>
                  </a:lnTo>
                  <a:cubicBezTo>
                    <a:pt x="18475" y="3185"/>
                    <a:pt x="18496" y="3171"/>
                    <a:pt x="18515" y="3156"/>
                  </a:cubicBezTo>
                  <a:cubicBezTo>
                    <a:pt x="18518" y="3160"/>
                    <a:pt x="18518" y="3160"/>
                    <a:pt x="18521" y="3160"/>
                  </a:cubicBezTo>
                  <a:lnTo>
                    <a:pt x="18518" y="3156"/>
                  </a:lnTo>
                  <a:cubicBezTo>
                    <a:pt x="18521" y="3153"/>
                    <a:pt x="18521" y="3153"/>
                    <a:pt x="18525" y="3150"/>
                  </a:cubicBezTo>
                  <a:close/>
                  <a:moveTo>
                    <a:pt x="1744" y="9267"/>
                  </a:moveTo>
                  <a:lnTo>
                    <a:pt x="1744" y="9267"/>
                  </a:lnTo>
                  <a:cubicBezTo>
                    <a:pt x="1737" y="9288"/>
                    <a:pt x="1734" y="9307"/>
                    <a:pt x="1734" y="9324"/>
                  </a:cubicBezTo>
                  <a:lnTo>
                    <a:pt x="1496" y="9436"/>
                  </a:lnTo>
                  <a:cubicBezTo>
                    <a:pt x="1481" y="9436"/>
                    <a:pt x="1475" y="9432"/>
                    <a:pt x="1463" y="9428"/>
                  </a:cubicBezTo>
                  <a:cubicBezTo>
                    <a:pt x="1423" y="9415"/>
                    <a:pt x="1420" y="9375"/>
                    <a:pt x="1438" y="9328"/>
                  </a:cubicBezTo>
                  <a:cubicBezTo>
                    <a:pt x="1546" y="9302"/>
                    <a:pt x="1647" y="9285"/>
                    <a:pt x="1744" y="9267"/>
                  </a:cubicBezTo>
                  <a:close/>
                  <a:moveTo>
                    <a:pt x="1146" y="9400"/>
                  </a:moveTo>
                  <a:lnTo>
                    <a:pt x="1146" y="9400"/>
                  </a:lnTo>
                  <a:cubicBezTo>
                    <a:pt x="1056" y="9454"/>
                    <a:pt x="938" y="9508"/>
                    <a:pt x="750" y="9569"/>
                  </a:cubicBezTo>
                  <a:cubicBezTo>
                    <a:pt x="765" y="9526"/>
                    <a:pt x="938" y="9461"/>
                    <a:pt x="1146" y="9400"/>
                  </a:cubicBezTo>
                  <a:close/>
                  <a:moveTo>
                    <a:pt x="3128" y="16191"/>
                  </a:moveTo>
                  <a:lnTo>
                    <a:pt x="3128" y="16191"/>
                  </a:lnTo>
                  <a:cubicBezTo>
                    <a:pt x="3130" y="16194"/>
                    <a:pt x="3133" y="16197"/>
                    <a:pt x="3136" y="16199"/>
                  </a:cubicBezTo>
                  <a:lnTo>
                    <a:pt x="3136" y="16199"/>
                  </a:lnTo>
                  <a:lnTo>
                    <a:pt x="3128" y="16191"/>
                  </a:lnTo>
                  <a:close/>
                  <a:moveTo>
                    <a:pt x="18706" y="21490"/>
                  </a:moveTo>
                  <a:lnTo>
                    <a:pt x="18719" y="21558"/>
                  </a:lnTo>
                  <a:lnTo>
                    <a:pt x="18655" y="21519"/>
                  </a:lnTo>
                  <a:cubicBezTo>
                    <a:pt x="18673" y="21508"/>
                    <a:pt x="18687" y="21501"/>
                    <a:pt x="18706" y="21490"/>
                  </a:cubicBezTo>
                  <a:close/>
                  <a:moveTo>
                    <a:pt x="17650" y="1"/>
                  </a:moveTo>
                  <a:cubicBezTo>
                    <a:pt x="17610" y="4"/>
                    <a:pt x="17574" y="7"/>
                    <a:pt x="17542" y="7"/>
                  </a:cubicBezTo>
                  <a:cubicBezTo>
                    <a:pt x="17524" y="7"/>
                    <a:pt x="17506" y="12"/>
                    <a:pt x="17487" y="12"/>
                  </a:cubicBezTo>
                  <a:cubicBezTo>
                    <a:pt x="17474" y="15"/>
                    <a:pt x="17455" y="15"/>
                    <a:pt x="17441" y="19"/>
                  </a:cubicBezTo>
                  <a:cubicBezTo>
                    <a:pt x="17376" y="26"/>
                    <a:pt x="17314" y="29"/>
                    <a:pt x="17261" y="37"/>
                  </a:cubicBezTo>
                  <a:cubicBezTo>
                    <a:pt x="17206" y="40"/>
                    <a:pt x="17160" y="44"/>
                    <a:pt x="17113" y="44"/>
                  </a:cubicBezTo>
                  <a:cubicBezTo>
                    <a:pt x="17088" y="44"/>
                    <a:pt x="17066" y="47"/>
                    <a:pt x="17045" y="47"/>
                  </a:cubicBezTo>
                  <a:cubicBezTo>
                    <a:pt x="17020" y="47"/>
                    <a:pt x="16998" y="51"/>
                    <a:pt x="16973" y="51"/>
                  </a:cubicBezTo>
                  <a:cubicBezTo>
                    <a:pt x="16882" y="58"/>
                    <a:pt x="16792" y="62"/>
                    <a:pt x="16692" y="62"/>
                  </a:cubicBezTo>
                  <a:lnTo>
                    <a:pt x="16612" y="62"/>
                  </a:lnTo>
                  <a:cubicBezTo>
                    <a:pt x="16584" y="62"/>
                    <a:pt x="16558" y="62"/>
                    <a:pt x="16526" y="65"/>
                  </a:cubicBezTo>
                  <a:cubicBezTo>
                    <a:pt x="16465" y="69"/>
                    <a:pt x="16400" y="72"/>
                    <a:pt x="16328" y="80"/>
                  </a:cubicBezTo>
                  <a:cubicBezTo>
                    <a:pt x="16393" y="105"/>
                    <a:pt x="16360" y="152"/>
                    <a:pt x="16263" y="202"/>
                  </a:cubicBezTo>
                  <a:cubicBezTo>
                    <a:pt x="16216" y="224"/>
                    <a:pt x="16152" y="250"/>
                    <a:pt x="16072" y="271"/>
                  </a:cubicBezTo>
                  <a:cubicBezTo>
                    <a:pt x="16032" y="282"/>
                    <a:pt x="15992" y="293"/>
                    <a:pt x="15946" y="307"/>
                  </a:cubicBezTo>
                  <a:cubicBezTo>
                    <a:pt x="15924" y="310"/>
                    <a:pt x="15903" y="318"/>
                    <a:pt x="15881" y="321"/>
                  </a:cubicBezTo>
                  <a:cubicBezTo>
                    <a:pt x="15863" y="325"/>
                    <a:pt x="15841" y="332"/>
                    <a:pt x="15823" y="336"/>
                  </a:cubicBezTo>
                  <a:cubicBezTo>
                    <a:pt x="15705" y="328"/>
                    <a:pt x="15730" y="300"/>
                    <a:pt x="15730" y="285"/>
                  </a:cubicBezTo>
                  <a:cubicBezTo>
                    <a:pt x="15730" y="283"/>
                    <a:pt x="15724" y="280"/>
                    <a:pt x="15709" y="280"/>
                  </a:cubicBezTo>
                  <a:cubicBezTo>
                    <a:pt x="15702" y="280"/>
                    <a:pt x="15694" y="281"/>
                    <a:pt x="15683" y="282"/>
                  </a:cubicBezTo>
                  <a:cubicBezTo>
                    <a:pt x="15665" y="285"/>
                    <a:pt x="15640" y="288"/>
                    <a:pt x="15603" y="296"/>
                  </a:cubicBezTo>
                  <a:cubicBezTo>
                    <a:pt x="15568" y="303"/>
                    <a:pt x="15525" y="318"/>
                    <a:pt x="15463" y="332"/>
                  </a:cubicBezTo>
                  <a:cubicBezTo>
                    <a:pt x="15488" y="310"/>
                    <a:pt x="15510" y="288"/>
                    <a:pt x="15535" y="267"/>
                  </a:cubicBezTo>
                  <a:cubicBezTo>
                    <a:pt x="15564" y="250"/>
                    <a:pt x="15590" y="228"/>
                    <a:pt x="15625" y="213"/>
                  </a:cubicBezTo>
                  <a:cubicBezTo>
                    <a:pt x="15668" y="197"/>
                    <a:pt x="15719" y="185"/>
                    <a:pt x="15780" y="185"/>
                  </a:cubicBezTo>
                  <a:cubicBezTo>
                    <a:pt x="15812" y="185"/>
                    <a:pt x="15847" y="188"/>
                    <a:pt x="15884" y="195"/>
                  </a:cubicBezTo>
                  <a:cubicBezTo>
                    <a:pt x="15896" y="177"/>
                    <a:pt x="15928" y="155"/>
                    <a:pt x="15967" y="134"/>
                  </a:cubicBezTo>
                  <a:cubicBezTo>
                    <a:pt x="16007" y="112"/>
                    <a:pt x="16047" y="94"/>
                    <a:pt x="16061" y="77"/>
                  </a:cubicBezTo>
                  <a:cubicBezTo>
                    <a:pt x="16039" y="72"/>
                    <a:pt x="16014" y="72"/>
                    <a:pt x="15986" y="72"/>
                  </a:cubicBezTo>
                  <a:cubicBezTo>
                    <a:pt x="15974" y="77"/>
                    <a:pt x="15960" y="77"/>
                    <a:pt x="15946" y="77"/>
                  </a:cubicBezTo>
                  <a:cubicBezTo>
                    <a:pt x="15935" y="77"/>
                    <a:pt x="15921" y="77"/>
                    <a:pt x="15906" y="80"/>
                  </a:cubicBezTo>
                  <a:cubicBezTo>
                    <a:pt x="15884" y="80"/>
                    <a:pt x="15863" y="84"/>
                    <a:pt x="15838" y="87"/>
                  </a:cubicBezTo>
                  <a:cubicBezTo>
                    <a:pt x="15820" y="87"/>
                    <a:pt x="15801" y="90"/>
                    <a:pt x="15784" y="94"/>
                  </a:cubicBezTo>
                  <a:cubicBezTo>
                    <a:pt x="15711" y="102"/>
                    <a:pt x="15636" y="120"/>
                    <a:pt x="15560" y="134"/>
                  </a:cubicBezTo>
                  <a:cubicBezTo>
                    <a:pt x="15417" y="173"/>
                    <a:pt x="15283" y="220"/>
                    <a:pt x="15200" y="242"/>
                  </a:cubicBezTo>
                  <a:cubicBezTo>
                    <a:pt x="15259" y="229"/>
                    <a:pt x="15328" y="216"/>
                    <a:pt x="15376" y="216"/>
                  </a:cubicBezTo>
                  <a:cubicBezTo>
                    <a:pt x="15381" y="216"/>
                    <a:pt x="15386" y="216"/>
                    <a:pt x="15391" y="217"/>
                  </a:cubicBezTo>
                  <a:cubicBezTo>
                    <a:pt x="15279" y="267"/>
                    <a:pt x="15171" y="314"/>
                    <a:pt x="15066" y="371"/>
                  </a:cubicBezTo>
                  <a:cubicBezTo>
                    <a:pt x="14963" y="426"/>
                    <a:pt x="14855" y="480"/>
                    <a:pt x="14753" y="537"/>
                  </a:cubicBezTo>
                  <a:cubicBezTo>
                    <a:pt x="14638" y="537"/>
                    <a:pt x="14710" y="480"/>
                    <a:pt x="14785" y="429"/>
                  </a:cubicBezTo>
                  <a:lnTo>
                    <a:pt x="14785" y="429"/>
                  </a:lnTo>
                  <a:cubicBezTo>
                    <a:pt x="14652" y="483"/>
                    <a:pt x="14577" y="559"/>
                    <a:pt x="14383" y="634"/>
                  </a:cubicBezTo>
                  <a:cubicBezTo>
                    <a:pt x="14407" y="546"/>
                    <a:pt x="14366" y="475"/>
                    <a:pt x="14620" y="347"/>
                  </a:cubicBezTo>
                  <a:lnTo>
                    <a:pt x="14620" y="347"/>
                  </a:lnTo>
                  <a:lnTo>
                    <a:pt x="14331" y="491"/>
                  </a:lnTo>
                  <a:lnTo>
                    <a:pt x="14296" y="512"/>
                  </a:lnTo>
                  <a:lnTo>
                    <a:pt x="14256" y="531"/>
                  </a:lnTo>
                  <a:lnTo>
                    <a:pt x="14185" y="574"/>
                  </a:lnTo>
                  <a:lnTo>
                    <a:pt x="14037" y="656"/>
                  </a:lnTo>
                  <a:cubicBezTo>
                    <a:pt x="14033" y="655"/>
                    <a:pt x="14028" y="655"/>
                    <a:pt x="14022" y="655"/>
                  </a:cubicBezTo>
                  <a:cubicBezTo>
                    <a:pt x="13985" y="655"/>
                    <a:pt x="13911" y="664"/>
                    <a:pt x="13846" y="667"/>
                  </a:cubicBezTo>
                  <a:cubicBezTo>
                    <a:pt x="13816" y="671"/>
                    <a:pt x="13788" y="675"/>
                    <a:pt x="13769" y="675"/>
                  </a:cubicBezTo>
                  <a:cubicBezTo>
                    <a:pt x="13742" y="675"/>
                    <a:pt x="13731" y="668"/>
                    <a:pt x="13752" y="649"/>
                  </a:cubicBezTo>
                  <a:lnTo>
                    <a:pt x="13752" y="649"/>
                  </a:lnTo>
                  <a:cubicBezTo>
                    <a:pt x="13694" y="667"/>
                    <a:pt x="13597" y="710"/>
                    <a:pt x="13611" y="710"/>
                  </a:cubicBezTo>
                  <a:cubicBezTo>
                    <a:pt x="13601" y="721"/>
                    <a:pt x="13593" y="735"/>
                    <a:pt x="13579" y="754"/>
                  </a:cubicBezTo>
                  <a:cubicBezTo>
                    <a:pt x="13565" y="757"/>
                    <a:pt x="13550" y="768"/>
                    <a:pt x="13532" y="775"/>
                  </a:cubicBezTo>
                  <a:lnTo>
                    <a:pt x="13525" y="775"/>
                  </a:lnTo>
                  <a:cubicBezTo>
                    <a:pt x="13521" y="775"/>
                    <a:pt x="13525" y="779"/>
                    <a:pt x="13521" y="779"/>
                  </a:cubicBezTo>
                  <a:lnTo>
                    <a:pt x="13503" y="775"/>
                  </a:lnTo>
                  <a:cubicBezTo>
                    <a:pt x="13485" y="775"/>
                    <a:pt x="13463" y="772"/>
                    <a:pt x="13442" y="768"/>
                  </a:cubicBezTo>
                  <a:cubicBezTo>
                    <a:pt x="13402" y="764"/>
                    <a:pt x="13359" y="761"/>
                    <a:pt x="13320" y="757"/>
                  </a:cubicBezTo>
                  <a:cubicBezTo>
                    <a:pt x="13280" y="750"/>
                    <a:pt x="13237" y="747"/>
                    <a:pt x="13197" y="739"/>
                  </a:cubicBezTo>
                  <a:cubicBezTo>
                    <a:pt x="13154" y="735"/>
                    <a:pt x="13114" y="729"/>
                    <a:pt x="13074" y="721"/>
                  </a:cubicBezTo>
                  <a:cubicBezTo>
                    <a:pt x="12996" y="707"/>
                    <a:pt x="12913" y="692"/>
                    <a:pt x="12837" y="671"/>
                  </a:cubicBezTo>
                  <a:cubicBezTo>
                    <a:pt x="12815" y="679"/>
                    <a:pt x="12779" y="683"/>
                    <a:pt x="12718" y="683"/>
                  </a:cubicBezTo>
                  <a:cubicBezTo>
                    <a:pt x="12698" y="683"/>
                    <a:pt x="12675" y="683"/>
                    <a:pt x="12650" y="682"/>
                  </a:cubicBezTo>
                  <a:cubicBezTo>
                    <a:pt x="12422" y="642"/>
                    <a:pt x="12206" y="591"/>
                    <a:pt x="11980" y="566"/>
                  </a:cubicBezTo>
                  <a:cubicBezTo>
                    <a:pt x="11879" y="553"/>
                    <a:pt x="11775" y="546"/>
                    <a:pt x="11666" y="546"/>
                  </a:cubicBezTo>
                  <a:cubicBezTo>
                    <a:pt x="11530" y="546"/>
                    <a:pt x="11388" y="558"/>
                    <a:pt x="11237" y="588"/>
                  </a:cubicBezTo>
                  <a:cubicBezTo>
                    <a:pt x="11132" y="544"/>
                    <a:pt x="11024" y="501"/>
                    <a:pt x="10921" y="458"/>
                  </a:cubicBezTo>
                  <a:cubicBezTo>
                    <a:pt x="10704" y="487"/>
                    <a:pt x="10812" y="523"/>
                    <a:pt x="10884" y="566"/>
                  </a:cubicBezTo>
                  <a:cubicBezTo>
                    <a:pt x="10956" y="609"/>
                    <a:pt x="10989" y="652"/>
                    <a:pt x="10640" y="704"/>
                  </a:cubicBezTo>
                  <a:cubicBezTo>
                    <a:pt x="10578" y="714"/>
                    <a:pt x="10527" y="721"/>
                    <a:pt x="10488" y="721"/>
                  </a:cubicBezTo>
                  <a:cubicBezTo>
                    <a:pt x="10464" y="725"/>
                    <a:pt x="10444" y="727"/>
                    <a:pt x="10427" y="727"/>
                  </a:cubicBezTo>
                  <a:cubicBezTo>
                    <a:pt x="10416" y="727"/>
                    <a:pt x="10406" y="727"/>
                    <a:pt x="10397" y="725"/>
                  </a:cubicBezTo>
                  <a:cubicBezTo>
                    <a:pt x="10351" y="721"/>
                    <a:pt x="10337" y="704"/>
                    <a:pt x="10333" y="685"/>
                  </a:cubicBezTo>
                  <a:cubicBezTo>
                    <a:pt x="10322" y="646"/>
                    <a:pt x="10351" y="591"/>
                    <a:pt x="10261" y="581"/>
                  </a:cubicBezTo>
                  <a:cubicBezTo>
                    <a:pt x="10199" y="606"/>
                    <a:pt x="10128" y="639"/>
                    <a:pt x="10048" y="671"/>
                  </a:cubicBezTo>
                  <a:cubicBezTo>
                    <a:pt x="9969" y="704"/>
                    <a:pt x="9879" y="739"/>
                    <a:pt x="9785" y="772"/>
                  </a:cubicBezTo>
                  <a:cubicBezTo>
                    <a:pt x="9739" y="786"/>
                    <a:pt x="9688" y="800"/>
                    <a:pt x="9637" y="812"/>
                  </a:cubicBezTo>
                  <a:cubicBezTo>
                    <a:pt x="9612" y="819"/>
                    <a:pt x="9584" y="825"/>
                    <a:pt x="9559" y="833"/>
                  </a:cubicBezTo>
                  <a:cubicBezTo>
                    <a:pt x="9533" y="837"/>
                    <a:pt x="9508" y="844"/>
                    <a:pt x="9479" y="850"/>
                  </a:cubicBezTo>
                  <a:cubicBezTo>
                    <a:pt x="9384" y="870"/>
                    <a:pt x="9286" y="881"/>
                    <a:pt x="9183" y="881"/>
                  </a:cubicBezTo>
                  <a:cubicBezTo>
                    <a:pt x="9169" y="881"/>
                    <a:pt x="9155" y="880"/>
                    <a:pt x="9140" y="880"/>
                  </a:cubicBezTo>
                  <a:cubicBezTo>
                    <a:pt x="9285" y="822"/>
                    <a:pt x="9407" y="815"/>
                    <a:pt x="9544" y="775"/>
                  </a:cubicBezTo>
                  <a:lnTo>
                    <a:pt x="9180" y="775"/>
                  </a:lnTo>
                  <a:cubicBezTo>
                    <a:pt x="9375" y="667"/>
                    <a:pt x="9554" y="606"/>
                    <a:pt x="9641" y="574"/>
                  </a:cubicBezTo>
                  <a:cubicBezTo>
                    <a:pt x="9727" y="541"/>
                    <a:pt x="9720" y="526"/>
                    <a:pt x="9544" y="501"/>
                  </a:cubicBezTo>
                  <a:cubicBezTo>
                    <a:pt x="9541" y="569"/>
                    <a:pt x="9458" y="624"/>
                    <a:pt x="9331" y="671"/>
                  </a:cubicBezTo>
                  <a:cubicBezTo>
                    <a:pt x="9267" y="696"/>
                    <a:pt x="9191" y="717"/>
                    <a:pt x="9112" y="739"/>
                  </a:cubicBezTo>
                  <a:cubicBezTo>
                    <a:pt x="9094" y="742"/>
                    <a:pt x="9072" y="750"/>
                    <a:pt x="9054" y="754"/>
                  </a:cubicBezTo>
                  <a:cubicBezTo>
                    <a:pt x="9032" y="761"/>
                    <a:pt x="9011" y="768"/>
                    <a:pt x="8989" y="772"/>
                  </a:cubicBezTo>
                  <a:cubicBezTo>
                    <a:pt x="8949" y="786"/>
                    <a:pt x="8906" y="797"/>
                    <a:pt x="8863" y="812"/>
                  </a:cubicBezTo>
                  <a:cubicBezTo>
                    <a:pt x="8521" y="912"/>
                    <a:pt x="8193" y="1045"/>
                    <a:pt x="8222" y="1179"/>
                  </a:cubicBezTo>
                  <a:cubicBezTo>
                    <a:pt x="8139" y="1189"/>
                    <a:pt x="8059" y="1204"/>
                    <a:pt x="7981" y="1214"/>
                  </a:cubicBezTo>
                  <a:cubicBezTo>
                    <a:pt x="8046" y="1193"/>
                    <a:pt x="8049" y="1171"/>
                    <a:pt x="8111" y="1150"/>
                  </a:cubicBezTo>
                  <a:lnTo>
                    <a:pt x="8111" y="1150"/>
                  </a:lnTo>
                  <a:cubicBezTo>
                    <a:pt x="7995" y="1164"/>
                    <a:pt x="7919" y="1189"/>
                    <a:pt x="7865" y="1226"/>
                  </a:cubicBezTo>
                  <a:cubicBezTo>
                    <a:pt x="7811" y="1261"/>
                    <a:pt x="7782" y="1304"/>
                    <a:pt x="7746" y="1355"/>
                  </a:cubicBezTo>
                  <a:cubicBezTo>
                    <a:pt x="7714" y="1402"/>
                    <a:pt x="7678" y="1452"/>
                    <a:pt x="7617" y="1510"/>
                  </a:cubicBezTo>
                  <a:cubicBezTo>
                    <a:pt x="7587" y="1535"/>
                    <a:pt x="7552" y="1564"/>
                    <a:pt x="7509" y="1593"/>
                  </a:cubicBezTo>
                  <a:cubicBezTo>
                    <a:pt x="7484" y="1607"/>
                    <a:pt x="7458" y="1622"/>
                    <a:pt x="7433" y="1636"/>
                  </a:cubicBezTo>
                  <a:cubicBezTo>
                    <a:pt x="7404" y="1650"/>
                    <a:pt x="7376" y="1665"/>
                    <a:pt x="7343" y="1680"/>
                  </a:cubicBezTo>
                  <a:cubicBezTo>
                    <a:pt x="7232" y="1723"/>
                    <a:pt x="7138" y="1755"/>
                    <a:pt x="7099" y="1755"/>
                  </a:cubicBezTo>
                  <a:cubicBezTo>
                    <a:pt x="7071" y="1755"/>
                    <a:pt x="7072" y="1738"/>
                    <a:pt x="7116" y="1698"/>
                  </a:cubicBezTo>
                  <a:lnTo>
                    <a:pt x="7116" y="1698"/>
                  </a:lnTo>
                  <a:lnTo>
                    <a:pt x="6935" y="1838"/>
                  </a:lnTo>
                  <a:cubicBezTo>
                    <a:pt x="6878" y="1885"/>
                    <a:pt x="6820" y="1936"/>
                    <a:pt x="6763" y="1982"/>
                  </a:cubicBezTo>
                  <a:cubicBezTo>
                    <a:pt x="6727" y="2003"/>
                    <a:pt x="6702" y="2011"/>
                    <a:pt x="6689" y="2011"/>
                  </a:cubicBezTo>
                  <a:cubicBezTo>
                    <a:pt x="6669" y="2011"/>
                    <a:pt x="6677" y="1989"/>
                    <a:pt x="6712" y="1961"/>
                  </a:cubicBezTo>
                  <a:lnTo>
                    <a:pt x="6712" y="1961"/>
                  </a:lnTo>
                  <a:cubicBezTo>
                    <a:pt x="6684" y="1982"/>
                    <a:pt x="6651" y="2000"/>
                    <a:pt x="6622" y="2022"/>
                  </a:cubicBezTo>
                  <a:lnTo>
                    <a:pt x="6482" y="2122"/>
                  </a:lnTo>
                  <a:cubicBezTo>
                    <a:pt x="6385" y="2187"/>
                    <a:pt x="6298" y="2260"/>
                    <a:pt x="6204" y="2328"/>
                  </a:cubicBezTo>
                  <a:lnTo>
                    <a:pt x="6204" y="2317"/>
                  </a:lnTo>
                  <a:cubicBezTo>
                    <a:pt x="6190" y="2342"/>
                    <a:pt x="6172" y="2371"/>
                    <a:pt x="6150" y="2400"/>
                  </a:cubicBezTo>
                  <a:cubicBezTo>
                    <a:pt x="6129" y="2433"/>
                    <a:pt x="6104" y="2468"/>
                    <a:pt x="6079" y="2501"/>
                  </a:cubicBezTo>
                  <a:cubicBezTo>
                    <a:pt x="6031" y="2573"/>
                    <a:pt x="5981" y="2638"/>
                    <a:pt x="5949" y="2684"/>
                  </a:cubicBezTo>
                  <a:cubicBezTo>
                    <a:pt x="5917" y="2700"/>
                    <a:pt x="5900" y="2707"/>
                    <a:pt x="5892" y="2707"/>
                  </a:cubicBezTo>
                  <a:cubicBezTo>
                    <a:pt x="5863" y="2707"/>
                    <a:pt x="5981" y="2609"/>
                    <a:pt x="5943" y="2609"/>
                  </a:cubicBezTo>
                  <a:cubicBezTo>
                    <a:pt x="5942" y="2609"/>
                    <a:pt x="5942" y="2609"/>
                    <a:pt x="5941" y="2609"/>
                  </a:cubicBezTo>
                  <a:lnTo>
                    <a:pt x="5815" y="2753"/>
                  </a:lnTo>
                  <a:cubicBezTo>
                    <a:pt x="5776" y="2804"/>
                    <a:pt x="5733" y="2847"/>
                    <a:pt x="5693" y="2897"/>
                  </a:cubicBezTo>
                  <a:cubicBezTo>
                    <a:pt x="5679" y="2901"/>
                    <a:pt x="5668" y="2904"/>
                    <a:pt x="5659" y="2904"/>
                  </a:cubicBezTo>
                  <a:cubicBezTo>
                    <a:pt x="5617" y="2904"/>
                    <a:pt x="5630" y="2858"/>
                    <a:pt x="5675" y="2792"/>
                  </a:cubicBezTo>
                  <a:cubicBezTo>
                    <a:pt x="5700" y="2753"/>
                    <a:pt x="5740" y="2709"/>
                    <a:pt x="5786" y="2663"/>
                  </a:cubicBezTo>
                  <a:cubicBezTo>
                    <a:pt x="5833" y="2616"/>
                    <a:pt x="5884" y="2569"/>
                    <a:pt x="5938" y="2533"/>
                  </a:cubicBezTo>
                  <a:cubicBezTo>
                    <a:pt x="5880" y="2533"/>
                    <a:pt x="5837" y="2541"/>
                    <a:pt x="5798" y="2548"/>
                  </a:cubicBezTo>
                  <a:cubicBezTo>
                    <a:pt x="5761" y="2558"/>
                    <a:pt x="5733" y="2569"/>
                    <a:pt x="5707" y="2584"/>
                  </a:cubicBezTo>
                  <a:cubicBezTo>
                    <a:pt x="5653" y="2616"/>
                    <a:pt x="5620" y="2659"/>
                    <a:pt x="5581" y="2714"/>
                  </a:cubicBezTo>
                  <a:cubicBezTo>
                    <a:pt x="5542" y="2767"/>
                    <a:pt x="5495" y="2832"/>
                    <a:pt x="5415" y="2908"/>
                  </a:cubicBezTo>
                  <a:cubicBezTo>
                    <a:pt x="5376" y="2947"/>
                    <a:pt x="5329" y="2990"/>
                    <a:pt x="5271" y="3038"/>
                  </a:cubicBezTo>
                  <a:cubicBezTo>
                    <a:pt x="5214" y="3081"/>
                    <a:pt x="5145" y="3131"/>
                    <a:pt x="5063" y="3185"/>
                  </a:cubicBezTo>
                  <a:cubicBezTo>
                    <a:pt x="5141" y="3092"/>
                    <a:pt x="5221" y="3002"/>
                    <a:pt x="5304" y="2908"/>
                  </a:cubicBezTo>
                  <a:lnTo>
                    <a:pt x="5304" y="2908"/>
                  </a:lnTo>
                  <a:cubicBezTo>
                    <a:pt x="5236" y="2922"/>
                    <a:pt x="5171" y="2944"/>
                    <a:pt x="5109" y="2977"/>
                  </a:cubicBezTo>
                  <a:cubicBezTo>
                    <a:pt x="5051" y="3012"/>
                    <a:pt x="4990" y="3052"/>
                    <a:pt x="4933" y="3103"/>
                  </a:cubicBezTo>
                  <a:cubicBezTo>
                    <a:pt x="4872" y="3150"/>
                    <a:pt x="4810" y="3203"/>
                    <a:pt x="4738" y="3261"/>
                  </a:cubicBezTo>
                  <a:cubicBezTo>
                    <a:pt x="4669" y="3319"/>
                    <a:pt x="4594" y="3380"/>
                    <a:pt x="4504" y="3441"/>
                  </a:cubicBezTo>
                  <a:cubicBezTo>
                    <a:pt x="4558" y="3419"/>
                    <a:pt x="4742" y="3304"/>
                    <a:pt x="4885" y="3250"/>
                  </a:cubicBezTo>
                  <a:cubicBezTo>
                    <a:pt x="4941" y="3228"/>
                    <a:pt x="4990" y="3213"/>
                    <a:pt x="5022" y="3213"/>
                  </a:cubicBezTo>
                  <a:cubicBezTo>
                    <a:pt x="5073" y="3213"/>
                    <a:pt x="5082" y="3250"/>
                    <a:pt x="5008" y="3354"/>
                  </a:cubicBezTo>
                  <a:cubicBezTo>
                    <a:pt x="4962" y="3391"/>
                    <a:pt x="4907" y="3431"/>
                    <a:pt x="4853" y="3492"/>
                  </a:cubicBezTo>
                  <a:cubicBezTo>
                    <a:pt x="4799" y="3552"/>
                    <a:pt x="4745" y="3632"/>
                    <a:pt x="4691" y="3730"/>
                  </a:cubicBezTo>
                  <a:cubicBezTo>
                    <a:pt x="4682" y="3722"/>
                    <a:pt x="4671" y="3718"/>
                    <a:pt x="4660" y="3718"/>
                  </a:cubicBezTo>
                  <a:cubicBezTo>
                    <a:pt x="4628" y="3718"/>
                    <a:pt x="4588" y="3747"/>
                    <a:pt x="4544" y="3795"/>
                  </a:cubicBezTo>
                  <a:cubicBezTo>
                    <a:pt x="4483" y="3859"/>
                    <a:pt x="4406" y="3956"/>
                    <a:pt x="4323" y="4064"/>
                  </a:cubicBezTo>
                  <a:lnTo>
                    <a:pt x="4237" y="3971"/>
                  </a:lnTo>
                  <a:cubicBezTo>
                    <a:pt x="4079" y="4230"/>
                    <a:pt x="4147" y="4252"/>
                    <a:pt x="4093" y="4425"/>
                  </a:cubicBezTo>
                  <a:cubicBezTo>
                    <a:pt x="3989" y="4555"/>
                    <a:pt x="3913" y="4623"/>
                    <a:pt x="3844" y="4659"/>
                  </a:cubicBezTo>
                  <a:cubicBezTo>
                    <a:pt x="3776" y="4695"/>
                    <a:pt x="3718" y="4698"/>
                    <a:pt x="3661" y="4709"/>
                  </a:cubicBezTo>
                  <a:cubicBezTo>
                    <a:pt x="3621" y="4763"/>
                    <a:pt x="3600" y="4803"/>
                    <a:pt x="3589" y="4828"/>
                  </a:cubicBezTo>
                  <a:cubicBezTo>
                    <a:pt x="3575" y="4854"/>
                    <a:pt x="3575" y="4864"/>
                    <a:pt x="3582" y="4871"/>
                  </a:cubicBezTo>
                  <a:cubicBezTo>
                    <a:pt x="3583" y="4872"/>
                    <a:pt x="3585" y="4872"/>
                    <a:pt x="3587" y="4872"/>
                  </a:cubicBezTo>
                  <a:cubicBezTo>
                    <a:pt x="3603" y="4872"/>
                    <a:pt x="3637" y="4851"/>
                    <a:pt x="3672" y="4832"/>
                  </a:cubicBezTo>
                  <a:cubicBezTo>
                    <a:pt x="3698" y="4815"/>
                    <a:pt x="3725" y="4803"/>
                    <a:pt x="3743" y="4803"/>
                  </a:cubicBezTo>
                  <a:cubicBezTo>
                    <a:pt x="3752" y="4803"/>
                    <a:pt x="3759" y="4807"/>
                    <a:pt x="3761" y="4814"/>
                  </a:cubicBezTo>
                  <a:cubicBezTo>
                    <a:pt x="3773" y="4832"/>
                    <a:pt x="3755" y="4893"/>
                    <a:pt x="3675" y="5030"/>
                  </a:cubicBezTo>
                  <a:cubicBezTo>
                    <a:pt x="3409" y="5379"/>
                    <a:pt x="3304" y="5679"/>
                    <a:pt x="3161" y="6183"/>
                  </a:cubicBezTo>
                  <a:cubicBezTo>
                    <a:pt x="3113" y="6257"/>
                    <a:pt x="3089" y="6283"/>
                    <a:pt x="3076" y="6283"/>
                  </a:cubicBezTo>
                  <a:cubicBezTo>
                    <a:pt x="3067" y="6283"/>
                    <a:pt x="3064" y="6269"/>
                    <a:pt x="3063" y="6251"/>
                  </a:cubicBezTo>
                  <a:cubicBezTo>
                    <a:pt x="3063" y="6218"/>
                    <a:pt x="3069" y="6172"/>
                    <a:pt x="3055" y="6172"/>
                  </a:cubicBezTo>
                  <a:cubicBezTo>
                    <a:pt x="3050" y="6172"/>
                    <a:pt x="3044" y="6176"/>
                    <a:pt x="3034" y="6186"/>
                  </a:cubicBezTo>
                  <a:cubicBezTo>
                    <a:pt x="3031" y="6233"/>
                    <a:pt x="3031" y="6284"/>
                    <a:pt x="3027" y="6330"/>
                  </a:cubicBezTo>
                  <a:lnTo>
                    <a:pt x="3023" y="6475"/>
                  </a:lnTo>
                  <a:cubicBezTo>
                    <a:pt x="3010" y="6502"/>
                    <a:pt x="3000" y="6510"/>
                    <a:pt x="2991" y="6510"/>
                  </a:cubicBezTo>
                  <a:cubicBezTo>
                    <a:pt x="2980" y="6510"/>
                    <a:pt x="2972" y="6497"/>
                    <a:pt x="2966" y="6489"/>
                  </a:cubicBezTo>
                  <a:lnTo>
                    <a:pt x="2966" y="6489"/>
                  </a:lnTo>
                  <a:cubicBezTo>
                    <a:pt x="2940" y="6600"/>
                    <a:pt x="2969" y="6618"/>
                    <a:pt x="2988" y="6648"/>
                  </a:cubicBezTo>
                  <a:cubicBezTo>
                    <a:pt x="3009" y="6676"/>
                    <a:pt x="3027" y="6723"/>
                    <a:pt x="2983" y="6896"/>
                  </a:cubicBezTo>
                  <a:cubicBezTo>
                    <a:pt x="3005" y="6929"/>
                    <a:pt x="2991" y="6986"/>
                    <a:pt x="2955" y="7054"/>
                  </a:cubicBezTo>
                  <a:cubicBezTo>
                    <a:pt x="2918" y="7127"/>
                    <a:pt x="2868" y="7213"/>
                    <a:pt x="2810" y="7314"/>
                  </a:cubicBezTo>
                  <a:cubicBezTo>
                    <a:pt x="2782" y="7365"/>
                    <a:pt x="2753" y="7415"/>
                    <a:pt x="2724" y="7469"/>
                  </a:cubicBezTo>
                  <a:cubicBezTo>
                    <a:pt x="2699" y="7526"/>
                    <a:pt x="2674" y="7584"/>
                    <a:pt x="2656" y="7642"/>
                  </a:cubicBezTo>
                  <a:cubicBezTo>
                    <a:pt x="2616" y="7757"/>
                    <a:pt x="2587" y="7876"/>
                    <a:pt x="2605" y="7991"/>
                  </a:cubicBezTo>
                  <a:cubicBezTo>
                    <a:pt x="2591" y="8014"/>
                    <a:pt x="2580" y="8022"/>
                    <a:pt x="2571" y="8022"/>
                  </a:cubicBezTo>
                  <a:cubicBezTo>
                    <a:pt x="2542" y="8022"/>
                    <a:pt x="2530" y="7943"/>
                    <a:pt x="2496" y="7943"/>
                  </a:cubicBezTo>
                  <a:cubicBezTo>
                    <a:pt x="2493" y="7943"/>
                    <a:pt x="2490" y="7943"/>
                    <a:pt x="2486" y="7945"/>
                  </a:cubicBezTo>
                  <a:cubicBezTo>
                    <a:pt x="2476" y="8096"/>
                    <a:pt x="2469" y="8204"/>
                    <a:pt x="2464" y="8291"/>
                  </a:cubicBezTo>
                  <a:lnTo>
                    <a:pt x="2464" y="8304"/>
                  </a:lnTo>
                  <a:lnTo>
                    <a:pt x="2464" y="8316"/>
                  </a:lnTo>
                  <a:lnTo>
                    <a:pt x="2464" y="8334"/>
                  </a:lnTo>
                  <a:cubicBezTo>
                    <a:pt x="2469" y="8344"/>
                    <a:pt x="2469" y="8355"/>
                    <a:pt x="2469" y="8366"/>
                  </a:cubicBezTo>
                  <a:cubicBezTo>
                    <a:pt x="2472" y="8387"/>
                    <a:pt x="2476" y="8406"/>
                    <a:pt x="2476" y="8424"/>
                  </a:cubicBezTo>
                  <a:cubicBezTo>
                    <a:pt x="2479" y="8459"/>
                    <a:pt x="2486" y="8499"/>
                    <a:pt x="2494" y="8553"/>
                  </a:cubicBezTo>
                  <a:cubicBezTo>
                    <a:pt x="2497" y="8567"/>
                    <a:pt x="2501" y="8582"/>
                    <a:pt x="2501" y="8600"/>
                  </a:cubicBezTo>
                  <a:cubicBezTo>
                    <a:pt x="2504" y="8607"/>
                    <a:pt x="2504" y="8615"/>
                    <a:pt x="2504" y="8625"/>
                  </a:cubicBezTo>
                  <a:cubicBezTo>
                    <a:pt x="2508" y="8629"/>
                    <a:pt x="2504" y="8632"/>
                    <a:pt x="2504" y="8632"/>
                  </a:cubicBezTo>
                  <a:lnTo>
                    <a:pt x="2497" y="8643"/>
                  </a:lnTo>
                  <a:cubicBezTo>
                    <a:pt x="2483" y="8662"/>
                    <a:pt x="2464" y="8687"/>
                    <a:pt x="2439" y="8719"/>
                  </a:cubicBezTo>
                  <a:cubicBezTo>
                    <a:pt x="2389" y="8730"/>
                    <a:pt x="2339" y="8737"/>
                    <a:pt x="2296" y="8745"/>
                  </a:cubicBezTo>
                  <a:cubicBezTo>
                    <a:pt x="2205" y="8770"/>
                    <a:pt x="2108" y="8802"/>
                    <a:pt x="2011" y="8834"/>
                  </a:cubicBezTo>
                  <a:cubicBezTo>
                    <a:pt x="2070" y="8819"/>
                    <a:pt x="2113" y="8813"/>
                    <a:pt x="2143" y="8813"/>
                  </a:cubicBezTo>
                  <a:cubicBezTo>
                    <a:pt x="2226" y="8813"/>
                    <a:pt x="2204" y="8866"/>
                    <a:pt x="2148" y="8935"/>
                  </a:cubicBezTo>
                  <a:cubicBezTo>
                    <a:pt x="2108" y="8982"/>
                    <a:pt x="2054" y="9039"/>
                    <a:pt x="1997" y="9094"/>
                  </a:cubicBezTo>
                  <a:cubicBezTo>
                    <a:pt x="1939" y="9147"/>
                    <a:pt x="1881" y="9205"/>
                    <a:pt x="1834" y="9252"/>
                  </a:cubicBezTo>
                  <a:cubicBezTo>
                    <a:pt x="1856" y="9249"/>
                    <a:pt x="1877" y="9245"/>
                    <a:pt x="1899" y="9245"/>
                  </a:cubicBezTo>
                  <a:lnTo>
                    <a:pt x="1794" y="9295"/>
                  </a:lnTo>
                  <a:cubicBezTo>
                    <a:pt x="1806" y="9281"/>
                    <a:pt x="1820" y="9267"/>
                    <a:pt x="1834" y="9252"/>
                  </a:cubicBezTo>
                  <a:lnTo>
                    <a:pt x="1834" y="9252"/>
                  </a:lnTo>
                  <a:cubicBezTo>
                    <a:pt x="1806" y="9256"/>
                    <a:pt x="1773" y="9263"/>
                    <a:pt x="1744" y="9267"/>
                  </a:cubicBezTo>
                  <a:cubicBezTo>
                    <a:pt x="1756" y="9220"/>
                    <a:pt x="1773" y="9166"/>
                    <a:pt x="1781" y="9115"/>
                  </a:cubicBezTo>
                  <a:cubicBezTo>
                    <a:pt x="1784" y="9069"/>
                    <a:pt x="1777" y="9029"/>
                    <a:pt x="1723" y="9014"/>
                  </a:cubicBezTo>
                  <a:cubicBezTo>
                    <a:pt x="1691" y="9043"/>
                    <a:pt x="1621" y="9094"/>
                    <a:pt x="1543" y="9137"/>
                  </a:cubicBezTo>
                  <a:cubicBezTo>
                    <a:pt x="1556" y="9110"/>
                    <a:pt x="1563" y="9086"/>
                    <a:pt x="1534" y="9086"/>
                  </a:cubicBezTo>
                  <a:cubicBezTo>
                    <a:pt x="1532" y="9086"/>
                    <a:pt x="1530" y="9086"/>
                    <a:pt x="1528" y="9086"/>
                  </a:cubicBezTo>
                  <a:cubicBezTo>
                    <a:pt x="1492" y="9090"/>
                    <a:pt x="1449" y="9141"/>
                    <a:pt x="1388" y="9205"/>
                  </a:cubicBezTo>
                  <a:cubicBezTo>
                    <a:pt x="1272" y="9209"/>
                    <a:pt x="1150" y="9216"/>
                    <a:pt x="1021" y="9227"/>
                  </a:cubicBezTo>
                  <a:cubicBezTo>
                    <a:pt x="1034" y="9242"/>
                    <a:pt x="1049" y="9252"/>
                    <a:pt x="1067" y="9267"/>
                  </a:cubicBezTo>
                  <a:cubicBezTo>
                    <a:pt x="735" y="9396"/>
                    <a:pt x="379" y="9537"/>
                    <a:pt x="0" y="9688"/>
                  </a:cubicBezTo>
                  <a:lnTo>
                    <a:pt x="69" y="9724"/>
                  </a:lnTo>
                  <a:cubicBezTo>
                    <a:pt x="645" y="9894"/>
                    <a:pt x="1142" y="10009"/>
                    <a:pt x="1557" y="10102"/>
                  </a:cubicBezTo>
                  <a:cubicBezTo>
                    <a:pt x="1734" y="10142"/>
                    <a:pt x="1921" y="10182"/>
                    <a:pt x="2126" y="10228"/>
                  </a:cubicBezTo>
                  <a:cubicBezTo>
                    <a:pt x="2198" y="10243"/>
                    <a:pt x="2278" y="10265"/>
                    <a:pt x="2364" y="10286"/>
                  </a:cubicBezTo>
                  <a:cubicBezTo>
                    <a:pt x="2407" y="10301"/>
                    <a:pt x="2451" y="10311"/>
                    <a:pt x="2497" y="10326"/>
                  </a:cubicBezTo>
                  <a:cubicBezTo>
                    <a:pt x="2519" y="10333"/>
                    <a:pt x="2544" y="10340"/>
                    <a:pt x="2566" y="10348"/>
                  </a:cubicBezTo>
                  <a:lnTo>
                    <a:pt x="2577" y="10351"/>
                  </a:lnTo>
                  <a:lnTo>
                    <a:pt x="2580" y="10354"/>
                  </a:lnTo>
                  <a:lnTo>
                    <a:pt x="2580" y="10358"/>
                  </a:lnTo>
                  <a:lnTo>
                    <a:pt x="2580" y="10373"/>
                  </a:lnTo>
                  <a:cubicBezTo>
                    <a:pt x="2580" y="10387"/>
                    <a:pt x="2584" y="10398"/>
                    <a:pt x="2584" y="10409"/>
                  </a:cubicBezTo>
                  <a:cubicBezTo>
                    <a:pt x="2569" y="10391"/>
                    <a:pt x="2559" y="10383"/>
                    <a:pt x="2548" y="10376"/>
                  </a:cubicBezTo>
                  <a:cubicBezTo>
                    <a:pt x="2522" y="10376"/>
                    <a:pt x="2501" y="10383"/>
                    <a:pt x="2486" y="10387"/>
                  </a:cubicBezTo>
                  <a:cubicBezTo>
                    <a:pt x="2454" y="10398"/>
                    <a:pt x="2433" y="10412"/>
                    <a:pt x="2418" y="10431"/>
                  </a:cubicBezTo>
                  <a:cubicBezTo>
                    <a:pt x="2400" y="10448"/>
                    <a:pt x="2386" y="10466"/>
                    <a:pt x="2368" y="10484"/>
                  </a:cubicBezTo>
                  <a:cubicBezTo>
                    <a:pt x="2361" y="10491"/>
                    <a:pt x="2356" y="10495"/>
                    <a:pt x="2350" y="10499"/>
                  </a:cubicBezTo>
                  <a:cubicBezTo>
                    <a:pt x="2346" y="10506"/>
                    <a:pt x="2339" y="10509"/>
                    <a:pt x="2331" y="10517"/>
                  </a:cubicBezTo>
                  <a:cubicBezTo>
                    <a:pt x="2318" y="10527"/>
                    <a:pt x="2303" y="10539"/>
                    <a:pt x="2288" y="10546"/>
                  </a:cubicBezTo>
                  <a:cubicBezTo>
                    <a:pt x="2292" y="10539"/>
                    <a:pt x="2292" y="10534"/>
                    <a:pt x="2292" y="10531"/>
                  </a:cubicBezTo>
                  <a:cubicBezTo>
                    <a:pt x="2292" y="10527"/>
                    <a:pt x="2288" y="10524"/>
                    <a:pt x="2288" y="10520"/>
                  </a:cubicBezTo>
                  <a:cubicBezTo>
                    <a:pt x="2285" y="10513"/>
                    <a:pt x="2281" y="10506"/>
                    <a:pt x="2274" y="10499"/>
                  </a:cubicBezTo>
                  <a:cubicBezTo>
                    <a:pt x="2263" y="10484"/>
                    <a:pt x="2245" y="10474"/>
                    <a:pt x="2223" y="10463"/>
                  </a:cubicBezTo>
                  <a:cubicBezTo>
                    <a:pt x="2177" y="10441"/>
                    <a:pt x="2119" y="10431"/>
                    <a:pt x="2062" y="10419"/>
                  </a:cubicBezTo>
                  <a:cubicBezTo>
                    <a:pt x="2047" y="10416"/>
                    <a:pt x="2032" y="10416"/>
                    <a:pt x="2018" y="10412"/>
                  </a:cubicBezTo>
                  <a:lnTo>
                    <a:pt x="2007" y="10409"/>
                  </a:lnTo>
                  <a:lnTo>
                    <a:pt x="1982" y="10401"/>
                  </a:lnTo>
                  <a:cubicBezTo>
                    <a:pt x="1964" y="10398"/>
                    <a:pt x="1946" y="10391"/>
                    <a:pt x="1928" y="10387"/>
                  </a:cubicBezTo>
                  <a:cubicBezTo>
                    <a:pt x="1859" y="10361"/>
                    <a:pt x="1784" y="10340"/>
                    <a:pt x="1708" y="10311"/>
                  </a:cubicBezTo>
                  <a:cubicBezTo>
                    <a:pt x="1553" y="10261"/>
                    <a:pt x="1391" y="10196"/>
                    <a:pt x="1247" y="10128"/>
                  </a:cubicBezTo>
                  <a:lnTo>
                    <a:pt x="1247" y="10128"/>
                  </a:lnTo>
                  <a:cubicBezTo>
                    <a:pt x="1398" y="10200"/>
                    <a:pt x="1442" y="10239"/>
                    <a:pt x="1438" y="10258"/>
                  </a:cubicBezTo>
                  <a:cubicBezTo>
                    <a:pt x="1435" y="10266"/>
                    <a:pt x="1419" y="10270"/>
                    <a:pt x="1396" y="10270"/>
                  </a:cubicBezTo>
                  <a:cubicBezTo>
                    <a:pt x="1373" y="10270"/>
                    <a:pt x="1344" y="10266"/>
                    <a:pt x="1315" y="10261"/>
                  </a:cubicBezTo>
                  <a:lnTo>
                    <a:pt x="1315" y="10261"/>
                  </a:lnTo>
                  <a:cubicBezTo>
                    <a:pt x="1539" y="10333"/>
                    <a:pt x="1748" y="10401"/>
                    <a:pt x="1946" y="10463"/>
                  </a:cubicBezTo>
                  <a:lnTo>
                    <a:pt x="1964" y="10469"/>
                  </a:lnTo>
                  <a:lnTo>
                    <a:pt x="1975" y="10474"/>
                  </a:lnTo>
                  <a:lnTo>
                    <a:pt x="1982" y="10474"/>
                  </a:lnTo>
                  <a:lnTo>
                    <a:pt x="1993" y="10477"/>
                  </a:lnTo>
                  <a:lnTo>
                    <a:pt x="2018" y="10481"/>
                  </a:lnTo>
                  <a:lnTo>
                    <a:pt x="2072" y="10484"/>
                  </a:lnTo>
                  <a:cubicBezTo>
                    <a:pt x="2108" y="10491"/>
                    <a:pt x="2148" y="10495"/>
                    <a:pt x="2191" y="10502"/>
                  </a:cubicBezTo>
                  <a:cubicBezTo>
                    <a:pt x="2145" y="10539"/>
                    <a:pt x="2148" y="10560"/>
                    <a:pt x="2166" y="10582"/>
                  </a:cubicBezTo>
                  <a:cubicBezTo>
                    <a:pt x="2173" y="10585"/>
                    <a:pt x="2177" y="10592"/>
                    <a:pt x="2183" y="10596"/>
                  </a:cubicBezTo>
                  <a:lnTo>
                    <a:pt x="2188" y="10599"/>
                  </a:lnTo>
                  <a:cubicBezTo>
                    <a:pt x="2191" y="10603"/>
                    <a:pt x="2191" y="10603"/>
                    <a:pt x="2191" y="10607"/>
                  </a:cubicBezTo>
                  <a:cubicBezTo>
                    <a:pt x="2191" y="10614"/>
                    <a:pt x="2188" y="10617"/>
                    <a:pt x="2188" y="10625"/>
                  </a:cubicBezTo>
                  <a:cubicBezTo>
                    <a:pt x="2180" y="10650"/>
                    <a:pt x="2173" y="10679"/>
                    <a:pt x="2162" y="10707"/>
                  </a:cubicBezTo>
                  <a:cubicBezTo>
                    <a:pt x="2194" y="10680"/>
                    <a:pt x="2221" y="10667"/>
                    <a:pt x="2241" y="10667"/>
                  </a:cubicBezTo>
                  <a:cubicBezTo>
                    <a:pt x="2253" y="10667"/>
                    <a:pt x="2262" y="10671"/>
                    <a:pt x="2270" y="10679"/>
                  </a:cubicBezTo>
                  <a:cubicBezTo>
                    <a:pt x="2292" y="10697"/>
                    <a:pt x="2303" y="10747"/>
                    <a:pt x="2310" y="10812"/>
                  </a:cubicBezTo>
                  <a:cubicBezTo>
                    <a:pt x="2310" y="10827"/>
                    <a:pt x="2313" y="10845"/>
                    <a:pt x="2313" y="10863"/>
                  </a:cubicBezTo>
                  <a:cubicBezTo>
                    <a:pt x="2313" y="10880"/>
                    <a:pt x="2318" y="10898"/>
                    <a:pt x="2318" y="10920"/>
                  </a:cubicBezTo>
                  <a:cubicBezTo>
                    <a:pt x="2321" y="10974"/>
                    <a:pt x="2321" y="11028"/>
                    <a:pt x="2324" y="11082"/>
                  </a:cubicBezTo>
                  <a:cubicBezTo>
                    <a:pt x="2331" y="11187"/>
                    <a:pt x="2339" y="11287"/>
                    <a:pt x="2356" y="11363"/>
                  </a:cubicBezTo>
                  <a:cubicBezTo>
                    <a:pt x="2350" y="11366"/>
                    <a:pt x="2343" y="11367"/>
                    <a:pt x="2336" y="11367"/>
                  </a:cubicBezTo>
                  <a:cubicBezTo>
                    <a:pt x="2278" y="11367"/>
                    <a:pt x="2221" y="11274"/>
                    <a:pt x="2235" y="10942"/>
                  </a:cubicBezTo>
                  <a:lnTo>
                    <a:pt x="2235" y="10942"/>
                  </a:lnTo>
                  <a:cubicBezTo>
                    <a:pt x="2158" y="11147"/>
                    <a:pt x="2220" y="11280"/>
                    <a:pt x="2285" y="11410"/>
                  </a:cubicBezTo>
                  <a:cubicBezTo>
                    <a:pt x="2350" y="11540"/>
                    <a:pt x="2418" y="11666"/>
                    <a:pt x="2368" y="11868"/>
                  </a:cubicBezTo>
                  <a:cubicBezTo>
                    <a:pt x="2361" y="11778"/>
                    <a:pt x="2368" y="11727"/>
                    <a:pt x="2331" y="11695"/>
                  </a:cubicBezTo>
                  <a:lnTo>
                    <a:pt x="2331" y="11695"/>
                  </a:lnTo>
                  <a:cubicBezTo>
                    <a:pt x="2368" y="11799"/>
                    <a:pt x="2382" y="11979"/>
                    <a:pt x="2378" y="12120"/>
                  </a:cubicBezTo>
                  <a:cubicBezTo>
                    <a:pt x="2378" y="12233"/>
                    <a:pt x="2367" y="12320"/>
                    <a:pt x="2345" y="12320"/>
                  </a:cubicBezTo>
                  <a:cubicBezTo>
                    <a:pt x="2340" y="12320"/>
                    <a:pt x="2334" y="12315"/>
                    <a:pt x="2328" y="12303"/>
                  </a:cubicBezTo>
                  <a:lnTo>
                    <a:pt x="2318" y="12213"/>
                  </a:lnTo>
                  <a:lnTo>
                    <a:pt x="2318" y="12213"/>
                  </a:lnTo>
                  <a:cubicBezTo>
                    <a:pt x="2331" y="12513"/>
                    <a:pt x="2375" y="12970"/>
                    <a:pt x="2461" y="13356"/>
                  </a:cubicBezTo>
                  <a:cubicBezTo>
                    <a:pt x="2501" y="13550"/>
                    <a:pt x="2555" y="13723"/>
                    <a:pt x="2602" y="13853"/>
                  </a:cubicBezTo>
                  <a:cubicBezTo>
                    <a:pt x="2627" y="13918"/>
                    <a:pt x="2652" y="13971"/>
                    <a:pt x="2677" y="14011"/>
                  </a:cubicBezTo>
                  <a:cubicBezTo>
                    <a:pt x="2702" y="14051"/>
                    <a:pt x="2728" y="14076"/>
                    <a:pt x="2750" y="14084"/>
                  </a:cubicBezTo>
                  <a:cubicBezTo>
                    <a:pt x="2748" y="14084"/>
                    <a:pt x="2746" y="14084"/>
                    <a:pt x="2743" y="14084"/>
                  </a:cubicBezTo>
                  <a:cubicBezTo>
                    <a:pt x="2701" y="14084"/>
                    <a:pt x="2531" y="14045"/>
                    <a:pt x="2494" y="14014"/>
                  </a:cubicBezTo>
                  <a:lnTo>
                    <a:pt x="2494" y="14014"/>
                  </a:lnTo>
                  <a:lnTo>
                    <a:pt x="2688" y="14249"/>
                  </a:lnTo>
                  <a:lnTo>
                    <a:pt x="2785" y="14365"/>
                  </a:lnTo>
                  <a:lnTo>
                    <a:pt x="2836" y="14422"/>
                  </a:lnTo>
                  <a:lnTo>
                    <a:pt x="2886" y="14480"/>
                  </a:lnTo>
                  <a:lnTo>
                    <a:pt x="3038" y="14646"/>
                  </a:lnTo>
                  <a:cubicBezTo>
                    <a:pt x="3063" y="14754"/>
                    <a:pt x="3091" y="14862"/>
                    <a:pt x="3124" y="14966"/>
                  </a:cubicBezTo>
                  <a:cubicBezTo>
                    <a:pt x="3084" y="14991"/>
                    <a:pt x="3045" y="15017"/>
                    <a:pt x="3005" y="15035"/>
                  </a:cubicBezTo>
                  <a:cubicBezTo>
                    <a:pt x="2972" y="15048"/>
                    <a:pt x="2938" y="15059"/>
                    <a:pt x="2905" y="15059"/>
                  </a:cubicBezTo>
                  <a:cubicBezTo>
                    <a:pt x="2884" y="15059"/>
                    <a:pt x="2864" y="15055"/>
                    <a:pt x="2843" y="15045"/>
                  </a:cubicBezTo>
                  <a:cubicBezTo>
                    <a:pt x="2815" y="15035"/>
                    <a:pt x="2789" y="15013"/>
                    <a:pt x="2760" y="14980"/>
                  </a:cubicBezTo>
                  <a:cubicBezTo>
                    <a:pt x="2732" y="14948"/>
                    <a:pt x="2707" y="14905"/>
                    <a:pt x="2681" y="14847"/>
                  </a:cubicBezTo>
                  <a:lnTo>
                    <a:pt x="2681" y="14847"/>
                  </a:lnTo>
                  <a:cubicBezTo>
                    <a:pt x="2688" y="14919"/>
                    <a:pt x="2699" y="14998"/>
                    <a:pt x="2724" y="15100"/>
                  </a:cubicBezTo>
                  <a:cubicBezTo>
                    <a:pt x="2739" y="15146"/>
                    <a:pt x="2757" y="15200"/>
                    <a:pt x="2778" y="15258"/>
                  </a:cubicBezTo>
                  <a:cubicBezTo>
                    <a:pt x="2789" y="15286"/>
                    <a:pt x="2800" y="15319"/>
                    <a:pt x="2815" y="15351"/>
                  </a:cubicBezTo>
                  <a:cubicBezTo>
                    <a:pt x="2829" y="15381"/>
                    <a:pt x="2843" y="15413"/>
                    <a:pt x="2861" y="15449"/>
                  </a:cubicBezTo>
                  <a:cubicBezTo>
                    <a:pt x="2853" y="15371"/>
                    <a:pt x="2935" y="15237"/>
                    <a:pt x="2996" y="15237"/>
                  </a:cubicBezTo>
                  <a:cubicBezTo>
                    <a:pt x="3014" y="15237"/>
                    <a:pt x="3030" y="15248"/>
                    <a:pt x="3041" y="15276"/>
                  </a:cubicBezTo>
                  <a:cubicBezTo>
                    <a:pt x="3020" y="15474"/>
                    <a:pt x="3020" y="15542"/>
                    <a:pt x="3027" y="15618"/>
                  </a:cubicBezTo>
                  <a:cubicBezTo>
                    <a:pt x="3031" y="15657"/>
                    <a:pt x="3031" y="15697"/>
                    <a:pt x="3038" y="15758"/>
                  </a:cubicBezTo>
                  <a:cubicBezTo>
                    <a:pt x="3045" y="15816"/>
                    <a:pt x="3052" y="15892"/>
                    <a:pt x="3059" y="16003"/>
                  </a:cubicBezTo>
                  <a:cubicBezTo>
                    <a:pt x="3059" y="15961"/>
                    <a:pt x="3087" y="15941"/>
                    <a:pt x="3127" y="15941"/>
                  </a:cubicBezTo>
                  <a:cubicBezTo>
                    <a:pt x="3145" y="15941"/>
                    <a:pt x="3165" y="15945"/>
                    <a:pt x="3186" y="15953"/>
                  </a:cubicBezTo>
                  <a:cubicBezTo>
                    <a:pt x="3257" y="15981"/>
                    <a:pt x="3340" y="16054"/>
                    <a:pt x="3384" y="16162"/>
                  </a:cubicBezTo>
                  <a:cubicBezTo>
                    <a:pt x="3380" y="16160"/>
                    <a:pt x="3375" y="16160"/>
                    <a:pt x="3370" y="16160"/>
                  </a:cubicBezTo>
                  <a:cubicBezTo>
                    <a:pt x="3326" y="16160"/>
                    <a:pt x="3241" y="16214"/>
                    <a:pt x="3179" y="16214"/>
                  </a:cubicBezTo>
                  <a:cubicBezTo>
                    <a:pt x="3163" y="16214"/>
                    <a:pt x="3148" y="16210"/>
                    <a:pt x="3136" y="16199"/>
                  </a:cubicBezTo>
                  <a:lnTo>
                    <a:pt x="3136" y="16199"/>
                  </a:lnTo>
                  <a:lnTo>
                    <a:pt x="3340" y="16418"/>
                  </a:lnTo>
                  <a:lnTo>
                    <a:pt x="3394" y="16475"/>
                  </a:lnTo>
                  <a:lnTo>
                    <a:pt x="3448" y="16530"/>
                  </a:lnTo>
                  <a:lnTo>
                    <a:pt x="3538" y="16616"/>
                  </a:lnTo>
                  <a:cubicBezTo>
                    <a:pt x="3524" y="16605"/>
                    <a:pt x="3510" y="16599"/>
                    <a:pt x="3496" y="16599"/>
                  </a:cubicBezTo>
                  <a:cubicBezTo>
                    <a:pt x="3429" y="16599"/>
                    <a:pt x="3376" y="16726"/>
                    <a:pt x="3372" y="16839"/>
                  </a:cubicBezTo>
                  <a:cubicBezTo>
                    <a:pt x="3374" y="16833"/>
                    <a:pt x="3375" y="16831"/>
                    <a:pt x="3378" y="16831"/>
                  </a:cubicBezTo>
                  <a:cubicBezTo>
                    <a:pt x="3385" y="16831"/>
                    <a:pt x="3396" y="16851"/>
                    <a:pt x="3412" y="16882"/>
                  </a:cubicBezTo>
                  <a:cubicBezTo>
                    <a:pt x="3434" y="16922"/>
                    <a:pt x="3463" y="16987"/>
                    <a:pt x="3495" y="17055"/>
                  </a:cubicBezTo>
                  <a:cubicBezTo>
                    <a:pt x="3528" y="17124"/>
                    <a:pt x="3563" y="17203"/>
                    <a:pt x="3596" y="17268"/>
                  </a:cubicBezTo>
                  <a:cubicBezTo>
                    <a:pt x="3628" y="17333"/>
                    <a:pt x="3661" y="17391"/>
                    <a:pt x="3686" y="17423"/>
                  </a:cubicBezTo>
                  <a:cubicBezTo>
                    <a:pt x="3661" y="17340"/>
                    <a:pt x="3636" y="17261"/>
                    <a:pt x="3614" y="17178"/>
                  </a:cubicBezTo>
                  <a:lnTo>
                    <a:pt x="3614" y="17178"/>
                  </a:lnTo>
                  <a:cubicBezTo>
                    <a:pt x="3751" y="17481"/>
                    <a:pt x="3902" y="17585"/>
                    <a:pt x="4054" y="17679"/>
                  </a:cubicBezTo>
                  <a:cubicBezTo>
                    <a:pt x="4205" y="17776"/>
                    <a:pt x="4356" y="17866"/>
                    <a:pt x="4526" y="18133"/>
                  </a:cubicBezTo>
                  <a:cubicBezTo>
                    <a:pt x="4510" y="18125"/>
                    <a:pt x="4486" y="18121"/>
                    <a:pt x="4460" y="18121"/>
                  </a:cubicBezTo>
                  <a:cubicBezTo>
                    <a:pt x="4421" y="18121"/>
                    <a:pt x="4378" y="18131"/>
                    <a:pt x="4345" y="18154"/>
                  </a:cubicBezTo>
                  <a:cubicBezTo>
                    <a:pt x="4288" y="18194"/>
                    <a:pt x="4263" y="18277"/>
                    <a:pt x="4345" y="18421"/>
                  </a:cubicBezTo>
                  <a:cubicBezTo>
                    <a:pt x="4393" y="18435"/>
                    <a:pt x="4464" y="18460"/>
                    <a:pt x="4558" y="18489"/>
                  </a:cubicBezTo>
                  <a:cubicBezTo>
                    <a:pt x="4652" y="18518"/>
                    <a:pt x="4764" y="18554"/>
                    <a:pt x="4882" y="18601"/>
                  </a:cubicBezTo>
                  <a:cubicBezTo>
                    <a:pt x="4897" y="18608"/>
                    <a:pt x="4915" y="18612"/>
                    <a:pt x="4929" y="18619"/>
                  </a:cubicBezTo>
                  <a:cubicBezTo>
                    <a:pt x="5008" y="18720"/>
                    <a:pt x="5084" y="18817"/>
                    <a:pt x="5163" y="18911"/>
                  </a:cubicBezTo>
                  <a:cubicBezTo>
                    <a:pt x="5236" y="18997"/>
                    <a:pt x="5311" y="19084"/>
                    <a:pt x="5387" y="19170"/>
                  </a:cubicBezTo>
                  <a:cubicBezTo>
                    <a:pt x="5344" y="19152"/>
                    <a:pt x="5304" y="19134"/>
                    <a:pt x="5261" y="19116"/>
                  </a:cubicBezTo>
                  <a:cubicBezTo>
                    <a:pt x="5192" y="19087"/>
                    <a:pt x="5123" y="19055"/>
                    <a:pt x="5055" y="19019"/>
                  </a:cubicBezTo>
                  <a:cubicBezTo>
                    <a:pt x="4987" y="18986"/>
                    <a:pt x="4918" y="18951"/>
                    <a:pt x="4853" y="18914"/>
                  </a:cubicBezTo>
                  <a:cubicBezTo>
                    <a:pt x="4792" y="18878"/>
                    <a:pt x="4727" y="18846"/>
                    <a:pt x="4674" y="18810"/>
                  </a:cubicBezTo>
                  <a:cubicBezTo>
                    <a:pt x="4616" y="18774"/>
                    <a:pt x="4566" y="18741"/>
                    <a:pt x="4518" y="18709"/>
                  </a:cubicBezTo>
                  <a:lnTo>
                    <a:pt x="4518" y="18709"/>
                  </a:lnTo>
                  <a:cubicBezTo>
                    <a:pt x="4572" y="18824"/>
                    <a:pt x="4566" y="18849"/>
                    <a:pt x="4576" y="18882"/>
                  </a:cubicBezTo>
                  <a:cubicBezTo>
                    <a:pt x="4587" y="18918"/>
                    <a:pt x="4612" y="18957"/>
                    <a:pt x="4731" y="19102"/>
                  </a:cubicBezTo>
                  <a:cubicBezTo>
                    <a:pt x="4739" y="19132"/>
                    <a:pt x="4733" y="19145"/>
                    <a:pt x="4720" y="19145"/>
                  </a:cubicBezTo>
                  <a:cubicBezTo>
                    <a:pt x="4702" y="19145"/>
                    <a:pt x="4672" y="19125"/>
                    <a:pt x="4637" y="19094"/>
                  </a:cubicBezTo>
                  <a:cubicBezTo>
                    <a:pt x="4572" y="19041"/>
                    <a:pt x="4493" y="18957"/>
                    <a:pt x="4461" y="18914"/>
                  </a:cubicBezTo>
                  <a:lnTo>
                    <a:pt x="4461" y="18914"/>
                  </a:lnTo>
                  <a:cubicBezTo>
                    <a:pt x="4501" y="18976"/>
                    <a:pt x="4547" y="19034"/>
                    <a:pt x="4587" y="19091"/>
                  </a:cubicBezTo>
                  <a:lnTo>
                    <a:pt x="4717" y="19271"/>
                  </a:lnTo>
                  <a:cubicBezTo>
                    <a:pt x="4807" y="19386"/>
                    <a:pt x="4897" y="19501"/>
                    <a:pt x="4990" y="19617"/>
                  </a:cubicBezTo>
                  <a:cubicBezTo>
                    <a:pt x="4998" y="19603"/>
                    <a:pt x="5010" y="19597"/>
                    <a:pt x="5025" y="19597"/>
                  </a:cubicBezTo>
                  <a:cubicBezTo>
                    <a:pt x="5047" y="19597"/>
                    <a:pt x="5076" y="19609"/>
                    <a:pt x="5109" y="19628"/>
                  </a:cubicBezTo>
                  <a:cubicBezTo>
                    <a:pt x="5163" y="19656"/>
                    <a:pt x="5236" y="19707"/>
                    <a:pt x="5300" y="19757"/>
                  </a:cubicBezTo>
                  <a:cubicBezTo>
                    <a:pt x="5414" y="19839"/>
                    <a:pt x="5526" y="19919"/>
                    <a:pt x="5579" y="19919"/>
                  </a:cubicBezTo>
                  <a:cubicBezTo>
                    <a:pt x="5592" y="19919"/>
                    <a:pt x="5601" y="19915"/>
                    <a:pt x="5607" y="19905"/>
                  </a:cubicBezTo>
                  <a:cubicBezTo>
                    <a:pt x="5351" y="19718"/>
                    <a:pt x="5102" y="19520"/>
                    <a:pt x="4864" y="19307"/>
                  </a:cubicBezTo>
                  <a:cubicBezTo>
                    <a:pt x="4876" y="19290"/>
                    <a:pt x="4898" y="19282"/>
                    <a:pt x="4928" y="19282"/>
                  </a:cubicBezTo>
                  <a:cubicBezTo>
                    <a:pt x="5001" y="19282"/>
                    <a:pt x="5121" y="19327"/>
                    <a:pt x="5261" y="19401"/>
                  </a:cubicBezTo>
                  <a:cubicBezTo>
                    <a:pt x="5462" y="19513"/>
                    <a:pt x="5700" y="19682"/>
                    <a:pt x="5909" y="19894"/>
                  </a:cubicBezTo>
                  <a:cubicBezTo>
                    <a:pt x="5945" y="19967"/>
                    <a:pt x="5884" y="19992"/>
                    <a:pt x="5811" y="20002"/>
                  </a:cubicBezTo>
                  <a:cubicBezTo>
                    <a:pt x="5736" y="20013"/>
                    <a:pt x="5650" y="20010"/>
                    <a:pt x="5639" y="20028"/>
                  </a:cubicBezTo>
                  <a:cubicBezTo>
                    <a:pt x="5664" y="20035"/>
                    <a:pt x="5703" y="20056"/>
                    <a:pt x="5754" y="20093"/>
                  </a:cubicBezTo>
                  <a:cubicBezTo>
                    <a:pt x="5805" y="20125"/>
                    <a:pt x="5862" y="20168"/>
                    <a:pt x="5920" y="20211"/>
                  </a:cubicBezTo>
                  <a:cubicBezTo>
                    <a:pt x="6031" y="20298"/>
                    <a:pt x="6139" y="20384"/>
                    <a:pt x="6147" y="20417"/>
                  </a:cubicBezTo>
                  <a:lnTo>
                    <a:pt x="5906" y="20298"/>
                  </a:lnTo>
                  <a:lnTo>
                    <a:pt x="5906" y="20298"/>
                  </a:lnTo>
                  <a:cubicBezTo>
                    <a:pt x="5963" y="20366"/>
                    <a:pt x="6024" y="20413"/>
                    <a:pt x="6089" y="20452"/>
                  </a:cubicBezTo>
                  <a:cubicBezTo>
                    <a:pt x="6154" y="20492"/>
                    <a:pt x="6222" y="20521"/>
                    <a:pt x="6287" y="20557"/>
                  </a:cubicBezTo>
                  <a:cubicBezTo>
                    <a:pt x="6424" y="20622"/>
                    <a:pt x="6561" y="20698"/>
                    <a:pt x="6684" y="20871"/>
                  </a:cubicBezTo>
                  <a:cubicBezTo>
                    <a:pt x="6737" y="20918"/>
                    <a:pt x="6799" y="21014"/>
                    <a:pt x="6852" y="21094"/>
                  </a:cubicBezTo>
                  <a:cubicBezTo>
                    <a:pt x="6901" y="21161"/>
                    <a:pt x="6945" y="21215"/>
                    <a:pt x="6977" y="21215"/>
                  </a:cubicBezTo>
                  <a:cubicBezTo>
                    <a:pt x="6983" y="21215"/>
                    <a:pt x="6988" y="21213"/>
                    <a:pt x="6993" y="21209"/>
                  </a:cubicBezTo>
                  <a:cubicBezTo>
                    <a:pt x="6943" y="21079"/>
                    <a:pt x="6975" y="20914"/>
                    <a:pt x="7047" y="20777"/>
                  </a:cubicBezTo>
                  <a:cubicBezTo>
                    <a:pt x="7062" y="20752"/>
                    <a:pt x="7076" y="20727"/>
                    <a:pt x="7095" y="20701"/>
                  </a:cubicBezTo>
                  <a:cubicBezTo>
                    <a:pt x="7220" y="20791"/>
                    <a:pt x="7350" y="20881"/>
                    <a:pt x="7479" y="20964"/>
                  </a:cubicBezTo>
                  <a:lnTo>
                    <a:pt x="7433" y="20996"/>
                  </a:lnTo>
                  <a:cubicBezTo>
                    <a:pt x="7458" y="21014"/>
                    <a:pt x="7484" y="21029"/>
                    <a:pt x="7509" y="21044"/>
                  </a:cubicBezTo>
                  <a:lnTo>
                    <a:pt x="7534" y="21001"/>
                  </a:lnTo>
                  <a:cubicBezTo>
                    <a:pt x="7667" y="21087"/>
                    <a:pt x="7804" y="21169"/>
                    <a:pt x="7938" y="21249"/>
                  </a:cubicBezTo>
                  <a:cubicBezTo>
                    <a:pt x="7933" y="21299"/>
                    <a:pt x="7851" y="21314"/>
                    <a:pt x="7765" y="21325"/>
                  </a:cubicBezTo>
                  <a:cubicBezTo>
                    <a:pt x="7652" y="21339"/>
                    <a:pt x="7537" y="21346"/>
                    <a:pt x="7595" y="21440"/>
                  </a:cubicBezTo>
                  <a:cubicBezTo>
                    <a:pt x="7603" y="21432"/>
                    <a:pt x="7621" y="21429"/>
                    <a:pt x="7643" y="21429"/>
                  </a:cubicBezTo>
                  <a:cubicBezTo>
                    <a:pt x="7694" y="21429"/>
                    <a:pt x="7769" y="21444"/>
                    <a:pt x="7804" y="21455"/>
                  </a:cubicBezTo>
                  <a:cubicBezTo>
                    <a:pt x="7916" y="21551"/>
                    <a:pt x="7695" y="21523"/>
                    <a:pt x="7981" y="21663"/>
                  </a:cubicBezTo>
                  <a:cubicBezTo>
                    <a:pt x="7993" y="21654"/>
                    <a:pt x="8008" y="21650"/>
                    <a:pt x="8026" y="21650"/>
                  </a:cubicBezTo>
                  <a:cubicBezTo>
                    <a:pt x="8127" y="21650"/>
                    <a:pt x="8302" y="21776"/>
                    <a:pt x="8315" y="21776"/>
                  </a:cubicBezTo>
                  <a:cubicBezTo>
                    <a:pt x="8322" y="21776"/>
                    <a:pt x="8284" y="21741"/>
                    <a:pt x="8168" y="21634"/>
                  </a:cubicBezTo>
                  <a:lnTo>
                    <a:pt x="8168" y="21634"/>
                  </a:lnTo>
                  <a:cubicBezTo>
                    <a:pt x="8244" y="21663"/>
                    <a:pt x="8297" y="21688"/>
                    <a:pt x="8340" y="21714"/>
                  </a:cubicBezTo>
                  <a:cubicBezTo>
                    <a:pt x="8362" y="21724"/>
                    <a:pt x="8384" y="21739"/>
                    <a:pt x="8402" y="21749"/>
                  </a:cubicBezTo>
                  <a:cubicBezTo>
                    <a:pt x="8420" y="21761"/>
                    <a:pt x="8442" y="21774"/>
                    <a:pt x="8460" y="21786"/>
                  </a:cubicBezTo>
                  <a:cubicBezTo>
                    <a:pt x="8495" y="21811"/>
                    <a:pt x="8535" y="21836"/>
                    <a:pt x="8586" y="21865"/>
                  </a:cubicBezTo>
                  <a:cubicBezTo>
                    <a:pt x="8611" y="21883"/>
                    <a:pt x="8636" y="21897"/>
                    <a:pt x="8668" y="21915"/>
                  </a:cubicBezTo>
                  <a:cubicBezTo>
                    <a:pt x="8701" y="21930"/>
                    <a:pt x="8737" y="21947"/>
                    <a:pt x="8781" y="21966"/>
                  </a:cubicBezTo>
                  <a:cubicBezTo>
                    <a:pt x="8744" y="21901"/>
                    <a:pt x="8852" y="21869"/>
                    <a:pt x="9000" y="21861"/>
                  </a:cubicBezTo>
                  <a:cubicBezTo>
                    <a:pt x="9024" y="21859"/>
                    <a:pt x="9049" y="21858"/>
                    <a:pt x="9075" y="21858"/>
                  </a:cubicBezTo>
                  <a:cubicBezTo>
                    <a:pt x="9101" y="21858"/>
                    <a:pt x="9128" y="21859"/>
                    <a:pt x="9155" y="21861"/>
                  </a:cubicBezTo>
                  <a:cubicBezTo>
                    <a:pt x="9273" y="21915"/>
                    <a:pt x="9396" y="21962"/>
                    <a:pt x="9519" y="22012"/>
                  </a:cubicBezTo>
                  <a:cubicBezTo>
                    <a:pt x="9522" y="22020"/>
                    <a:pt x="9526" y="22023"/>
                    <a:pt x="9529" y="22030"/>
                  </a:cubicBezTo>
                  <a:cubicBezTo>
                    <a:pt x="9602" y="22060"/>
                    <a:pt x="9670" y="22088"/>
                    <a:pt x="9735" y="22113"/>
                  </a:cubicBezTo>
                  <a:cubicBezTo>
                    <a:pt x="9767" y="22128"/>
                    <a:pt x="9800" y="22142"/>
                    <a:pt x="9829" y="22157"/>
                  </a:cubicBezTo>
                  <a:cubicBezTo>
                    <a:pt x="9861" y="22168"/>
                    <a:pt x="9890" y="22182"/>
                    <a:pt x="9918" y="22193"/>
                  </a:cubicBezTo>
                  <a:cubicBezTo>
                    <a:pt x="9980" y="22218"/>
                    <a:pt x="10038" y="22243"/>
                    <a:pt x="10091" y="22265"/>
                  </a:cubicBezTo>
                  <a:cubicBezTo>
                    <a:pt x="10149" y="22290"/>
                    <a:pt x="10203" y="22311"/>
                    <a:pt x="10257" y="22333"/>
                  </a:cubicBezTo>
                  <a:cubicBezTo>
                    <a:pt x="10365" y="22380"/>
                    <a:pt x="10477" y="22416"/>
                    <a:pt x="10592" y="22459"/>
                  </a:cubicBezTo>
                  <a:cubicBezTo>
                    <a:pt x="10650" y="22481"/>
                    <a:pt x="10711" y="22499"/>
                    <a:pt x="10776" y="22517"/>
                  </a:cubicBezTo>
                  <a:cubicBezTo>
                    <a:pt x="10808" y="22528"/>
                    <a:pt x="10841" y="22539"/>
                    <a:pt x="10873" y="22546"/>
                  </a:cubicBezTo>
                  <a:cubicBezTo>
                    <a:pt x="10906" y="22557"/>
                    <a:pt x="10942" y="22564"/>
                    <a:pt x="10978" y="22574"/>
                  </a:cubicBezTo>
                  <a:cubicBezTo>
                    <a:pt x="10999" y="22596"/>
                    <a:pt x="11075" y="22636"/>
                    <a:pt x="11132" y="22672"/>
                  </a:cubicBezTo>
                  <a:cubicBezTo>
                    <a:pt x="11187" y="22704"/>
                    <a:pt x="11223" y="22737"/>
                    <a:pt x="11154" y="22751"/>
                  </a:cubicBezTo>
                  <a:cubicBezTo>
                    <a:pt x="11210" y="22749"/>
                    <a:pt x="11264" y="22738"/>
                    <a:pt x="11339" y="22738"/>
                  </a:cubicBezTo>
                  <a:cubicBezTo>
                    <a:pt x="11386" y="22738"/>
                    <a:pt x="11440" y="22742"/>
                    <a:pt x="11508" y="22755"/>
                  </a:cubicBezTo>
                  <a:cubicBezTo>
                    <a:pt x="11608" y="22813"/>
                    <a:pt x="11607" y="22829"/>
                    <a:pt x="11566" y="22829"/>
                  </a:cubicBezTo>
                  <a:cubicBezTo>
                    <a:pt x="11541" y="22829"/>
                    <a:pt x="11499" y="22823"/>
                    <a:pt x="11457" y="22816"/>
                  </a:cubicBezTo>
                  <a:cubicBezTo>
                    <a:pt x="11415" y="22811"/>
                    <a:pt x="11371" y="22805"/>
                    <a:pt x="11340" y="22805"/>
                  </a:cubicBezTo>
                  <a:cubicBezTo>
                    <a:pt x="11287" y="22805"/>
                    <a:pt x="11268" y="22821"/>
                    <a:pt x="11342" y="22885"/>
                  </a:cubicBezTo>
                  <a:cubicBezTo>
                    <a:pt x="11355" y="22858"/>
                    <a:pt x="11426" y="22849"/>
                    <a:pt x="11521" y="22849"/>
                  </a:cubicBezTo>
                  <a:cubicBezTo>
                    <a:pt x="11555" y="22849"/>
                    <a:pt x="11591" y="22850"/>
                    <a:pt x="11630" y="22852"/>
                  </a:cubicBezTo>
                  <a:cubicBezTo>
                    <a:pt x="11706" y="22852"/>
                    <a:pt x="11789" y="22860"/>
                    <a:pt x="11867" y="22860"/>
                  </a:cubicBezTo>
                  <a:cubicBezTo>
                    <a:pt x="11947" y="22863"/>
                    <a:pt x="12023" y="22863"/>
                    <a:pt x="12088" y="22863"/>
                  </a:cubicBezTo>
                  <a:cubicBezTo>
                    <a:pt x="12058" y="22795"/>
                    <a:pt x="11915" y="22769"/>
                    <a:pt x="11742" y="22751"/>
                  </a:cubicBezTo>
                  <a:cubicBezTo>
                    <a:pt x="11702" y="22747"/>
                    <a:pt x="11655" y="22744"/>
                    <a:pt x="11612" y="22740"/>
                  </a:cubicBezTo>
                  <a:cubicBezTo>
                    <a:pt x="11569" y="22740"/>
                    <a:pt x="11521" y="22737"/>
                    <a:pt x="11478" y="22733"/>
                  </a:cubicBezTo>
                  <a:cubicBezTo>
                    <a:pt x="11392" y="22730"/>
                    <a:pt x="11310" y="22730"/>
                    <a:pt x="11245" y="22726"/>
                  </a:cubicBezTo>
                  <a:cubicBezTo>
                    <a:pt x="11255" y="22668"/>
                    <a:pt x="11320" y="22625"/>
                    <a:pt x="11425" y="22589"/>
                  </a:cubicBezTo>
                  <a:cubicBezTo>
                    <a:pt x="11835" y="22679"/>
                    <a:pt x="12228" y="22744"/>
                    <a:pt x="12599" y="22783"/>
                  </a:cubicBezTo>
                  <a:cubicBezTo>
                    <a:pt x="12728" y="22798"/>
                    <a:pt x="12858" y="22812"/>
                    <a:pt x="12981" y="22820"/>
                  </a:cubicBezTo>
                  <a:cubicBezTo>
                    <a:pt x="13078" y="22827"/>
                    <a:pt x="13172" y="22834"/>
                    <a:pt x="13265" y="22838"/>
                  </a:cubicBezTo>
                  <a:cubicBezTo>
                    <a:pt x="13327" y="22848"/>
                    <a:pt x="13402" y="22855"/>
                    <a:pt x="13488" y="22863"/>
                  </a:cubicBezTo>
                  <a:cubicBezTo>
                    <a:pt x="13571" y="22870"/>
                    <a:pt x="13666" y="22873"/>
                    <a:pt x="13766" y="22873"/>
                  </a:cubicBezTo>
                  <a:cubicBezTo>
                    <a:pt x="13867" y="22873"/>
                    <a:pt x="13972" y="22873"/>
                    <a:pt x="14083" y="22866"/>
                  </a:cubicBezTo>
                  <a:cubicBezTo>
                    <a:pt x="14137" y="22863"/>
                    <a:pt x="14195" y="22863"/>
                    <a:pt x="14249" y="22860"/>
                  </a:cubicBezTo>
                  <a:cubicBezTo>
                    <a:pt x="14306" y="22855"/>
                    <a:pt x="14364" y="22852"/>
                    <a:pt x="14418" y="22848"/>
                  </a:cubicBezTo>
                  <a:cubicBezTo>
                    <a:pt x="14534" y="22841"/>
                    <a:pt x="14649" y="22830"/>
                    <a:pt x="14757" y="22820"/>
                  </a:cubicBezTo>
                  <a:cubicBezTo>
                    <a:pt x="14815" y="22816"/>
                    <a:pt x="14868" y="22812"/>
                    <a:pt x="14923" y="22805"/>
                  </a:cubicBezTo>
                  <a:cubicBezTo>
                    <a:pt x="14977" y="22802"/>
                    <a:pt x="15031" y="22795"/>
                    <a:pt x="15081" y="22790"/>
                  </a:cubicBezTo>
                  <a:cubicBezTo>
                    <a:pt x="15186" y="22783"/>
                    <a:pt x="15279" y="22773"/>
                    <a:pt x="15369" y="22769"/>
                  </a:cubicBezTo>
                  <a:cubicBezTo>
                    <a:pt x="15452" y="22730"/>
                    <a:pt x="15575" y="22679"/>
                    <a:pt x="15603" y="22643"/>
                  </a:cubicBezTo>
                  <a:cubicBezTo>
                    <a:pt x="16353" y="22488"/>
                    <a:pt x="17120" y="22247"/>
                    <a:pt x="17866" y="21912"/>
                  </a:cubicBezTo>
                  <a:cubicBezTo>
                    <a:pt x="17866" y="21926"/>
                    <a:pt x="17873" y="21940"/>
                    <a:pt x="17888" y="21952"/>
                  </a:cubicBezTo>
                  <a:cubicBezTo>
                    <a:pt x="17974" y="21894"/>
                    <a:pt x="18061" y="21839"/>
                    <a:pt x="18144" y="21782"/>
                  </a:cubicBezTo>
                  <a:cubicBezTo>
                    <a:pt x="18157" y="21774"/>
                    <a:pt x="18169" y="21771"/>
                    <a:pt x="18179" y="21764"/>
                  </a:cubicBezTo>
                  <a:lnTo>
                    <a:pt x="18179" y="21764"/>
                  </a:lnTo>
                  <a:cubicBezTo>
                    <a:pt x="18179" y="21786"/>
                    <a:pt x="18125" y="21843"/>
                    <a:pt x="18168" y="21843"/>
                  </a:cubicBezTo>
                  <a:cubicBezTo>
                    <a:pt x="18174" y="21843"/>
                    <a:pt x="18183" y="21842"/>
                    <a:pt x="18194" y="21839"/>
                  </a:cubicBezTo>
                  <a:cubicBezTo>
                    <a:pt x="18187" y="21811"/>
                    <a:pt x="18215" y="21768"/>
                    <a:pt x="18266" y="21721"/>
                  </a:cubicBezTo>
                  <a:cubicBezTo>
                    <a:pt x="18309" y="21703"/>
                    <a:pt x="18349" y="21681"/>
                    <a:pt x="18388" y="21659"/>
                  </a:cubicBezTo>
                  <a:cubicBezTo>
                    <a:pt x="18392" y="21659"/>
                    <a:pt x="18395" y="21656"/>
                    <a:pt x="18403" y="21653"/>
                  </a:cubicBezTo>
                  <a:lnTo>
                    <a:pt x="18413" y="21659"/>
                  </a:lnTo>
                  <a:lnTo>
                    <a:pt x="18410" y="21649"/>
                  </a:lnTo>
                  <a:cubicBezTo>
                    <a:pt x="18435" y="21634"/>
                    <a:pt x="18460" y="21623"/>
                    <a:pt x="18486" y="21609"/>
                  </a:cubicBezTo>
                  <a:lnTo>
                    <a:pt x="18572" y="21659"/>
                  </a:lnTo>
                  <a:lnTo>
                    <a:pt x="18598" y="21588"/>
                  </a:lnTo>
                  <a:lnTo>
                    <a:pt x="18565" y="21570"/>
                  </a:lnTo>
                  <a:cubicBezTo>
                    <a:pt x="18568" y="21566"/>
                    <a:pt x="18572" y="21563"/>
                    <a:pt x="18579" y="21563"/>
                  </a:cubicBezTo>
                  <a:lnTo>
                    <a:pt x="18604" y="21576"/>
                  </a:lnTo>
                  <a:lnTo>
                    <a:pt x="18616" y="21541"/>
                  </a:lnTo>
                  <a:cubicBezTo>
                    <a:pt x="18626" y="21533"/>
                    <a:pt x="18637" y="21530"/>
                    <a:pt x="18648" y="21523"/>
                  </a:cubicBezTo>
                  <a:lnTo>
                    <a:pt x="18724" y="21570"/>
                  </a:lnTo>
                  <a:lnTo>
                    <a:pt x="18731" y="21598"/>
                  </a:lnTo>
                  <a:lnTo>
                    <a:pt x="18734" y="21576"/>
                  </a:lnTo>
                  <a:lnTo>
                    <a:pt x="18875" y="21659"/>
                  </a:lnTo>
                  <a:lnTo>
                    <a:pt x="18871" y="21653"/>
                  </a:lnTo>
                  <a:lnTo>
                    <a:pt x="18734" y="21570"/>
                  </a:lnTo>
                  <a:lnTo>
                    <a:pt x="18756" y="21465"/>
                  </a:lnTo>
                  <a:lnTo>
                    <a:pt x="18756" y="21465"/>
                  </a:lnTo>
                  <a:cubicBezTo>
                    <a:pt x="18752" y="21468"/>
                    <a:pt x="18749" y="21472"/>
                    <a:pt x="18745" y="21476"/>
                  </a:cubicBezTo>
                  <a:cubicBezTo>
                    <a:pt x="18738" y="21480"/>
                    <a:pt x="18731" y="21480"/>
                    <a:pt x="18719" y="21483"/>
                  </a:cubicBezTo>
                  <a:cubicBezTo>
                    <a:pt x="18734" y="21476"/>
                    <a:pt x="18745" y="21468"/>
                    <a:pt x="18756" y="21461"/>
                  </a:cubicBezTo>
                  <a:lnTo>
                    <a:pt x="18756" y="21465"/>
                  </a:lnTo>
                  <a:cubicBezTo>
                    <a:pt x="18759" y="21461"/>
                    <a:pt x="18759" y="21461"/>
                    <a:pt x="18763" y="21458"/>
                  </a:cubicBezTo>
                  <a:cubicBezTo>
                    <a:pt x="18770" y="21455"/>
                    <a:pt x="18777" y="21450"/>
                    <a:pt x="18789" y="21447"/>
                  </a:cubicBezTo>
                  <a:lnTo>
                    <a:pt x="18864" y="21616"/>
                  </a:lnTo>
                  <a:lnTo>
                    <a:pt x="18832" y="21418"/>
                  </a:lnTo>
                  <a:cubicBezTo>
                    <a:pt x="18929" y="21364"/>
                    <a:pt x="19022" y="21307"/>
                    <a:pt x="19120" y="21249"/>
                  </a:cubicBezTo>
                  <a:cubicBezTo>
                    <a:pt x="19130" y="21245"/>
                    <a:pt x="19148" y="21238"/>
                    <a:pt x="19170" y="21227"/>
                  </a:cubicBezTo>
                  <a:cubicBezTo>
                    <a:pt x="19188" y="21206"/>
                    <a:pt x="19210" y="21191"/>
                    <a:pt x="19231" y="21177"/>
                  </a:cubicBezTo>
                  <a:cubicBezTo>
                    <a:pt x="20795" y="20190"/>
                    <a:pt x="22171" y="18745"/>
                    <a:pt x="22986" y="16803"/>
                  </a:cubicBezTo>
                  <a:lnTo>
                    <a:pt x="22986" y="16803"/>
                  </a:lnTo>
                  <a:lnTo>
                    <a:pt x="18388" y="17607"/>
                  </a:lnTo>
                  <a:lnTo>
                    <a:pt x="18388" y="16868"/>
                  </a:lnTo>
                  <a:cubicBezTo>
                    <a:pt x="18462" y="16744"/>
                    <a:pt x="18539" y="16614"/>
                    <a:pt x="18619" y="16614"/>
                  </a:cubicBezTo>
                  <a:cubicBezTo>
                    <a:pt x="18625" y="16614"/>
                    <a:pt x="18631" y="16615"/>
                    <a:pt x="18637" y="16616"/>
                  </a:cubicBezTo>
                  <a:cubicBezTo>
                    <a:pt x="18594" y="16530"/>
                    <a:pt x="18590" y="16425"/>
                    <a:pt x="18601" y="16313"/>
                  </a:cubicBezTo>
                  <a:cubicBezTo>
                    <a:pt x="18608" y="16274"/>
                    <a:pt x="18611" y="16230"/>
                    <a:pt x="18641" y="16194"/>
                  </a:cubicBezTo>
                  <a:cubicBezTo>
                    <a:pt x="18662" y="16166"/>
                    <a:pt x="18698" y="16101"/>
                    <a:pt x="18731" y="16043"/>
                  </a:cubicBezTo>
                  <a:cubicBezTo>
                    <a:pt x="18860" y="15809"/>
                    <a:pt x="18987" y="15539"/>
                    <a:pt x="18947" y="15225"/>
                  </a:cubicBezTo>
                  <a:cubicBezTo>
                    <a:pt x="18961" y="15202"/>
                    <a:pt x="18971" y="15193"/>
                    <a:pt x="18978" y="15193"/>
                  </a:cubicBezTo>
                  <a:cubicBezTo>
                    <a:pt x="19002" y="15193"/>
                    <a:pt x="18992" y="15302"/>
                    <a:pt x="19021" y="15302"/>
                  </a:cubicBezTo>
                  <a:cubicBezTo>
                    <a:pt x="19025" y="15302"/>
                    <a:pt x="19030" y="15300"/>
                    <a:pt x="19037" y="15294"/>
                  </a:cubicBezTo>
                  <a:cubicBezTo>
                    <a:pt x="18997" y="15128"/>
                    <a:pt x="19030" y="14952"/>
                    <a:pt x="19145" y="14638"/>
                  </a:cubicBezTo>
                  <a:lnTo>
                    <a:pt x="19156" y="14681"/>
                  </a:lnTo>
                  <a:cubicBezTo>
                    <a:pt x="19256" y="14227"/>
                    <a:pt x="19343" y="13903"/>
                    <a:pt x="19433" y="13568"/>
                  </a:cubicBezTo>
                  <a:cubicBezTo>
                    <a:pt x="19527" y="13229"/>
                    <a:pt x="19624" y="12880"/>
                    <a:pt x="19722" y="12358"/>
                  </a:cubicBezTo>
                  <a:lnTo>
                    <a:pt x="19722" y="12358"/>
                  </a:lnTo>
                  <a:lnTo>
                    <a:pt x="19617" y="12423"/>
                  </a:lnTo>
                  <a:cubicBezTo>
                    <a:pt x="19627" y="12368"/>
                    <a:pt x="19639" y="12325"/>
                    <a:pt x="19649" y="12285"/>
                  </a:cubicBezTo>
                  <a:cubicBezTo>
                    <a:pt x="19660" y="12250"/>
                    <a:pt x="19671" y="12220"/>
                    <a:pt x="19678" y="12195"/>
                  </a:cubicBezTo>
                  <a:cubicBezTo>
                    <a:pt x="19696" y="12142"/>
                    <a:pt x="19714" y="12105"/>
                    <a:pt x="19732" y="12055"/>
                  </a:cubicBezTo>
                  <a:cubicBezTo>
                    <a:pt x="19718" y="12018"/>
                    <a:pt x="19706" y="12003"/>
                    <a:pt x="19695" y="12003"/>
                  </a:cubicBezTo>
                  <a:cubicBezTo>
                    <a:pt x="19667" y="12003"/>
                    <a:pt x="19650" y="12119"/>
                    <a:pt x="19632" y="12235"/>
                  </a:cubicBezTo>
                  <a:cubicBezTo>
                    <a:pt x="19612" y="12354"/>
                    <a:pt x="19591" y="12475"/>
                    <a:pt x="19556" y="12475"/>
                  </a:cubicBezTo>
                  <a:cubicBezTo>
                    <a:pt x="19544" y="12475"/>
                    <a:pt x="19531" y="12461"/>
                    <a:pt x="19516" y="12430"/>
                  </a:cubicBezTo>
                  <a:cubicBezTo>
                    <a:pt x="19545" y="12393"/>
                    <a:pt x="19570" y="12343"/>
                    <a:pt x="19595" y="12282"/>
                  </a:cubicBezTo>
                  <a:cubicBezTo>
                    <a:pt x="19617" y="12220"/>
                    <a:pt x="19635" y="12149"/>
                    <a:pt x="19649" y="12066"/>
                  </a:cubicBezTo>
                  <a:cubicBezTo>
                    <a:pt x="19667" y="11983"/>
                    <a:pt x="19682" y="11893"/>
                    <a:pt x="19692" y="11799"/>
                  </a:cubicBezTo>
                  <a:cubicBezTo>
                    <a:pt x="19703" y="11706"/>
                    <a:pt x="19718" y="11612"/>
                    <a:pt x="19725" y="11515"/>
                  </a:cubicBezTo>
                  <a:cubicBezTo>
                    <a:pt x="19743" y="11320"/>
                    <a:pt x="19765" y="11133"/>
                    <a:pt x="19786" y="10978"/>
                  </a:cubicBezTo>
                  <a:cubicBezTo>
                    <a:pt x="19800" y="10902"/>
                    <a:pt x="19815" y="10833"/>
                    <a:pt x="19837" y="10780"/>
                  </a:cubicBezTo>
                  <a:cubicBezTo>
                    <a:pt x="19855" y="10722"/>
                    <a:pt x="19876" y="10682"/>
                    <a:pt x="19905" y="10657"/>
                  </a:cubicBezTo>
                  <a:cubicBezTo>
                    <a:pt x="19910" y="10544"/>
                    <a:pt x="19899" y="10514"/>
                    <a:pt x="19883" y="10514"/>
                  </a:cubicBezTo>
                  <a:cubicBezTo>
                    <a:pt x="19866" y="10514"/>
                    <a:pt x="19843" y="10548"/>
                    <a:pt x="19826" y="10548"/>
                  </a:cubicBezTo>
                  <a:cubicBezTo>
                    <a:pt x="19810" y="10548"/>
                    <a:pt x="19800" y="10519"/>
                    <a:pt x="19805" y="10405"/>
                  </a:cubicBezTo>
                  <a:lnTo>
                    <a:pt x="19865" y="10315"/>
                  </a:lnTo>
                  <a:lnTo>
                    <a:pt x="19790" y="10225"/>
                  </a:lnTo>
                  <a:cubicBezTo>
                    <a:pt x="19808" y="9998"/>
                    <a:pt x="19880" y="9879"/>
                    <a:pt x="19930" y="9872"/>
                  </a:cubicBezTo>
                  <a:lnTo>
                    <a:pt x="19930" y="9872"/>
                  </a:lnTo>
                  <a:cubicBezTo>
                    <a:pt x="19923" y="9926"/>
                    <a:pt x="19945" y="10030"/>
                    <a:pt x="19948" y="10092"/>
                  </a:cubicBezTo>
                  <a:cubicBezTo>
                    <a:pt x="19966" y="10016"/>
                    <a:pt x="19973" y="9926"/>
                    <a:pt x="19973" y="9829"/>
                  </a:cubicBezTo>
                  <a:cubicBezTo>
                    <a:pt x="19973" y="9782"/>
                    <a:pt x="19970" y="9735"/>
                    <a:pt x="19970" y="9684"/>
                  </a:cubicBezTo>
                  <a:cubicBezTo>
                    <a:pt x="19966" y="9659"/>
                    <a:pt x="19966" y="9638"/>
                    <a:pt x="19966" y="9613"/>
                  </a:cubicBezTo>
                  <a:cubicBezTo>
                    <a:pt x="19963" y="9588"/>
                    <a:pt x="19959" y="9566"/>
                    <a:pt x="19959" y="9540"/>
                  </a:cubicBezTo>
                  <a:cubicBezTo>
                    <a:pt x="19941" y="9375"/>
                    <a:pt x="19920" y="9230"/>
                    <a:pt x="19920" y="9162"/>
                  </a:cubicBezTo>
                  <a:cubicBezTo>
                    <a:pt x="19920" y="9212"/>
                    <a:pt x="19916" y="9263"/>
                    <a:pt x="19913" y="9310"/>
                  </a:cubicBezTo>
                  <a:lnTo>
                    <a:pt x="19901" y="9483"/>
                  </a:lnTo>
                  <a:cubicBezTo>
                    <a:pt x="19858" y="9000"/>
                    <a:pt x="19818" y="8467"/>
                    <a:pt x="19728" y="7940"/>
                  </a:cubicBezTo>
                  <a:cubicBezTo>
                    <a:pt x="19645" y="7415"/>
                    <a:pt x="19509" y="6896"/>
                    <a:pt x="19311" y="6467"/>
                  </a:cubicBezTo>
                  <a:cubicBezTo>
                    <a:pt x="19303" y="6492"/>
                    <a:pt x="19296" y="6522"/>
                    <a:pt x="19289" y="6547"/>
                  </a:cubicBezTo>
                  <a:cubicBezTo>
                    <a:pt x="19217" y="6384"/>
                    <a:pt x="19166" y="6269"/>
                    <a:pt x="19138" y="6176"/>
                  </a:cubicBezTo>
                  <a:cubicBezTo>
                    <a:pt x="19105" y="6081"/>
                    <a:pt x="19080" y="6013"/>
                    <a:pt x="19062" y="5938"/>
                  </a:cubicBezTo>
                  <a:cubicBezTo>
                    <a:pt x="19055" y="5902"/>
                    <a:pt x="19044" y="5865"/>
                    <a:pt x="19033" y="5822"/>
                  </a:cubicBezTo>
                  <a:cubicBezTo>
                    <a:pt x="19026" y="5800"/>
                    <a:pt x="19022" y="5779"/>
                    <a:pt x="19015" y="5757"/>
                  </a:cubicBezTo>
                  <a:cubicBezTo>
                    <a:pt x="19008" y="5736"/>
                    <a:pt x="18997" y="5711"/>
                    <a:pt x="18987" y="5685"/>
                  </a:cubicBezTo>
                  <a:cubicBezTo>
                    <a:pt x="18968" y="5635"/>
                    <a:pt x="18947" y="5577"/>
                    <a:pt x="18914" y="5513"/>
                  </a:cubicBezTo>
                  <a:cubicBezTo>
                    <a:pt x="18900" y="5481"/>
                    <a:pt x="18885" y="5444"/>
                    <a:pt x="18867" y="5404"/>
                  </a:cubicBezTo>
                  <a:cubicBezTo>
                    <a:pt x="18846" y="5368"/>
                    <a:pt x="18824" y="5329"/>
                    <a:pt x="18799" y="5286"/>
                  </a:cubicBezTo>
                  <a:lnTo>
                    <a:pt x="18799" y="5286"/>
                  </a:lnTo>
                  <a:lnTo>
                    <a:pt x="18824" y="5308"/>
                  </a:lnTo>
                  <a:cubicBezTo>
                    <a:pt x="18759" y="5235"/>
                    <a:pt x="18694" y="5149"/>
                    <a:pt x="18637" y="5052"/>
                  </a:cubicBezTo>
                  <a:lnTo>
                    <a:pt x="18547" y="4907"/>
                  </a:lnTo>
                  <a:cubicBezTo>
                    <a:pt x="18529" y="4879"/>
                    <a:pt x="18515" y="4849"/>
                    <a:pt x="18496" y="4821"/>
                  </a:cubicBezTo>
                  <a:lnTo>
                    <a:pt x="18496" y="4821"/>
                  </a:lnTo>
                  <a:cubicBezTo>
                    <a:pt x="18514" y="4839"/>
                    <a:pt x="18526" y="4846"/>
                    <a:pt x="18534" y="4846"/>
                  </a:cubicBezTo>
                  <a:cubicBezTo>
                    <a:pt x="18556" y="4846"/>
                    <a:pt x="18539" y="4778"/>
                    <a:pt x="18525" y="4713"/>
                  </a:cubicBezTo>
                  <a:cubicBezTo>
                    <a:pt x="18510" y="4655"/>
                    <a:pt x="18496" y="4598"/>
                    <a:pt x="18517" y="4598"/>
                  </a:cubicBezTo>
                  <a:cubicBezTo>
                    <a:pt x="18527" y="4598"/>
                    <a:pt x="18545" y="4611"/>
                    <a:pt x="18576" y="4644"/>
                  </a:cubicBezTo>
                  <a:cubicBezTo>
                    <a:pt x="18457" y="4486"/>
                    <a:pt x="18374" y="4392"/>
                    <a:pt x="18320" y="4331"/>
                  </a:cubicBezTo>
                  <a:cubicBezTo>
                    <a:pt x="18262" y="4270"/>
                    <a:pt x="18230" y="4244"/>
                    <a:pt x="18201" y="4227"/>
                  </a:cubicBezTo>
                  <a:cubicBezTo>
                    <a:pt x="18172" y="4209"/>
                    <a:pt x="18147" y="4197"/>
                    <a:pt x="18100" y="4172"/>
                  </a:cubicBezTo>
                  <a:lnTo>
                    <a:pt x="18093" y="4172"/>
                  </a:lnTo>
                  <a:lnTo>
                    <a:pt x="18003" y="4028"/>
                  </a:lnTo>
                  <a:lnTo>
                    <a:pt x="18003" y="4028"/>
                  </a:lnTo>
                  <a:lnTo>
                    <a:pt x="18014" y="4140"/>
                  </a:lnTo>
                  <a:cubicBezTo>
                    <a:pt x="17989" y="4126"/>
                    <a:pt x="17956" y="4111"/>
                    <a:pt x="17920" y="4086"/>
                  </a:cubicBezTo>
                  <a:cubicBezTo>
                    <a:pt x="17927" y="4057"/>
                    <a:pt x="17934" y="4028"/>
                    <a:pt x="17946" y="4003"/>
                  </a:cubicBezTo>
                  <a:cubicBezTo>
                    <a:pt x="17884" y="3971"/>
                    <a:pt x="17833" y="3949"/>
                    <a:pt x="17780" y="3913"/>
                  </a:cubicBezTo>
                  <a:cubicBezTo>
                    <a:pt x="17725" y="3877"/>
                    <a:pt x="17668" y="3827"/>
                    <a:pt x="17570" y="3737"/>
                  </a:cubicBezTo>
                  <a:cubicBezTo>
                    <a:pt x="17567" y="3733"/>
                    <a:pt x="17563" y="3730"/>
                    <a:pt x="17560" y="3725"/>
                  </a:cubicBezTo>
                  <a:cubicBezTo>
                    <a:pt x="17560" y="3725"/>
                    <a:pt x="17557" y="3725"/>
                    <a:pt x="17557" y="3722"/>
                  </a:cubicBezTo>
                  <a:lnTo>
                    <a:pt x="17552" y="3718"/>
                  </a:lnTo>
                  <a:cubicBezTo>
                    <a:pt x="17563" y="3712"/>
                    <a:pt x="17570" y="3704"/>
                    <a:pt x="17582" y="3700"/>
                  </a:cubicBezTo>
                  <a:lnTo>
                    <a:pt x="17582" y="3700"/>
                  </a:lnTo>
                  <a:cubicBezTo>
                    <a:pt x="17574" y="3708"/>
                    <a:pt x="17567" y="3715"/>
                    <a:pt x="17567" y="3722"/>
                  </a:cubicBezTo>
                  <a:lnTo>
                    <a:pt x="17570" y="3725"/>
                  </a:lnTo>
                  <a:cubicBezTo>
                    <a:pt x="17574" y="3730"/>
                    <a:pt x="17578" y="3730"/>
                    <a:pt x="17582" y="3733"/>
                  </a:cubicBezTo>
                  <a:cubicBezTo>
                    <a:pt x="17585" y="3733"/>
                    <a:pt x="17589" y="3737"/>
                    <a:pt x="17595" y="3740"/>
                  </a:cubicBezTo>
                  <a:cubicBezTo>
                    <a:pt x="17620" y="3754"/>
                    <a:pt x="17635" y="3759"/>
                    <a:pt x="17646" y="3759"/>
                  </a:cubicBezTo>
                  <a:cubicBezTo>
                    <a:pt x="17655" y="3759"/>
                    <a:pt x="17662" y="3756"/>
                    <a:pt x="17668" y="3751"/>
                  </a:cubicBezTo>
                  <a:cubicBezTo>
                    <a:pt x="17672" y="3751"/>
                    <a:pt x="17672" y="3747"/>
                    <a:pt x="17675" y="3744"/>
                  </a:cubicBezTo>
                  <a:lnTo>
                    <a:pt x="17678" y="3744"/>
                  </a:lnTo>
                  <a:lnTo>
                    <a:pt x="17686" y="3740"/>
                  </a:lnTo>
                  <a:lnTo>
                    <a:pt x="17704" y="3740"/>
                  </a:lnTo>
                  <a:cubicBezTo>
                    <a:pt x="17725" y="3737"/>
                    <a:pt x="17747" y="3737"/>
                    <a:pt x="17765" y="3737"/>
                  </a:cubicBezTo>
                  <a:cubicBezTo>
                    <a:pt x="17783" y="3737"/>
                    <a:pt x="17798" y="3740"/>
                    <a:pt x="17805" y="3747"/>
                  </a:cubicBezTo>
                  <a:cubicBezTo>
                    <a:pt x="17812" y="3751"/>
                    <a:pt x="17812" y="3755"/>
                    <a:pt x="17816" y="3762"/>
                  </a:cubicBezTo>
                  <a:lnTo>
                    <a:pt x="17816" y="3769"/>
                  </a:lnTo>
                  <a:cubicBezTo>
                    <a:pt x="17823" y="3773"/>
                    <a:pt x="17833" y="3780"/>
                    <a:pt x="17841" y="3783"/>
                  </a:cubicBezTo>
                  <a:cubicBezTo>
                    <a:pt x="17844" y="3787"/>
                    <a:pt x="17855" y="3790"/>
                    <a:pt x="17866" y="3798"/>
                  </a:cubicBezTo>
                  <a:lnTo>
                    <a:pt x="17866" y="3787"/>
                  </a:lnTo>
                  <a:cubicBezTo>
                    <a:pt x="17866" y="3783"/>
                    <a:pt x="17863" y="3780"/>
                    <a:pt x="17863" y="3776"/>
                  </a:cubicBezTo>
                  <a:lnTo>
                    <a:pt x="17884" y="3773"/>
                  </a:lnTo>
                  <a:cubicBezTo>
                    <a:pt x="17895" y="3769"/>
                    <a:pt x="17909" y="3765"/>
                    <a:pt x="17920" y="3762"/>
                  </a:cubicBezTo>
                  <a:cubicBezTo>
                    <a:pt x="17941" y="3755"/>
                    <a:pt x="17963" y="3747"/>
                    <a:pt x="17981" y="3740"/>
                  </a:cubicBezTo>
                  <a:cubicBezTo>
                    <a:pt x="18021" y="3725"/>
                    <a:pt x="18049" y="3712"/>
                    <a:pt x="18079" y="3697"/>
                  </a:cubicBezTo>
                  <a:cubicBezTo>
                    <a:pt x="18132" y="3668"/>
                    <a:pt x="18169" y="3639"/>
                    <a:pt x="18208" y="3603"/>
                  </a:cubicBezTo>
                  <a:cubicBezTo>
                    <a:pt x="18227" y="3585"/>
                    <a:pt x="18244" y="3571"/>
                    <a:pt x="18262" y="3552"/>
                  </a:cubicBezTo>
                  <a:cubicBezTo>
                    <a:pt x="18266" y="3549"/>
                    <a:pt x="18270" y="3546"/>
                    <a:pt x="18273" y="3542"/>
                  </a:cubicBezTo>
                  <a:lnTo>
                    <a:pt x="18280" y="3535"/>
                  </a:lnTo>
                  <a:cubicBezTo>
                    <a:pt x="18284" y="3531"/>
                    <a:pt x="18291" y="3527"/>
                    <a:pt x="18295" y="3524"/>
                  </a:cubicBezTo>
                  <a:cubicBezTo>
                    <a:pt x="18313" y="3514"/>
                    <a:pt x="18330" y="3499"/>
                    <a:pt x="18345" y="3488"/>
                  </a:cubicBezTo>
                  <a:cubicBezTo>
                    <a:pt x="18417" y="3437"/>
                    <a:pt x="18482" y="3394"/>
                    <a:pt x="18551" y="3366"/>
                  </a:cubicBezTo>
                  <a:lnTo>
                    <a:pt x="18551" y="3362"/>
                  </a:lnTo>
                  <a:cubicBezTo>
                    <a:pt x="18621" y="3331"/>
                    <a:pt x="18693" y="3313"/>
                    <a:pt x="18773" y="3313"/>
                  </a:cubicBezTo>
                  <a:cubicBezTo>
                    <a:pt x="18787" y="3313"/>
                    <a:pt x="18800" y="3314"/>
                    <a:pt x="18814" y="3315"/>
                  </a:cubicBezTo>
                  <a:cubicBezTo>
                    <a:pt x="18864" y="3230"/>
                    <a:pt x="18855" y="3199"/>
                    <a:pt x="18810" y="3199"/>
                  </a:cubicBezTo>
                  <a:cubicBezTo>
                    <a:pt x="18808" y="3199"/>
                    <a:pt x="18805" y="3199"/>
                    <a:pt x="18802" y="3200"/>
                  </a:cubicBezTo>
                  <a:lnTo>
                    <a:pt x="18810" y="2998"/>
                  </a:lnTo>
                  <a:cubicBezTo>
                    <a:pt x="18842" y="2987"/>
                    <a:pt x="18879" y="2980"/>
                    <a:pt x="18914" y="2977"/>
                  </a:cubicBezTo>
                  <a:lnTo>
                    <a:pt x="19181" y="2940"/>
                  </a:lnTo>
                  <a:lnTo>
                    <a:pt x="18911" y="2671"/>
                  </a:lnTo>
                  <a:cubicBezTo>
                    <a:pt x="18882" y="2641"/>
                    <a:pt x="18860" y="2616"/>
                    <a:pt x="18832" y="2588"/>
                  </a:cubicBezTo>
                  <a:cubicBezTo>
                    <a:pt x="18806" y="2558"/>
                    <a:pt x="18777" y="2530"/>
                    <a:pt x="18745" y="2498"/>
                  </a:cubicBezTo>
                  <a:cubicBezTo>
                    <a:pt x="18684" y="2436"/>
                    <a:pt x="18608" y="2375"/>
                    <a:pt x="18508" y="2313"/>
                  </a:cubicBezTo>
                  <a:lnTo>
                    <a:pt x="18154" y="2101"/>
                  </a:lnTo>
                  <a:lnTo>
                    <a:pt x="18147" y="2130"/>
                  </a:lnTo>
                  <a:cubicBezTo>
                    <a:pt x="18136" y="2126"/>
                    <a:pt x="18129" y="2122"/>
                    <a:pt x="18119" y="2119"/>
                  </a:cubicBezTo>
                  <a:lnTo>
                    <a:pt x="18093" y="2115"/>
                  </a:lnTo>
                  <a:lnTo>
                    <a:pt x="18086" y="2112"/>
                  </a:lnTo>
                  <a:lnTo>
                    <a:pt x="18082" y="2112"/>
                  </a:lnTo>
                  <a:cubicBezTo>
                    <a:pt x="18054" y="2109"/>
                    <a:pt x="18024" y="2109"/>
                    <a:pt x="17992" y="2109"/>
                  </a:cubicBezTo>
                  <a:cubicBezTo>
                    <a:pt x="17959" y="2104"/>
                    <a:pt x="17924" y="2104"/>
                    <a:pt x="17891" y="2097"/>
                  </a:cubicBezTo>
                  <a:cubicBezTo>
                    <a:pt x="17863" y="2090"/>
                    <a:pt x="17833" y="2076"/>
                    <a:pt x="17819" y="2054"/>
                  </a:cubicBezTo>
                  <a:cubicBezTo>
                    <a:pt x="17773" y="2076"/>
                    <a:pt x="17729" y="2083"/>
                    <a:pt x="17700" y="2087"/>
                  </a:cubicBezTo>
                  <a:cubicBezTo>
                    <a:pt x="17668" y="2087"/>
                    <a:pt x="17643" y="2087"/>
                    <a:pt x="17621" y="2083"/>
                  </a:cubicBezTo>
                  <a:cubicBezTo>
                    <a:pt x="17614" y="2082"/>
                    <a:pt x="17606" y="2082"/>
                    <a:pt x="17598" y="2082"/>
                  </a:cubicBezTo>
                  <a:cubicBezTo>
                    <a:pt x="17557" y="2082"/>
                    <a:pt x="17508" y="2092"/>
                    <a:pt x="17391" y="2141"/>
                  </a:cubicBezTo>
                  <a:cubicBezTo>
                    <a:pt x="17535" y="2141"/>
                    <a:pt x="17672" y="2147"/>
                    <a:pt x="17798" y="2162"/>
                  </a:cubicBezTo>
                  <a:cubicBezTo>
                    <a:pt x="17747" y="2162"/>
                    <a:pt x="17686" y="2166"/>
                    <a:pt x="17617" y="2173"/>
                  </a:cubicBezTo>
                  <a:cubicBezTo>
                    <a:pt x="17545" y="2180"/>
                    <a:pt x="17466" y="2191"/>
                    <a:pt x="17376" y="2198"/>
                  </a:cubicBezTo>
                  <a:cubicBezTo>
                    <a:pt x="17289" y="2209"/>
                    <a:pt x="17196" y="2212"/>
                    <a:pt x="17103" y="2217"/>
                  </a:cubicBezTo>
                  <a:cubicBezTo>
                    <a:pt x="17055" y="2220"/>
                    <a:pt x="17008" y="2220"/>
                    <a:pt x="16965" y="2220"/>
                  </a:cubicBezTo>
                  <a:cubicBezTo>
                    <a:pt x="16922" y="2220"/>
                    <a:pt x="16879" y="2217"/>
                    <a:pt x="16843" y="2217"/>
                  </a:cubicBezTo>
                  <a:cubicBezTo>
                    <a:pt x="16810" y="2217"/>
                    <a:pt x="16782" y="2209"/>
                    <a:pt x="16760" y="2205"/>
                  </a:cubicBezTo>
                  <a:cubicBezTo>
                    <a:pt x="16822" y="2191"/>
                    <a:pt x="16922" y="2177"/>
                    <a:pt x="17012" y="2159"/>
                  </a:cubicBezTo>
                  <a:cubicBezTo>
                    <a:pt x="17081" y="2147"/>
                    <a:pt x="17146" y="2141"/>
                    <a:pt x="17196" y="2134"/>
                  </a:cubicBezTo>
                  <a:cubicBezTo>
                    <a:pt x="17193" y="2125"/>
                    <a:pt x="17176" y="2121"/>
                    <a:pt x="17151" y="2121"/>
                  </a:cubicBezTo>
                  <a:cubicBezTo>
                    <a:pt x="17143" y="2121"/>
                    <a:pt x="17134" y="2122"/>
                    <a:pt x="17124" y="2122"/>
                  </a:cubicBezTo>
                  <a:cubicBezTo>
                    <a:pt x="17084" y="2126"/>
                    <a:pt x="17038" y="2130"/>
                    <a:pt x="16995" y="2134"/>
                  </a:cubicBezTo>
                  <a:cubicBezTo>
                    <a:pt x="16977" y="2137"/>
                    <a:pt x="16960" y="2138"/>
                    <a:pt x="16948" y="2138"/>
                  </a:cubicBezTo>
                  <a:cubicBezTo>
                    <a:pt x="16933" y="2138"/>
                    <a:pt x="16925" y="2136"/>
                    <a:pt x="16930" y="2130"/>
                  </a:cubicBezTo>
                  <a:cubicBezTo>
                    <a:pt x="17020" y="2104"/>
                    <a:pt x="17095" y="2090"/>
                    <a:pt x="17156" y="2079"/>
                  </a:cubicBezTo>
                  <a:cubicBezTo>
                    <a:pt x="17218" y="2065"/>
                    <a:pt x="17271" y="2061"/>
                    <a:pt x="17322" y="2058"/>
                  </a:cubicBezTo>
                  <a:cubicBezTo>
                    <a:pt x="17356" y="2056"/>
                    <a:pt x="17391" y="2056"/>
                    <a:pt x="17426" y="2056"/>
                  </a:cubicBezTo>
                  <a:cubicBezTo>
                    <a:pt x="17462" y="2056"/>
                    <a:pt x="17499" y="2056"/>
                    <a:pt x="17538" y="2054"/>
                  </a:cubicBezTo>
                  <a:cubicBezTo>
                    <a:pt x="17614" y="2054"/>
                    <a:pt x="17700" y="2051"/>
                    <a:pt x="17787" y="2032"/>
                  </a:cubicBezTo>
                  <a:cubicBezTo>
                    <a:pt x="17787" y="2014"/>
                    <a:pt x="17765" y="2011"/>
                    <a:pt x="17729" y="2011"/>
                  </a:cubicBezTo>
                  <a:cubicBezTo>
                    <a:pt x="17697" y="2014"/>
                    <a:pt x="17646" y="2018"/>
                    <a:pt x="17607" y="2022"/>
                  </a:cubicBezTo>
                  <a:cubicBezTo>
                    <a:pt x="17582" y="2024"/>
                    <a:pt x="17560" y="2026"/>
                    <a:pt x="17547" y="2026"/>
                  </a:cubicBezTo>
                  <a:cubicBezTo>
                    <a:pt x="17538" y="2026"/>
                    <a:pt x="17533" y="2025"/>
                    <a:pt x="17535" y="2022"/>
                  </a:cubicBezTo>
                  <a:cubicBezTo>
                    <a:pt x="17538" y="2016"/>
                    <a:pt x="17564" y="2006"/>
                    <a:pt x="17619" y="1989"/>
                  </a:cubicBezTo>
                  <a:lnTo>
                    <a:pt x="17619" y="1989"/>
                  </a:lnTo>
                  <a:cubicBezTo>
                    <a:pt x="17509" y="2022"/>
                    <a:pt x="17433" y="2033"/>
                    <a:pt x="17384" y="2036"/>
                  </a:cubicBezTo>
                  <a:cubicBezTo>
                    <a:pt x="17364" y="2038"/>
                    <a:pt x="17349" y="2039"/>
                    <a:pt x="17335" y="2039"/>
                  </a:cubicBezTo>
                  <a:cubicBezTo>
                    <a:pt x="17306" y="2039"/>
                    <a:pt x="17288" y="2035"/>
                    <a:pt x="17264" y="2035"/>
                  </a:cubicBezTo>
                  <a:cubicBezTo>
                    <a:pt x="17259" y="2035"/>
                    <a:pt x="17253" y="2035"/>
                    <a:pt x="17246" y="2036"/>
                  </a:cubicBezTo>
                  <a:cubicBezTo>
                    <a:pt x="17232" y="2036"/>
                    <a:pt x="17218" y="2036"/>
                    <a:pt x="17199" y="2039"/>
                  </a:cubicBezTo>
                  <a:lnTo>
                    <a:pt x="17196" y="2039"/>
                  </a:lnTo>
                  <a:cubicBezTo>
                    <a:pt x="17196" y="2036"/>
                    <a:pt x="17199" y="2032"/>
                    <a:pt x="17199" y="2032"/>
                  </a:cubicBezTo>
                  <a:cubicBezTo>
                    <a:pt x="17203" y="2029"/>
                    <a:pt x="17206" y="2026"/>
                    <a:pt x="17206" y="2022"/>
                  </a:cubicBezTo>
                  <a:cubicBezTo>
                    <a:pt x="17214" y="2007"/>
                    <a:pt x="17199" y="1996"/>
                    <a:pt x="17160" y="1989"/>
                  </a:cubicBezTo>
                  <a:lnTo>
                    <a:pt x="17384" y="1946"/>
                  </a:lnTo>
                  <a:cubicBezTo>
                    <a:pt x="17376" y="1943"/>
                    <a:pt x="17358" y="1936"/>
                    <a:pt x="17351" y="1924"/>
                  </a:cubicBezTo>
                  <a:cubicBezTo>
                    <a:pt x="17344" y="1917"/>
                    <a:pt x="17347" y="1899"/>
                    <a:pt x="17376" y="1881"/>
                  </a:cubicBezTo>
                  <a:cubicBezTo>
                    <a:pt x="17413" y="1888"/>
                    <a:pt x="17452" y="1892"/>
                    <a:pt x="17495" y="1892"/>
                  </a:cubicBezTo>
                  <a:cubicBezTo>
                    <a:pt x="17520" y="1892"/>
                    <a:pt x="17546" y="1891"/>
                    <a:pt x="17574" y="1888"/>
                  </a:cubicBezTo>
                  <a:cubicBezTo>
                    <a:pt x="17535" y="1885"/>
                    <a:pt x="17549" y="1866"/>
                    <a:pt x="17582" y="1849"/>
                  </a:cubicBezTo>
                  <a:cubicBezTo>
                    <a:pt x="17610" y="1831"/>
                    <a:pt x="17665" y="1809"/>
                    <a:pt x="17711" y="1791"/>
                  </a:cubicBezTo>
                  <a:cubicBezTo>
                    <a:pt x="17761" y="1773"/>
                    <a:pt x="17808" y="1758"/>
                    <a:pt x="17841" y="1748"/>
                  </a:cubicBezTo>
                  <a:cubicBezTo>
                    <a:pt x="17873" y="1733"/>
                    <a:pt x="17891" y="1723"/>
                    <a:pt x="17895" y="1705"/>
                  </a:cubicBezTo>
                  <a:lnTo>
                    <a:pt x="17895" y="1705"/>
                  </a:lnTo>
                  <a:cubicBezTo>
                    <a:pt x="17851" y="1733"/>
                    <a:pt x="17819" y="1751"/>
                    <a:pt x="17787" y="1758"/>
                  </a:cubicBezTo>
                  <a:cubicBezTo>
                    <a:pt x="17755" y="1766"/>
                    <a:pt x="17725" y="1770"/>
                    <a:pt x="17693" y="1770"/>
                  </a:cubicBezTo>
                  <a:cubicBezTo>
                    <a:pt x="17665" y="1766"/>
                    <a:pt x="17635" y="1763"/>
                    <a:pt x="17600" y="1763"/>
                  </a:cubicBezTo>
                  <a:cubicBezTo>
                    <a:pt x="17563" y="1763"/>
                    <a:pt x="17524" y="1766"/>
                    <a:pt x="17462" y="1788"/>
                  </a:cubicBezTo>
                  <a:cubicBezTo>
                    <a:pt x="17480" y="1755"/>
                    <a:pt x="17509" y="1726"/>
                    <a:pt x="17538" y="1701"/>
                  </a:cubicBezTo>
                  <a:cubicBezTo>
                    <a:pt x="17570" y="1676"/>
                    <a:pt x="17603" y="1658"/>
                    <a:pt x="17639" y="1643"/>
                  </a:cubicBezTo>
                  <a:cubicBezTo>
                    <a:pt x="17704" y="1618"/>
                    <a:pt x="17773" y="1611"/>
                    <a:pt x="17833" y="1611"/>
                  </a:cubicBezTo>
                  <a:cubicBezTo>
                    <a:pt x="17882" y="1611"/>
                    <a:pt x="17929" y="1616"/>
                    <a:pt x="17972" y="1616"/>
                  </a:cubicBezTo>
                  <a:cubicBezTo>
                    <a:pt x="17982" y="1616"/>
                    <a:pt x="17993" y="1616"/>
                    <a:pt x="18003" y="1615"/>
                  </a:cubicBezTo>
                  <a:cubicBezTo>
                    <a:pt x="18014" y="1615"/>
                    <a:pt x="18024" y="1615"/>
                    <a:pt x="18036" y="1611"/>
                  </a:cubicBezTo>
                  <a:cubicBezTo>
                    <a:pt x="18042" y="1611"/>
                    <a:pt x="18046" y="1607"/>
                    <a:pt x="18054" y="1607"/>
                  </a:cubicBezTo>
                  <a:cubicBezTo>
                    <a:pt x="18057" y="1607"/>
                    <a:pt x="18061" y="1607"/>
                    <a:pt x="18061" y="1604"/>
                  </a:cubicBezTo>
                  <a:cubicBezTo>
                    <a:pt x="18061" y="1604"/>
                    <a:pt x="18061" y="1604"/>
                    <a:pt x="18061" y="1604"/>
                  </a:cubicBezTo>
                  <a:cubicBezTo>
                    <a:pt x="18063" y="1604"/>
                    <a:pt x="18069" y="1596"/>
                    <a:pt x="18075" y="1593"/>
                  </a:cubicBezTo>
                  <a:cubicBezTo>
                    <a:pt x="18082" y="1585"/>
                    <a:pt x="18086" y="1579"/>
                    <a:pt x="18093" y="1572"/>
                  </a:cubicBezTo>
                  <a:cubicBezTo>
                    <a:pt x="18179" y="1474"/>
                    <a:pt x="18277" y="1352"/>
                    <a:pt x="18388" y="1211"/>
                  </a:cubicBezTo>
                  <a:lnTo>
                    <a:pt x="18388" y="1211"/>
                  </a:lnTo>
                  <a:cubicBezTo>
                    <a:pt x="18313" y="1301"/>
                    <a:pt x="18197" y="1427"/>
                    <a:pt x="18114" y="1503"/>
                  </a:cubicBezTo>
                  <a:cubicBezTo>
                    <a:pt x="18089" y="1525"/>
                    <a:pt x="18068" y="1542"/>
                    <a:pt x="18049" y="1557"/>
                  </a:cubicBezTo>
                  <a:cubicBezTo>
                    <a:pt x="18046" y="1560"/>
                    <a:pt x="18039" y="1560"/>
                    <a:pt x="18036" y="1564"/>
                  </a:cubicBezTo>
                  <a:lnTo>
                    <a:pt x="18032" y="1564"/>
                  </a:lnTo>
                  <a:cubicBezTo>
                    <a:pt x="18028" y="1560"/>
                    <a:pt x="18024" y="1560"/>
                    <a:pt x="18021" y="1557"/>
                  </a:cubicBezTo>
                  <a:cubicBezTo>
                    <a:pt x="18017" y="1553"/>
                    <a:pt x="18014" y="1547"/>
                    <a:pt x="18014" y="1542"/>
                  </a:cubicBezTo>
                  <a:lnTo>
                    <a:pt x="18014" y="1535"/>
                  </a:lnTo>
                  <a:cubicBezTo>
                    <a:pt x="18017" y="1528"/>
                    <a:pt x="18021" y="1525"/>
                    <a:pt x="18024" y="1517"/>
                  </a:cubicBezTo>
                  <a:cubicBezTo>
                    <a:pt x="18032" y="1503"/>
                    <a:pt x="18042" y="1489"/>
                    <a:pt x="18054" y="1470"/>
                  </a:cubicBezTo>
                  <a:cubicBezTo>
                    <a:pt x="18162" y="1362"/>
                    <a:pt x="18284" y="1236"/>
                    <a:pt x="18400" y="1121"/>
                  </a:cubicBezTo>
                  <a:cubicBezTo>
                    <a:pt x="18518" y="1002"/>
                    <a:pt x="18633" y="887"/>
                    <a:pt x="18716" y="807"/>
                  </a:cubicBezTo>
                  <a:cubicBezTo>
                    <a:pt x="18835" y="664"/>
                    <a:pt x="18907" y="569"/>
                    <a:pt x="18943" y="519"/>
                  </a:cubicBezTo>
                  <a:cubicBezTo>
                    <a:pt x="18937" y="474"/>
                    <a:pt x="18931" y="457"/>
                    <a:pt x="18923" y="457"/>
                  </a:cubicBezTo>
                  <a:cubicBezTo>
                    <a:pt x="18913" y="457"/>
                    <a:pt x="18902" y="492"/>
                    <a:pt x="18889" y="534"/>
                  </a:cubicBezTo>
                  <a:cubicBezTo>
                    <a:pt x="18835" y="584"/>
                    <a:pt x="18777" y="639"/>
                    <a:pt x="18745" y="664"/>
                  </a:cubicBezTo>
                  <a:cubicBezTo>
                    <a:pt x="18735" y="672"/>
                    <a:pt x="18727" y="676"/>
                    <a:pt x="18723" y="676"/>
                  </a:cubicBezTo>
                  <a:cubicBezTo>
                    <a:pt x="18714" y="676"/>
                    <a:pt x="18722" y="655"/>
                    <a:pt x="18759" y="606"/>
                  </a:cubicBezTo>
                  <a:cubicBezTo>
                    <a:pt x="18781" y="588"/>
                    <a:pt x="18802" y="574"/>
                    <a:pt x="18821" y="556"/>
                  </a:cubicBezTo>
                  <a:cubicBezTo>
                    <a:pt x="18828" y="523"/>
                    <a:pt x="18835" y="494"/>
                    <a:pt x="18839" y="469"/>
                  </a:cubicBezTo>
                  <a:cubicBezTo>
                    <a:pt x="18839" y="454"/>
                    <a:pt x="18842" y="444"/>
                    <a:pt x="18842" y="429"/>
                  </a:cubicBezTo>
                  <a:lnTo>
                    <a:pt x="18842" y="426"/>
                  </a:lnTo>
                  <a:lnTo>
                    <a:pt x="18839" y="423"/>
                  </a:lnTo>
                  <a:lnTo>
                    <a:pt x="18839" y="418"/>
                  </a:lnTo>
                  <a:cubicBezTo>
                    <a:pt x="18835" y="415"/>
                    <a:pt x="18832" y="415"/>
                    <a:pt x="18832" y="411"/>
                  </a:cubicBezTo>
                  <a:cubicBezTo>
                    <a:pt x="18810" y="393"/>
                    <a:pt x="18781" y="379"/>
                    <a:pt x="18745" y="365"/>
                  </a:cubicBezTo>
                  <a:cubicBezTo>
                    <a:pt x="18673" y="339"/>
                    <a:pt x="18565" y="321"/>
                    <a:pt x="18464" y="278"/>
                  </a:cubicBezTo>
                  <a:lnTo>
                    <a:pt x="18616" y="206"/>
                  </a:lnTo>
                  <a:cubicBezTo>
                    <a:pt x="18611" y="202"/>
                    <a:pt x="18611" y="199"/>
                    <a:pt x="18608" y="195"/>
                  </a:cubicBezTo>
                  <a:cubicBezTo>
                    <a:pt x="18429" y="156"/>
                    <a:pt x="18305" y="142"/>
                    <a:pt x="18212" y="142"/>
                  </a:cubicBezTo>
                  <a:cubicBezTo>
                    <a:pt x="18099" y="142"/>
                    <a:pt x="18032" y="163"/>
                    <a:pt x="17971" y="185"/>
                  </a:cubicBezTo>
                  <a:cubicBezTo>
                    <a:pt x="17916" y="202"/>
                    <a:pt x="17863" y="220"/>
                    <a:pt x="17783" y="224"/>
                  </a:cubicBezTo>
                  <a:cubicBezTo>
                    <a:pt x="17763" y="226"/>
                    <a:pt x="17742" y="227"/>
                    <a:pt x="17718" y="227"/>
                  </a:cubicBezTo>
                  <a:cubicBezTo>
                    <a:pt x="17694" y="227"/>
                    <a:pt x="17668" y="226"/>
                    <a:pt x="17639" y="224"/>
                  </a:cubicBezTo>
                  <a:cubicBezTo>
                    <a:pt x="17578" y="220"/>
                    <a:pt x="17506" y="213"/>
                    <a:pt x="17416" y="202"/>
                  </a:cubicBezTo>
                  <a:cubicBezTo>
                    <a:pt x="17495" y="185"/>
                    <a:pt x="17582" y="163"/>
                    <a:pt x="17665" y="145"/>
                  </a:cubicBezTo>
                  <a:cubicBezTo>
                    <a:pt x="17708" y="137"/>
                    <a:pt x="17755" y="127"/>
                    <a:pt x="17798" y="120"/>
                  </a:cubicBezTo>
                  <a:lnTo>
                    <a:pt x="17924" y="102"/>
                  </a:lnTo>
                  <a:cubicBezTo>
                    <a:pt x="17896" y="99"/>
                    <a:pt x="17870" y="96"/>
                    <a:pt x="17842" y="96"/>
                  </a:cubicBezTo>
                  <a:cubicBezTo>
                    <a:pt x="17830" y="96"/>
                    <a:pt x="17818" y="97"/>
                    <a:pt x="17805" y="98"/>
                  </a:cubicBezTo>
                  <a:lnTo>
                    <a:pt x="17682" y="98"/>
                  </a:lnTo>
                  <a:lnTo>
                    <a:pt x="17437" y="102"/>
                  </a:lnTo>
                  <a:cubicBezTo>
                    <a:pt x="17506" y="69"/>
                    <a:pt x="17578" y="33"/>
                    <a:pt x="17650" y="1"/>
                  </a:cubicBezTo>
                  <a:close/>
                </a:path>
              </a:pathLst>
            </a:custGeom>
            <a:solidFill>
              <a:srgbClr val="65C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8222767" y="2117362"/>
              <a:ext cx="5191" cy="3545"/>
            </a:xfrm>
            <a:custGeom>
              <a:avLst/>
              <a:gdLst/>
              <a:ahLst/>
              <a:cxnLst/>
              <a:rect l="l" t="t" r="r" b="b"/>
              <a:pathLst>
                <a:path w="123" h="84" extrusionOk="0">
                  <a:moveTo>
                    <a:pt x="7" y="0"/>
                  </a:moveTo>
                  <a:lnTo>
                    <a:pt x="1" y="12"/>
                  </a:lnTo>
                  <a:lnTo>
                    <a:pt x="119" y="83"/>
                  </a:lnTo>
                  <a:lnTo>
                    <a:pt x="122" y="6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B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8227916" y="2118290"/>
              <a:ext cx="971" cy="2617"/>
            </a:xfrm>
            <a:custGeom>
              <a:avLst/>
              <a:gdLst/>
              <a:ahLst/>
              <a:cxnLst/>
              <a:rect l="l" t="t" r="r" b="b"/>
              <a:pathLst>
                <a:path w="23" h="62" extrusionOk="0">
                  <a:moveTo>
                    <a:pt x="12" y="0"/>
                  </a:moveTo>
                  <a:lnTo>
                    <a:pt x="0" y="47"/>
                  </a:lnTo>
                  <a:lnTo>
                    <a:pt x="22" y="6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B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8233993" y="2119050"/>
              <a:ext cx="971" cy="1857"/>
            </a:xfrm>
            <a:custGeom>
              <a:avLst/>
              <a:gdLst/>
              <a:ahLst/>
              <a:cxnLst/>
              <a:rect l="l" t="t" r="r" b="b"/>
              <a:pathLst>
                <a:path w="23" h="44" extrusionOk="0">
                  <a:moveTo>
                    <a:pt x="1" y="0"/>
                  </a:moveTo>
                  <a:lnTo>
                    <a:pt x="8" y="37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8279320" y="1632653"/>
              <a:ext cx="506" cy="2026"/>
            </a:xfrm>
            <a:custGeom>
              <a:avLst/>
              <a:gdLst/>
              <a:ahLst/>
              <a:cxnLst/>
              <a:rect l="l" t="t" r="r" b="b"/>
              <a:pathLst>
                <a:path w="12" h="48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5"/>
                    <a:pt x="4" y="33"/>
                    <a:pt x="1" y="47"/>
                  </a:cubicBezTo>
                  <a:cubicBezTo>
                    <a:pt x="1" y="48"/>
                    <a:pt x="2" y="48"/>
                    <a:pt x="3" y="48"/>
                  </a:cubicBezTo>
                  <a:cubicBezTo>
                    <a:pt x="11" y="48"/>
                    <a:pt x="11" y="27"/>
                    <a:pt x="11" y="1"/>
                  </a:cubicBezTo>
                  <a:close/>
                </a:path>
              </a:pathLst>
            </a:custGeom>
            <a:solidFill>
              <a:srgbClr val="FFB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7839597" y="2136354"/>
              <a:ext cx="1055" cy="928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1" y="1"/>
                  </a:moveTo>
                  <a:cubicBezTo>
                    <a:pt x="17" y="15"/>
                    <a:pt x="23" y="21"/>
                    <a:pt x="24" y="21"/>
                  </a:cubicBezTo>
                  <a:cubicBezTo>
                    <a:pt x="24" y="21"/>
                    <a:pt x="19" y="15"/>
                    <a:pt x="11" y="4"/>
                  </a:cubicBezTo>
                  <a:cubicBezTo>
                    <a:pt x="8" y="1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FFB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8278560" y="1592517"/>
              <a:ext cx="211" cy="971"/>
            </a:xfrm>
            <a:custGeom>
              <a:avLst/>
              <a:gdLst/>
              <a:ahLst/>
              <a:cxnLst/>
              <a:rect l="l" t="t" r="r" b="b"/>
              <a:pathLst>
                <a:path w="5" h="23" extrusionOk="0">
                  <a:moveTo>
                    <a:pt x="1" y="22"/>
                  </a:moveTo>
                  <a:cubicBezTo>
                    <a:pt x="1" y="15"/>
                    <a:pt x="1" y="7"/>
                    <a:pt x="4" y="1"/>
                  </a:cubicBezTo>
                  <a:cubicBezTo>
                    <a:pt x="1" y="7"/>
                    <a:pt x="1" y="15"/>
                    <a:pt x="1" y="22"/>
                  </a:cubicBezTo>
                  <a:close/>
                </a:path>
              </a:pathLst>
            </a:custGeom>
            <a:solidFill>
              <a:srgbClr val="FFB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7757679" y="2111580"/>
              <a:ext cx="6415" cy="5824"/>
            </a:xfrm>
            <a:custGeom>
              <a:avLst/>
              <a:gdLst/>
              <a:ahLst/>
              <a:cxnLst/>
              <a:rect l="l" t="t" r="r" b="b"/>
              <a:pathLst>
                <a:path w="152" h="138" extrusionOk="0">
                  <a:moveTo>
                    <a:pt x="18" y="1"/>
                  </a:moveTo>
                  <a:lnTo>
                    <a:pt x="18" y="1"/>
                  </a:lnTo>
                  <a:cubicBezTo>
                    <a:pt x="0" y="19"/>
                    <a:pt x="25" y="59"/>
                    <a:pt x="151" y="137"/>
                  </a:cubicBezTo>
                  <a:cubicBezTo>
                    <a:pt x="75" y="76"/>
                    <a:pt x="40" y="33"/>
                    <a:pt x="18" y="1"/>
                  </a:cubicBezTo>
                  <a:close/>
                </a:path>
              </a:pathLst>
            </a:custGeom>
            <a:solidFill>
              <a:srgbClr val="FFB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8138359" y="2148719"/>
              <a:ext cx="13421" cy="3039"/>
            </a:xfrm>
            <a:custGeom>
              <a:avLst/>
              <a:gdLst/>
              <a:ahLst/>
              <a:cxnLst/>
              <a:rect l="l" t="t" r="r" b="b"/>
              <a:pathLst>
                <a:path w="318" h="72" extrusionOk="0">
                  <a:moveTo>
                    <a:pt x="318" y="0"/>
                  </a:moveTo>
                  <a:lnTo>
                    <a:pt x="220" y="7"/>
                  </a:lnTo>
                  <a:lnTo>
                    <a:pt x="1" y="72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FFB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7996680" y="2174970"/>
              <a:ext cx="7175" cy="5233"/>
            </a:xfrm>
            <a:custGeom>
              <a:avLst/>
              <a:gdLst/>
              <a:ahLst/>
              <a:cxnLst/>
              <a:rect l="l" t="t" r="r" b="b"/>
              <a:pathLst>
                <a:path w="170" h="124" extrusionOk="0">
                  <a:moveTo>
                    <a:pt x="18" y="1"/>
                  </a:moveTo>
                  <a:lnTo>
                    <a:pt x="0" y="123"/>
                  </a:lnTo>
                  <a:cubicBezTo>
                    <a:pt x="58" y="109"/>
                    <a:pt x="115" y="98"/>
                    <a:pt x="170" y="84"/>
                  </a:cubicBezTo>
                  <a:cubicBezTo>
                    <a:pt x="76" y="59"/>
                    <a:pt x="69" y="37"/>
                    <a:pt x="18" y="1"/>
                  </a:cubicBezTo>
                  <a:close/>
                </a:path>
              </a:pathLst>
            </a:custGeom>
            <a:solidFill>
              <a:srgbClr val="FFB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7937510" y="2176067"/>
              <a:ext cx="36127" cy="3376"/>
            </a:xfrm>
            <a:custGeom>
              <a:avLst/>
              <a:gdLst/>
              <a:ahLst/>
              <a:cxnLst/>
              <a:rect l="l" t="t" r="r" b="b"/>
              <a:pathLst>
                <a:path w="856" h="80" extrusionOk="0">
                  <a:moveTo>
                    <a:pt x="531" y="1"/>
                  </a:moveTo>
                  <a:cubicBezTo>
                    <a:pt x="491" y="29"/>
                    <a:pt x="1" y="22"/>
                    <a:pt x="451" y="79"/>
                  </a:cubicBezTo>
                  <a:cubicBezTo>
                    <a:pt x="494" y="51"/>
                    <a:pt x="855" y="65"/>
                    <a:pt x="531" y="1"/>
                  </a:cubicBezTo>
                  <a:close/>
                </a:path>
              </a:pathLst>
            </a:custGeom>
            <a:solidFill>
              <a:srgbClr val="FFB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31"/>
          <p:cNvGrpSpPr/>
          <p:nvPr/>
        </p:nvGrpSpPr>
        <p:grpSpPr>
          <a:xfrm>
            <a:off x="6141066" y="3375297"/>
            <a:ext cx="379105" cy="419841"/>
            <a:chOff x="3320575" y="1922800"/>
            <a:chExt cx="1661286" cy="1839796"/>
          </a:xfrm>
        </p:grpSpPr>
        <p:sp>
          <p:nvSpPr>
            <p:cNvPr id="822" name="Google Shape;822;p31"/>
            <p:cNvSpPr/>
            <p:nvPr/>
          </p:nvSpPr>
          <p:spPr>
            <a:xfrm>
              <a:off x="3583620" y="3163534"/>
              <a:ext cx="8975" cy="21710"/>
            </a:xfrm>
            <a:custGeom>
              <a:avLst/>
              <a:gdLst/>
              <a:ahLst/>
              <a:cxnLst/>
              <a:rect l="l" t="t" r="r" b="b"/>
              <a:pathLst>
                <a:path w="117" h="283" extrusionOk="0">
                  <a:moveTo>
                    <a:pt x="9" y="1"/>
                  </a:moveTo>
                  <a:cubicBezTo>
                    <a:pt x="6" y="1"/>
                    <a:pt x="3" y="2"/>
                    <a:pt x="1" y="5"/>
                  </a:cubicBezTo>
                  <a:lnTo>
                    <a:pt x="77" y="283"/>
                  </a:lnTo>
                  <a:cubicBezTo>
                    <a:pt x="84" y="214"/>
                    <a:pt x="117" y="193"/>
                    <a:pt x="80" y="48"/>
                  </a:cubicBezTo>
                  <a:lnTo>
                    <a:pt x="80" y="48"/>
                  </a:lnTo>
                  <a:cubicBezTo>
                    <a:pt x="76" y="57"/>
                    <a:pt x="71" y="61"/>
                    <a:pt x="67" y="61"/>
                  </a:cubicBezTo>
                  <a:cubicBezTo>
                    <a:pt x="48" y="61"/>
                    <a:pt x="27" y="1"/>
                    <a:pt x="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3408640" y="3305220"/>
              <a:ext cx="7134" cy="14575"/>
            </a:xfrm>
            <a:custGeom>
              <a:avLst/>
              <a:gdLst/>
              <a:ahLst/>
              <a:cxnLst/>
              <a:rect l="l" t="t" r="r" b="b"/>
              <a:pathLst>
                <a:path w="93" h="190" extrusionOk="0">
                  <a:moveTo>
                    <a:pt x="20" y="0"/>
                  </a:moveTo>
                  <a:cubicBezTo>
                    <a:pt x="2" y="0"/>
                    <a:pt x="1" y="28"/>
                    <a:pt x="23" y="143"/>
                  </a:cubicBezTo>
                  <a:cubicBezTo>
                    <a:pt x="42" y="176"/>
                    <a:pt x="57" y="190"/>
                    <a:pt x="67" y="190"/>
                  </a:cubicBezTo>
                  <a:cubicBezTo>
                    <a:pt x="92" y="190"/>
                    <a:pt x="93" y="109"/>
                    <a:pt x="70" y="17"/>
                  </a:cubicBezTo>
                  <a:cubicBezTo>
                    <a:pt x="48" y="10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3615149" y="2924807"/>
              <a:ext cx="15879" cy="31836"/>
            </a:xfrm>
            <a:custGeom>
              <a:avLst/>
              <a:gdLst/>
              <a:ahLst/>
              <a:cxnLst/>
              <a:rect l="l" t="t" r="r" b="b"/>
              <a:pathLst>
                <a:path w="207" h="415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46" y="91"/>
                    <a:pt x="134" y="115"/>
                    <a:pt x="112" y="115"/>
                  </a:cubicBezTo>
                  <a:cubicBezTo>
                    <a:pt x="88" y="115"/>
                    <a:pt x="52" y="84"/>
                    <a:pt x="28" y="84"/>
                  </a:cubicBezTo>
                  <a:cubicBezTo>
                    <a:pt x="12" y="84"/>
                    <a:pt x="0" y="98"/>
                    <a:pt x="0" y="141"/>
                  </a:cubicBezTo>
                  <a:cubicBezTo>
                    <a:pt x="7" y="138"/>
                    <a:pt x="12" y="137"/>
                    <a:pt x="17" y="137"/>
                  </a:cubicBezTo>
                  <a:cubicBezTo>
                    <a:pt x="77" y="137"/>
                    <a:pt x="41" y="338"/>
                    <a:pt x="98" y="412"/>
                  </a:cubicBezTo>
                  <a:cubicBezTo>
                    <a:pt x="106" y="414"/>
                    <a:pt x="113" y="414"/>
                    <a:pt x="120" y="414"/>
                  </a:cubicBezTo>
                  <a:cubicBezTo>
                    <a:pt x="151" y="414"/>
                    <a:pt x="174" y="396"/>
                    <a:pt x="191" y="375"/>
                  </a:cubicBezTo>
                  <a:cubicBezTo>
                    <a:pt x="195" y="314"/>
                    <a:pt x="198" y="253"/>
                    <a:pt x="198" y="189"/>
                  </a:cubicBezTo>
                  <a:cubicBezTo>
                    <a:pt x="188" y="159"/>
                    <a:pt x="181" y="131"/>
                    <a:pt x="191" y="106"/>
                  </a:cubicBezTo>
                  <a:lnTo>
                    <a:pt x="191" y="106"/>
                  </a:lnTo>
                  <a:cubicBezTo>
                    <a:pt x="195" y="113"/>
                    <a:pt x="198" y="119"/>
                    <a:pt x="203" y="127"/>
                  </a:cubicBezTo>
                  <a:cubicBezTo>
                    <a:pt x="203" y="102"/>
                    <a:pt x="203" y="76"/>
                    <a:pt x="206" y="55"/>
                  </a:cubicBezTo>
                  <a:cubicBezTo>
                    <a:pt x="181" y="26"/>
                    <a:pt x="159" y="4"/>
                    <a:pt x="13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3587226" y="3211249"/>
              <a:ext cx="7288" cy="25545"/>
            </a:xfrm>
            <a:custGeom>
              <a:avLst/>
              <a:gdLst/>
              <a:ahLst/>
              <a:cxnLst/>
              <a:rect l="l" t="t" r="r" b="b"/>
              <a:pathLst>
                <a:path w="95" h="333" extrusionOk="0">
                  <a:moveTo>
                    <a:pt x="37" y="1"/>
                  </a:moveTo>
                  <a:cubicBezTo>
                    <a:pt x="12" y="1"/>
                    <a:pt x="4" y="28"/>
                    <a:pt x="0" y="71"/>
                  </a:cubicBezTo>
                  <a:cubicBezTo>
                    <a:pt x="20" y="169"/>
                    <a:pt x="79" y="333"/>
                    <a:pt x="91" y="333"/>
                  </a:cubicBezTo>
                  <a:cubicBezTo>
                    <a:pt x="94" y="333"/>
                    <a:pt x="94" y="319"/>
                    <a:pt x="87" y="284"/>
                  </a:cubicBezTo>
                  <a:cubicBezTo>
                    <a:pt x="40" y="230"/>
                    <a:pt x="55" y="64"/>
                    <a:pt x="51" y="3"/>
                  </a:cubicBezTo>
                  <a:cubicBezTo>
                    <a:pt x="46" y="1"/>
                    <a:pt x="42" y="1"/>
                    <a:pt x="3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3592826" y="3207796"/>
              <a:ext cx="16877" cy="16110"/>
            </a:xfrm>
            <a:custGeom>
              <a:avLst/>
              <a:gdLst/>
              <a:ahLst/>
              <a:cxnLst/>
              <a:rect l="l" t="t" r="r" b="b"/>
              <a:pathLst>
                <a:path w="220" h="210" extrusionOk="0">
                  <a:moveTo>
                    <a:pt x="144" y="0"/>
                  </a:moveTo>
                  <a:cubicBezTo>
                    <a:pt x="113" y="0"/>
                    <a:pt x="83" y="44"/>
                    <a:pt x="52" y="44"/>
                  </a:cubicBezTo>
                  <a:cubicBezTo>
                    <a:pt x="46" y="44"/>
                    <a:pt x="39" y="42"/>
                    <a:pt x="32" y="37"/>
                  </a:cubicBezTo>
                  <a:lnTo>
                    <a:pt x="32" y="37"/>
                  </a:lnTo>
                  <a:cubicBezTo>
                    <a:pt x="57" y="141"/>
                    <a:pt x="0" y="83"/>
                    <a:pt x="35" y="210"/>
                  </a:cubicBezTo>
                  <a:cubicBezTo>
                    <a:pt x="103" y="182"/>
                    <a:pt x="107" y="93"/>
                    <a:pt x="161" y="93"/>
                  </a:cubicBezTo>
                  <a:cubicBezTo>
                    <a:pt x="176" y="93"/>
                    <a:pt x="195" y="100"/>
                    <a:pt x="220" y="116"/>
                  </a:cubicBezTo>
                  <a:cubicBezTo>
                    <a:pt x="193" y="26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3605483" y="2891284"/>
              <a:ext cx="8055" cy="9973"/>
            </a:xfrm>
            <a:custGeom>
              <a:avLst/>
              <a:gdLst/>
              <a:ahLst/>
              <a:cxnLst/>
              <a:rect l="l" t="t" r="r" b="b"/>
              <a:pathLst>
                <a:path w="105" h="130" extrusionOk="0">
                  <a:moveTo>
                    <a:pt x="42" y="1"/>
                  </a:moveTo>
                  <a:cubicBezTo>
                    <a:pt x="19" y="1"/>
                    <a:pt x="0" y="37"/>
                    <a:pt x="11" y="81"/>
                  </a:cubicBezTo>
                  <a:cubicBezTo>
                    <a:pt x="32" y="118"/>
                    <a:pt x="53" y="130"/>
                    <a:pt x="72" y="130"/>
                  </a:cubicBezTo>
                  <a:cubicBezTo>
                    <a:pt x="84" y="130"/>
                    <a:pt x="94" y="126"/>
                    <a:pt x="105" y="121"/>
                  </a:cubicBezTo>
                  <a:cubicBezTo>
                    <a:pt x="93" y="33"/>
                    <a:pt x="65" y="1"/>
                    <a:pt x="4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3596355" y="2933936"/>
              <a:ext cx="11200" cy="31069"/>
            </a:xfrm>
            <a:custGeom>
              <a:avLst/>
              <a:gdLst/>
              <a:ahLst/>
              <a:cxnLst/>
              <a:rect l="l" t="t" r="r" b="b"/>
              <a:pathLst>
                <a:path w="146" h="405" extrusionOk="0">
                  <a:moveTo>
                    <a:pt x="51" y="0"/>
                  </a:moveTo>
                  <a:cubicBezTo>
                    <a:pt x="1" y="48"/>
                    <a:pt x="4" y="188"/>
                    <a:pt x="19" y="354"/>
                  </a:cubicBezTo>
                  <a:cubicBezTo>
                    <a:pt x="21" y="352"/>
                    <a:pt x="24" y="351"/>
                    <a:pt x="27" y="351"/>
                  </a:cubicBezTo>
                  <a:cubicBezTo>
                    <a:pt x="51" y="351"/>
                    <a:pt x="96" y="404"/>
                    <a:pt x="122" y="404"/>
                  </a:cubicBezTo>
                  <a:cubicBezTo>
                    <a:pt x="137" y="404"/>
                    <a:pt x="146" y="387"/>
                    <a:pt x="141" y="332"/>
                  </a:cubicBezTo>
                  <a:cubicBezTo>
                    <a:pt x="102" y="314"/>
                    <a:pt x="51" y="40"/>
                    <a:pt x="5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3608322" y="2936851"/>
              <a:ext cx="11507" cy="23781"/>
            </a:xfrm>
            <a:custGeom>
              <a:avLst/>
              <a:gdLst/>
              <a:ahLst/>
              <a:cxnLst/>
              <a:rect l="l" t="t" r="r" b="b"/>
              <a:pathLst>
                <a:path w="150" h="310" extrusionOk="0">
                  <a:moveTo>
                    <a:pt x="12" y="1"/>
                  </a:moveTo>
                  <a:cubicBezTo>
                    <a:pt x="10" y="1"/>
                    <a:pt x="8" y="1"/>
                    <a:pt x="6" y="2"/>
                  </a:cubicBezTo>
                  <a:cubicBezTo>
                    <a:pt x="1" y="70"/>
                    <a:pt x="104" y="310"/>
                    <a:pt x="137" y="310"/>
                  </a:cubicBezTo>
                  <a:cubicBezTo>
                    <a:pt x="145" y="310"/>
                    <a:pt x="149" y="296"/>
                    <a:pt x="147" y="265"/>
                  </a:cubicBezTo>
                  <a:cubicBezTo>
                    <a:pt x="126" y="255"/>
                    <a:pt x="122" y="205"/>
                    <a:pt x="119" y="154"/>
                  </a:cubicBezTo>
                  <a:cubicBezTo>
                    <a:pt x="118" y="154"/>
                    <a:pt x="117" y="154"/>
                    <a:pt x="116" y="154"/>
                  </a:cubicBezTo>
                  <a:cubicBezTo>
                    <a:pt x="83" y="154"/>
                    <a:pt x="46" y="1"/>
                    <a:pt x="1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3588377" y="2802913"/>
              <a:ext cx="7364" cy="12811"/>
            </a:xfrm>
            <a:custGeom>
              <a:avLst/>
              <a:gdLst/>
              <a:ahLst/>
              <a:cxnLst/>
              <a:rect l="l" t="t" r="r" b="b"/>
              <a:pathLst>
                <a:path w="96" h="167" extrusionOk="0">
                  <a:moveTo>
                    <a:pt x="0" y="1"/>
                  </a:moveTo>
                  <a:lnTo>
                    <a:pt x="43" y="167"/>
                  </a:lnTo>
                  <a:cubicBezTo>
                    <a:pt x="49" y="140"/>
                    <a:pt x="57" y="134"/>
                    <a:pt x="65" y="134"/>
                  </a:cubicBezTo>
                  <a:cubicBezTo>
                    <a:pt x="72" y="134"/>
                    <a:pt x="79" y="139"/>
                    <a:pt x="84" y="139"/>
                  </a:cubicBezTo>
                  <a:cubicBezTo>
                    <a:pt x="93" y="139"/>
                    <a:pt x="96" y="124"/>
                    <a:pt x="83" y="44"/>
                  </a:cubicBezTo>
                  <a:cubicBezTo>
                    <a:pt x="66" y="22"/>
                    <a:pt x="58" y="16"/>
                    <a:pt x="52" y="16"/>
                  </a:cubicBezTo>
                  <a:cubicBezTo>
                    <a:pt x="47" y="16"/>
                    <a:pt x="44" y="22"/>
                    <a:pt x="36" y="22"/>
                  </a:cubicBezTo>
                  <a:cubicBezTo>
                    <a:pt x="29" y="22"/>
                    <a:pt x="19" y="17"/>
                    <a:pt x="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3614612" y="3197824"/>
              <a:ext cx="844" cy="3989"/>
            </a:xfrm>
            <a:custGeom>
              <a:avLst/>
              <a:gdLst/>
              <a:ahLst/>
              <a:cxnLst/>
              <a:rect l="l" t="t" r="r" b="b"/>
              <a:pathLst>
                <a:path w="11" h="52" extrusionOk="0">
                  <a:moveTo>
                    <a:pt x="5" y="0"/>
                  </a:moveTo>
                  <a:cubicBezTo>
                    <a:pt x="1" y="0"/>
                    <a:pt x="1" y="26"/>
                    <a:pt x="4" y="52"/>
                  </a:cubicBezTo>
                  <a:cubicBezTo>
                    <a:pt x="4" y="37"/>
                    <a:pt x="7" y="19"/>
                    <a:pt x="11" y="5"/>
                  </a:cubicBezTo>
                  <a:lnTo>
                    <a:pt x="7" y="2"/>
                  </a:ln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3598579" y="3241013"/>
              <a:ext cx="1458" cy="3069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8" y="1"/>
                  </a:moveTo>
                  <a:lnTo>
                    <a:pt x="8" y="1"/>
                  </a:lnTo>
                  <a:cubicBezTo>
                    <a:pt x="11" y="18"/>
                    <a:pt x="8" y="29"/>
                    <a:pt x="0" y="40"/>
                  </a:cubicBezTo>
                  <a:cubicBezTo>
                    <a:pt x="8" y="33"/>
                    <a:pt x="15" y="22"/>
                    <a:pt x="18" y="14"/>
                  </a:cubicBezTo>
                  <a:cubicBezTo>
                    <a:pt x="15" y="11"/>
                    <a:pt x="11" y="4"/>
                    <a:pt x="8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3602492" y="3221068"/>
              <a:ext cx="7978" cy="9742"/>
            </a:xfrm>
            <a:custGeom>
              <a:avLst/>
              <a:gdLst/>
              <a:ahLst/>
              <a:cxnLst/>
              <a:rect l="l" t="t" r="r" b="b"/>
              <a:pathLst>
                <a:path w="104" h="127" extrusionOk="0">
                  <a:moveTo>
                    <a:pt x="36" y="1"/>
                  </a:moveTo>
                  <a:cubicBezTo>
                    <a:pt x="12" y="1"/>
                    <a:pt x="0" y="22"/>
                    <a:pt x="32" y="127"/>
                  </a:cubicBezTo>
                  <a:cubicBezTo>
                    <a:pt x="39" y="116"/>
                    <a:pt x="50" y="116"/>
                    <a:pt x="65" y="116"/>
                  </a:cubicBezTo>
                  <a:cubicBezTo>
                    <a:pt x="79" y="83"/>
                    <a:pt x="90" y="48"/>
                    <a:pt x="104" y="5"/>
                  </a:cubicBezTo>
                  <a:lnTo>
                    <a:pt x="104" y="5"/>
                  </a:lnTo>
                  <a:cubicBezTo>
                    <a:pt x="100" y="9"/>
                    <a:pt x="94" y="10"/>
                    <a:pt x="88" y="10"/>
                  </a:cubicBezTo>
                  <a:cubicBezTo>
                    <a:pt x="72" y="10"/>
                    <a:pt x="51" y="1"/>
                    <a:pt x="36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3575949" y="3130701"/>
              <a:ext cx="12734" cy="9052"/>
            </a:xfrm>
            <a:custGeom>
              <a:avLst/>
              <a:gdLst/>
              <a:ahLst/>
              <a:cxnLst/>
              <a:rect l="l" t="t" r="r" b="b"/>
              <a:pathLst>
                <a:path w="166" h="118" extrusionOk="0">
                  <a:moveTo>
                    <a:pt x="155" y="19"/>
                  </a:moveTo>
                  <a:cubicBezTo>
                    <a:pt x="130" y="37"/>
                    <a:pt x="0" y="1"/>
                    <a:pt x="65" y="94"/>
                  </a:cubicBezTo>
                  <a:cubicBezTo>
                    <a:pt x="70" y="91"/>
                    <a:pt x="75" y="89"/>
                    <a:pt x="81" y="89"/>
                  </a:cubicBezTo>
                  <a:cubicBezTo>
                    <a:pt x="105" y="89"/>
                    <a:pt x="131" y="117"/>
                    <a:pt x="147" y="117"/>
                  </a:cubicBezTo>
                  <a:cubicBezTo>
                    <a:pt x="160" y="117"/>
                    <a:pt x="166" y="97"/>
                    <a:pt x="155" y="19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3591829" y="3125255"/>
              <a:ext cx="30915" cy="8362"/>
            </a:xfrm>
            <a:custGeom>
              <a:avLst/>
              <a:gdLst/>
              <a:ahLst/>
              <a:cxnLst/>
              <a:rect l="l" t="t" r="r" b="b"/>
              <a:pathLst>
                <a:path w="403" h="109" extrusionOk="0">
                  <a:moveTo>
                    <a:pt x="402" y="0"/>
                  </a:moveTo>
                  <a:lnTo>
                    <a:pt x="402" y="0"/>
                  </a:lnTo>
                  <a:cubicBezTo>
                    <a:pt x="308" y="40"/>
                    <a:pt x="135" y="25"/>
                    <a:pt x="56" y="68"/>
                  </a:cubicBezTo>
                  <a:cubicBezTo>
                    <a:pt x="0" y="96"/>
                    <a:pt x="32" y="105"/>
                    <a:pt x="84" y="105"/>
                  </a:cubicBezTo>
                  <a:cubicBezTo>
                    <a:pt x="133" y="105"/>
                    <a:pt x="199" y="97"/>
                    <a:pt x="229" y="90"/>
                  </a:cubicBezTo>
                  <a:cubicBezTo>
                    <a:pt x="301" y="75"/>
                    <a:pt x="380" y="108"/>
                    <a:pt x="402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3629034" y="2932862"/>
              <a:ext cx="1688" cy="6444"/>
            </a:xfrm>
            <a:custGeom>
              <a:avLst/>
              <a:gdLst/>
              <a:ahLst/>
              <a:cxnLst/>
              <a:rect l="l" t="t" r="r" b="b"/>
              <a:pathLst>
                <a:path w="22" h="84" extrusionOk="0">
                  <a:moveTo>
                    <a:pt x="10" y="1"/>
                  </a:moveTo>
                  <a:lnTo>
                    <a:pt x="10" y="1"/>
                  </a:lnTo>
                  <a:cubicBezTo>
                    <a:pt x="0" y="26"/>
                    <a:pt x="7" y="54"/>
                    <a:pt x="17" y="84"/>
                  </a:cubicBezTo>
                  <a:cubicBezTo>
                    <a:pt x="17" y="62"/>
                    <a:pt x="22" y="44"/>
                    <a:pt x="22" y="22"/>
                  </a:cubicBezTo>
                  <a:cubicBezTo>
                    <a:pt x="17" y="14"/>
                    <a:pt x="14" y="8"/>
                    <a:pt x="1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3320575" y="1922800"/>
              <a:ext cx="1661286" cy="1839796"/>
            </a:xfrm>
            <a:custGeom>
              <a:avLst/>
              <a:gdLst/>
              <a:ahLst/>
              <a:cxnLst/>
              <a:rect l="l" t="t" r="r" b="b"/>
              <a:pathLst>
                <a:path w="21656" h="23983" extrusionOk="0">
                  <a:moveTo>
                    <a:pt x="3358" y="16280"/>
                  </a:moveTo>
                  <a:cubicBezTo>
                    <a:pt x="3412" y="16363"/>
                    <a:pt x="3419" y="16432"/>
                    <a:pt x="3405" y="16503"/>
                  </a:cubicBezTo>
                  <a:cubicBezTo>
                    <a:pt x="3398" y="16543"/>
                    <a:pt x="3386" y="16579"/>
                    <a:pt x="3368" y="16618"/>
                  </a:cubicBezTo>
                  <a:cubicBezTo>
                    <a:pt x="3354" y="16658"/>
                    <a:pt x="3336" y="16698"/>
                    <a:pt x="3315" y="16741"/>
                  </a:cubicBezTo>
                  <a:cubicBezTo>
                    <a:pt x="3318" y="16687"/>
                    <a:pt x="3311" y="16593"/>
                    <a:pt x="3311" y="16503"/>
                  </a:cubicBezTo>
                  <a:cubicBezTo>
                    <a:pt x="3311" y="16413"/>
                    <a:pt x="3322" y="16327"/>
                    <a:pt x="3358" y="16280"/>
                  </a:cubicBezTo>
                  <a:close/>
                  <a:moveTo>
                    <a:pt x="11500" y="17364"/>
                  </a:moveTo>
                  <a:cubicBezTo>
                    <a:pt x="11504" y="17656"/>
                    <a:pt x="11500" y="17948"/>
                    <a:pt x="11496" y="18236"/>
                  </a:cubicBezTo>
                  <a:cubicBezTo>
                    <a:pt x="11489" y="18326"/>
                    <a:pt x="11482" y="18442"/>
                    <a:pt x="11474" y="18572"/>
                  </a:cubicBezTo>
                  <a:cubicBezTo>
                    <a:pt x="11464" y="18795"/>
                    <a:pt x="11457" y="19061"/>
                    <a:pt x="11453" y="19350"/>
                  </a:cubicBezTo>
                  <a:cubicBezTo>
                    <a:pt x="11417" y="19313"/>
                    <a:pt x="11384" y="19260"/>
                    <a:pt x="11356" y="19187"/>
                  </a:cubicBezTo>
                  <a:cubicBezTo>
                    <a:pt x="11363" y="18936"/>
                    <a:pt x="11374" y="18683"/>
                    <a:pt x="11392" y="18431"/>
                  </a:cubicBezTo>
                  <a:cubicBezTo>
                    <a:pt x="11417" y="18074"/>
                    <a:pt x="11449" y="17721"/>
                    <a:pt x="11500" y="17364"/>
                  </a:cubicBezTo>
                  <a:close/>
                  <a:moveTo>
                    <a:pt x="10055" y="19415"/>
                  </a:moveTo>
                  <a:cubicBezTo>
                    <a:pt x="10084" y="19465"/>
                    <a:pt x="10117" y="19523"/>
                    <a:pt x="10145" y="19576"/>
                  </a:cubicBezTo>
                  <a:cubicBezTo>
                    <a:pt x="10174" y="19631"/>
                    <a:pt x="10207" y="19688"/>
                    <a:pt x="10235" y="19746"/>
                  </a:cubicBezTo>
                  <a:cubicBezTo>
                    <a:pt x="10246" y="19850"/>
                    <a:pt x="10260" y="19955"/>
                    <a:pt x="10268" y="20063"/>
                  </a:cubicBezTo>
                  <a:cubicBezTo>
                    <a:pt x="10261" y="20068"/>
                    <a:pt x="10253" y="20070"/>
                    <a:pt x="10245" y="20070"/>
                  </a:cubicBezTo>
                  <a:cubicBezTo>
                    <a:pt x="10212" y="20070"/>
                    <a:pt x="10171" y="20033"/>
                    <a:pt x="10131" y="19987"/>
                  </a:cubicBezTo>
                  <a:cubicBezTo>
                    <a:pt x="10112" y="19825"/>
                    <a:pt x="10091" y="19663"/>
                    <a:pt x="10066" y="19501"/>
                  </a:cubicBezTo>
                  <a:cubicBezTo>
                    <a:pt x="10062" y="19472"/>
                    <a:pt x="10059" y="19443"/>
                    <a:pt x="10055" y="19415"/>
                  </a:cubicBezTo>
                  <a:close/>
                  <a:moveTo>
                    <a:pt x="10664" y="21756"/>
                  </a:moveTo>
                  <a:lnTo>
                    <a:pt x="10663" y="21759"/>
                  </a:lnTo>
                  <a:lnTo>
                    <a:pt x="10663" y="21759"/>
                  </a:lnTo>
                  <a:cubicBezTo>
                    <a:pt x="10663" y="21758"/>
                    <a:pt x="10664" y="21757"/>
                    <a:pt x="10664" y="21756"/>
                  </a:cubicBezTo>
                  <a:close/>
                  <a:moveTo>
                    <a:pt x="16648" y="17930"/>
                  </a:moveTo>
                  <a:lnTo>
                    <a:pt x="16648" y="17930"/>
                  </a:lnTo>
                  <a:cubicBezTo>
                    <a:pt x="16623" y="18103"/>
                    <a:pt x="16587" y="18276"/>
                    <a:pt x="16554" y="18449"/>
                  </a:cubicBezTo>
                  <a:cubicBezTo>
                    <a:pt x="16522" y="18622"/>
                    <a:pt x="16479" y="18795"/>
                    <a:pt x="16442" y="18968"/>
                  </a:cubicBezTo>
                  <a:cubicBezTo>
                    <a:pt x="16364" y="19310"/>
                    <a:pt x="16273" y="19652"/>
                    <a:pt x="16173" y="19990"/>
                  </a:cubicBezTo>
                  <a:cubicBezTo>
                    <a:pt x="16068" y="20326"/>
                    <a:pt x="15960" y="20665"/>
                    <a:pt x="15823" y="20989"/>
                  </a:cubicBezTo>
                  <a:cubicBezTo>
                    <a:pt x="15754" y="21154"/>
                    <a:pt x="15686" y="21317"/>
                    <a:pt x="15603" y="21475"/>
                  </a:cubicBezTo>
                  <a:cubicBezTo>
                    <a:pt x="15560" y="21551"/>
                    <a:pt x="15516" y="21630"/>
                    <a:pt x="15470" y="21702"/>
                  </a:cubicBezTo>
                  <a:cubicBezTo>
                    <a:pt x="15426" y="21763"/>
                    <a:pt x="15387" y="21828"/>
                    <a:pt x="15330" y="21875"/>
                  </a:cubicBezTo>
                  <a:cubicBezTo>
                    <a:pt x="15333" y="21867"/>
                    <a:pt x="15336" y="21861"/>
                    <a:pt x="15340" y="21849"/>
                  </a:cubicBezTo>
                  <a:cubicBezTo>
                    <a:pt x="15380" y="21799"/>
                    <a:pt x="15408" y="21741"/>
                    <a:pt x="15438" y="21684"/>
                  </a:cubicBezTo>
                  <a:cubicBezTo>
                    <a:pt x="15477" y="21608"/>
                    <a:pt x="15513" y="21525"/>
                    <a:pt x="15546" y="21446"/>
                  </a:cubicBezTo>
                  <a:cubicBezTo>
                    <a:pt x="15581" y="21356"/>
                    <a:pt x="15614" y="21270"/>
                    <a:pt x="15646" y="21179"/>
                  </a:cubicBezTo>
                  <a:cubicBezTo>
                    <a:pt x="15654" y="21169"/>
                    <a:pt x="15661" y="21158"/>
                    <a:pt x="15668" y="21147"/>
                  </a:cubicBezTo>
                  <a:cubicBezTo>
                    <a:pt x="15668" y="21133"/>
                    <a:pt x="15672" y="21122"/>
                    <a:pt x="15672" y="21111"/>
                  </a:cubicBezTo>
                  <a:cubicBezTo>
                    <a:pt x="15689" y="21057"/>
                    <a:pt x="15707" y="21006"/>
                    <a:pt x="15726" y="20953"/>
                  </a:cubicBezTo>
                  <a:cubicBezTo>
                    <a:pt x="15776" y="20805"/>
                    <a:pt x="15823" y="20657"/>
                    <a:pt x="15870" y="20509"/>
                  </a:cubicBezTo>
                  <a:cubicBezTo>
                    <a:pt x="15877" y="20495"/>
                    <a:pt x="15884" y="20481"/>
                    <a:pt x="15892" y="20462"/>
                  </a:cubicBezTo>
                  <a:cubicBezTo>
                    <a:pt x="15892" y="20452"/>
                    <a:pt x="15895" y="20441"/>
                    <a:pt x="15895" y="20430"/>
                  </a:cubicBezTo>
                  <a:cubicBezTo>
                    <a:pt x="15945" y="20268"/>
                    <a:pt x="15996" y="20110"/>
                    <a:pt x="16043" y="19951"/>
                  </a:cubicBezTo>
                  <a:cubicBezTo>
                    <a:pt x="16093" y="19782"/>
                    <a:pt x="16143" y="19616"/>
                    <a:pt x="16191" y="19447"/>
                  </a:cubicBezTo>
                  <a:lnTo>
                    <a:pt x="16342" y="18939"/>
                  </a:lnTo>
                  <a:cubicBezTo>
                    <a:pt x="16442" y="18604"/>
                    <a:pt x="16537" y="18265"/>
                    <a:pt x="16648" y="17930"/>
                  </a:cubicBezTo>
                  <a:close/>
                  <a:moveTo>
                    <a:pt x="15509" y="22109"/>
                  </a:moveTo>
                  <a:cubicBezTo>
                    <a:pt x="15524" y="22123"/>
                    <a:pt x="15538" y="22135"/>
                    <a:pt x="15553" y="22148"/>
                  </a:cubicBezTo>
                  <a:cubicBezTo>
                    <a:pt x="15538" y="22156"/>
                    <a:pt x="15528" y="22167"/>
                    <a:pt x="15516" y="22178"/>
                  </a:cubicBezTo>
                  <a:cubicBezTo>
                    <a:pt x="15509" y="22181"/>
                    <a:pt x="15506" y="22185"/>
                    <a:pt x="15499" y="22188"/>
                  </a:cubicBezTo>
                  <a:lnTo>
                    <a:pt x="15509" y="22109"/>
                  </a:lnTo>
                  <a:close/>
                  <a:moveTo>
                    <a:pt x="4778" y="23460"/>
                  </a:moveTo>
                  <a:lnTo>
                    <a:pt x="4778" y="23460"/>
                  </a:lnTo>
                  <a:cubicBezTo>
                    <a:pt x="4691" y="23532"/>
                    <a:pt x="4525" y="23572"/>
                    <a:pt x="4334" y="23590"/>
                  </a:cubicBezTo>
                  <a:cubicBezTo>
                    <a:pt x="4460" y="23540"/>
                    <a:pt x="4608" y="23492"/>
                    <a:pt x="4778" y="23460"/>
                  </a:cubicBezTo>
                  <a:close/>
                  <a:moveTo>
                    <a:pt x="15790" y="0"/>
                  </a:moveTo>
                  <a:cubicBezTo>
                    <a:pt x="15704" y="0"/>
                    <a:pt x="15657" y="11"/>
                    <a:pt x="15639" y="29"/>
                  </a:cubicBezTo>
                  <a:cubicBezTo>
                    <a:pt x="15624" y="43"/>
                    <a:pt x="15636" y="65"/>
                    <a:pt x="15672" y="87"/>
                  </a:cubicBezTo>
                  <a:cubicBezTo>
                    <a:pt x="15732" y="130"/>
                    <a:pt x="15877" y="187"/>
                    <a:pt x="16013" y="263"/>
                  </a:cubicBezTo>
                  <a:cubicBezTo>
                    <a:pt x="16158" y="338"/>
                    <a:pt x="16299" y="428"/>
                    <a:pt x="16385" y="490"/>
                  </a:cubicBezTo>
                  <a:cubicBezTo>
                    <a:pt x="16441" y="536"/>
                    <a:pt x="16476" y="564"/>
                    <a:pt x="16469" y="564"/>
                  </a:cubicBezTo>
                  <a:cubicBezTo>
                    <a:pt x="16465" y="564"/>
                    <a:pt x="16453" y="558"/>
                    <a:pt x="16428" y="544"/>
                  </a:cubicBezTo>
                  <a:lnTo>
                    <a:pt x="16428" y="544"/>
                  </a:lnTo>
                  <a:cubicBezTo>
                    <a:pt x="16466" y="594"/>
                    <a:pt x="16465" y="614"/>
                    <a:pt x="16436" y="614"/>
                  </a:cubicBezTo>
                  <a:cubicBezTo>
                    <a:pt x="16432" y="614"/>
                    <a:pt x="16426" y="613"/>
                    <a:pt x="16421" y="612"/>
                  </a:cubicBezTo>
                  <a:cubicBezTo>
                    <a:pt x="16399" y="609"/>
                    <a:pt x="16367" y="598"/>
                    <a:pt x="16334" y="584"/>
                  </a:cubicBezTo>
                  <a:cubicBezTo>
                    <a:pt x="16299" y="566"/>
                    <a:pt x="16256" y="548"/>
                    <a:pt x="16208" y="526"/>
                  </a:cubicBezTo>
                  <a:cubicBezTo>
                    <a:pt x="16025" y="443"/>
                    <a:pt x="15765" y="342"/>
                    <a:pt x="15581" y="277"/>
                  </a:cubicBezTo>
                  <a:cubicBezTo>
                    <a:pt x="15534" y="267"/>
                    <a:pt x="15491" y="245"/>
                    <a:pt x="15445" y="230"/>
                  </a:cubicBezTo>
                  <a:cubicBezTo>
                    <a:pt x="15423" y="220"/>
                    <a:pt x="15401" y="209"/>
                    <a:pt x="15376" y="198"/>
                  </a:cubicBezTo>
                  <a:cubicBezTo>
                    <a:pt x="15355" y="190"/>
                    <a:pt x="15333" y="180"/>
                    <a:pt x="15308" y="169"/>
                  </a:cubicBezTo>
                  <a:cubicBezTo>
                    <a:pt x="15261" y="144"/>
                    <a:pt x="15210" y="126"/>
                    <a:pt x="15157" y="100"/>
                  </a:cubicBezTo>
                  <a:cubicBezTo>
                    <a:pt x="15132" y="94"/>
                    <a:pt x="15102" y="82"/>
                    <a:pt x="15070" y="72"/>
                  </a:cubicBezTo>
                  <a:cubicBezTo>
                    <a:pt x="15055" y="69"/>
                    <a:pt x="15041" y="61"/>
                    <a:pt x="15023" y="57"/>
                  </a:cubicBezTo>
                  <a:cubicBezTo>
                    <a:pt x="15009" y="54"/>
                    <a:pt x="14991" y="47"/>
                    <a:pt x="14976" y="43"/>
                  </a:cubicBezTo>
                  <a:cubicBezTo>
                    <a:pt x="14890" y="23"/>
                    <a:pt x="14791" y="6"/>
                    <a:pt x="14678" y="6"/>
                  </a:cubicBezTo>
                  <a:cubicBezTo>
                    <a:pt x="14611" y="6"/>
                    <a:pt x="14539" y="12"/>
                    <a:pt x="14461" y="25"/>
                  </a:cubicBezTo>
                  <a:cubicBezTo>
                    <a:pt x="14436" y="32"/>
                    <a:pt x="14410" y="36"/>
                    <a:pt x="14382" y="43"/>
                  </a:cubicBezTo>
                  <a:cubicBezTo>
                    <a:pt x="14353" y="50"/>
                    <a:pt x="14327" y="61"/>
                    <a:pt x="14299" y="69"/>
                  </a:cubicBezTo>
                  <a:cubicBezTo>
                    <a:pt x="14241" y="87"/>
                    <a:pt x="14184" y="115"/>
                    <a:pt x="14123" y="144"/>
                  </a:cubicBezTo>
                  <a:cubicBezTo>
                    <a:pt x="14094" y="158"/>
                    <a:pt x="14061" y="180"/>
                    <a:pt x="14033" y="198"/>
                  </a:cubicBezTo>
                  <a:cubicBezTo>
                    <a:pt x="14018" y="205"/>
                    <a:pt x="14000" y="216"/>
                    <a:pt x="13986" y="227"/>
                  </a:cubicBezTo>
                  <a:cubicBezTo>
                    <a:pt x="13975" y="238"/>
                    <a:pt x="13960" y="248"/>
                    <a:pt x="13946" y="255"/>
                  </a:cubicBezTo>
                  <a:cubicBezTo>
                    <a:pt x="13921" y="277"/>
                    <a:pt x="13892" y="298"/>
                    <a:pt x="13863" y="324"/>
                  </a:cubicBezTo>
                  <a:lnTo>
                    <a:pt x="13842" y="342"/>
                  </a:lnTo>
                  <a:lnTo>
                    <a:pt x="13823" y="360"/>
                  </a:lnTo>
                  <a:cubicBezTo>
                    <a:pt x="13809" y="375"/>
                    <a:pt x="13798" y="385"/>
                    <a:pt x="13784" y="400"/>
                  </a:cubicBezTo>
                  <a:cubicBezTo>
                    <a:pt x="13827" y="356"/>
                    <a:pt x="13845" y="331"/>
                    <a:pt x="13870" y="310"/>
                  </a:cubicBezTo>
                  <a:cubicBezTo>
                    <a:pt x="13892" y="285"/>
                    <a:pt x="13913" y="260"/>
                    <a:pt x="13960" y="223"/>
                  </a:cubicBezTo>
                  <a:lnTo>
                    <a:pt x="13960" y="223"/>
                  </a:lnTo>
                  <a:cubicBezTo>
                    <a:pt x="13910" y="252"/>
                    <a:pt x="13863" y="288"/>
                    <a:pt x="13820" y="324"/>
                  </a:cubicBezTo>
                  <a:cubicBezTo>
                    <a:pt x="13780" y="360"/>
                    <a:pt x="13737" y="400"/>
                    <a:pt x="13701" y="443"/>
                  </a:cubicBezTo>
                  <a:cubicBezTo>
                    <a:pt x="13665" y="486"/>
                    <a:pt x="13632" y="533"/>
                    <a:pt x="13597" y="580"/>
                  </a:cubicBezTo>
                  <a:cubicBezTo>
                    <a:pt x="13567" y="627"/>
                    <a:pt x="13539" y="674"/>
                    <a:pt x="13510" y="724"/>
                  </a:cubicBezTo>
                  <a:cubicBezTo>
                    <a:pt x="13398" y="922"/>
                    <a:pt x="13316" y="1131"/>
                    <a:pt x="13196" y="1358"/>
                  </a:cubicBezTo>
                  <a:cubicBezTo>
                    <a:pt x="13196" y="1369"/>
                    <a:pt x="13200" y="1376"/>
                    <a:pt x="13200" y="1387"/>
                  </a:cubicBezTo>
                  <a:lnTo>
                    <a:pt x="13203" y="1401"/>
                  </a:lnTo>
                  <a:lnTo>
                    <a:pt x="13203" y="1409"/>
                  </a:lnTo>
                  <a:lnTo>
                    <a:pt x="13203" y="1412"/>
                  </a:lnTo>
                  <a:cubicBezTo>
                    <a:pt x="13211" y="1419"/>
                    <a:pt x="13211" y="1430"/>
                    <a:pt x="13215" y="1437"/>
                  </a:cubicBezTo>
                  <a:cubicBezTo>
                    <a:pt x="13222" y="1455"/>
                    <a:pt x="13222" y="1477"/>
                    <a:pt x="13222" y="1495"/>
                  </a:cubicBezTo>
                  <a:cubicBezTo>
                    <a:pt x="13222" y="1531"/>
                    <a:pt x="13215" y="1567"/>
                    <a:pt x="13211" y="1600"/>
                  </a:cubicBezTo>
                  <a:cubicBezTo>
                    <a:pt x="13203" y="1660"/>
                    <a:pt x="13208" y="1718"/>
                    <a:pt x="13280" y="1823"/>
                  </a:cubicBezTo>
                  <a:cubicBezTo>
                    <a:pt x="13283" y="1725"/>
                    <a:pt x="13290" y="1628"/>
                    <a:pt x="13305" y="1538"/>
                  </a:cubicBezTo>
                  <a:lnTo>
                    <a:pt x="13316" y="1474"/>
                  </a:lnTo>
                  <a:lnTo>
                    <a:pt x="13323" y="1441"/>
                  </a:lnTo>
                  <a:lnTo>
                    <a:pt x="13337" y="1379"/>
                  </a:lnTo>
                  <a:cubicBezTo>
                    <a:pt x="13344" y="1344"/>
                    <a:pt x="13359" y="1304"/>
                    <a:pt x="13369" y="1264"/>
                  </a:cubicBezTo>
                  <a:cubicBezTo>
                    <a:pt x="13381" y="1225"/>
                    <a:pt x="13394" y="1189"/>
                    <a:pt x="13409" y="1149"/>
                  </a:cubicBezTo>
                  <a:lnTo>
                    <a:pt x="13409" y="1149"/>
                  </a:lnTo>
                  <a:cubicBezTo>
                    <a:pt x="13402" y="1171"/>
                    <a:pt x="13394" y="1196"/>
                    <a:pt x="13388" y="1218"/>
                  </a:cubicBezTo>
                  <a:cubicBezTo>
                    <a:pt x="13384" y="1239"/>
                    <a:pt x="13376" y="1261"/>
                    <a:pt x="13373" y="1286"/>
                  </a:cubicBezTo>
                  <a:cubicBezTo>
                    <a:pt x="13363" y="1329"/>
                    <a:pt x="13355" y="1376"/>
                    <a:pt x="13351" y="1423"/>
                  </a:cubicBezTo>
                  <a:lnTo>
                    <a:pt x="13348" y="1441"/>
                  </a:lnTo>
                  <a:lnTo>
                    <a:pt x="13348" y="1455"/>
                  </a:lnTo>
                  <a:lnTo>
                    <a:pt x="13348" y="1474"/>
                  </a:lnTo>
                  <a:lnTo>
                    <a:pt x="13348" y="1520"/>
                  </a:lnTo>
                  <a:cubicBezTo>
                    <a:pt x="13351" y="1549"/>
                    <a:pt x="13351" y="1582"/>
                    <a:pt x="13351" y="1614"/>
                  </a:cubicBezTo>
                  <a:cubicBezTo>
                    <a:pt x="13363" y="1751"/>
                    <a:pt x="13369" y="1920"/>
                    <a:pt x="13381" y="2107"/>
                  </a:cubicBezTo>
                  <a:lnTo>
                    <a:pt x="13381" y="2125"/>
                  </a:lnTo>
                  <a:cubicBezTo>
                    <a:pt x="13381" y="2128"/>
                    <a:pt x="13383" y="2137"/>
                    <a:pt x="13379" y="2137"/>
                  </a:cubicBezTo>
                  <a:cubicBezTo>
                    <a:pt x="13379" y="2137"/>
                    <a:pt x="13378" y="2137"/>
                    <a:pt x="13376" y="2136"/>
                  </a:cubicBezTo>
                  <a:cubicBezTo>
                    <a:pt x="13366" y="2132"/>
                    <a:pt x="13359" y="2132"/>
                    <a:pt x="13348" y="2129"/>
                  </a:cubicBezTo>
                  <a:cubicBezTo>
                    <a:pt x="13330" y="2125"/>
                    <a:pt x="13311" y="2122"/>
                    <a:pt x="13290" y="2119"/>
                  </a:cubicBezTo>
                  <a:cubicBezTo>
                    <a:pt x="13251" y="2107"/>
                    <a:pt x="13208" y="2097"/>
                    <a:pt x="13165" y="2086"/>
                  </a:cubicBezTo>
                  <a:cubicBezTo>
                    <a:pt x="13117" y="2075"/>
                    <a:pt x="13070" y="2061"/>
                    <a:pt x="13024" y="2046"/>
                  </a:cubicBezTo>
                  <a:cubicBezTo>
                    <a:pt x="12973" y="2032"/>
                    <a:pt x="12922" y="2014"/>
                    <a:pt x="12872" y="1996"/>
                  </a:cubicBezTo>
                  <a:cubicBezTo>
                    <a:pt x="12894" y="1981"/>
                    <a:pt x="12948" y="1971"/>
                    <a:pt x="13002" y="1963"/>
                  </a:cubicBezTo>
                  <a:cubicBezTo>
                    <a:pt x="13056" y="1956"/>
                    <a:pt x="13113" y="1949"/>
                    <a:pt x="13157" y="1949"/>
                  </a:cubicBezTo>
                  <a:cubicBezTo>
                    <a:pt x="13113" y="1924"/>
                    <a:pt x="13074" y="1909"/>
                    <a:pt x="13038" y="1902"/>
                  </a:cubicBezTo>
                  <a:cubicBezTo>
                    <a:pt x="13024" y="1898"/>
                    <a:pt x="13005" y="1895"/>
                    <a:pt x="12987" y="1891"/>
                  </a:cubicBezTo>
                  <a:cubicBezTo>
                    <a:pt x="12970" y="1891"/>
                    <a:pt x="12955" y="1888"/>
                    <a:pt x="12937" y="1888"/>
                  </a:cubicBezTo>
                  <a:cubicBezTo>
                    <a:pt x="12901" y="1888"/>
                    <a:pt x="12865" y="1881"/>
                    <a:pt x="12826" y="1876"/>
                  </a:cubicBezTo>
                  <a:cubicBezTo>
                    <a:pt x="12789" y="1870"/>
                    <a:pt x="12746" y="1859"/>
                    <a:pt x="12711" y="1841"/>
                  </a:cubicBezTo>
                  <a:cubicBezTo>
                    <a:pt x="12721" y="1812"/>
                    <a:pt x="12746" y="1794"/>
                    <a:pt x="12775" y="1783"/>
                  </a:cubicBezTo>
                  <a:cubicBezTo>
                    <a:pt x="12807" y="1773"/>
                    <a:pt x="12847" y="1773"/>
                    <a:pt x="12890" y="1773"/>
                  </a:cubicBezTo>
                  <a:cubicBezTo>
                    <a:pt x="12909" y="1776"/>
                    <a:pt x="12934" y="1776"/>
                    <a:pt x="12955" y="1780"/>
                  </a:cubicBezTo>
                  <a:cubicBezTo>
                    <a:pt x="12980" y="1783"/>
                    <a:pt x="13002" y="1790"/>
                    <a:pt x="13027" y="1794"/>
                  </a:cubicBezTo>
                  <a:cubicBezTo>
                    <a:pt x="13052" y="1798"/>
                    <a:pt x="13082" y="1805"/>
                    <a:pt x="13107" y="1812"/>
                  </a:cubicBezTo>
                  <a:cubicBezTo>
                    <a:pt x="13117" y="1816"/>
                    <a:pt x="13132" y="1819"/>
                    <a:pt x="13143" y="1823"/>
                  </a:cubicBezTo>
                  <a:lnTo>
                    <a:pt x="13165" y="1826"/>
                  </a:lnTo>
                  <a:lnTo>
                    <a:pt x="13168" y="1826"/>
                  </a:lnTo>
                  <a:lnTo>
                    <a:pt x="13168" y="1823"/>
                  </a:lnTo>
                  <a:lnTo>
                    <a:pt x="13168" y="1812"/>
                  </a:lnTo>
                  <a:cubicBezTo>
                    <a:pt x="13168" y="1686"/>
                    <a:pt x="13175" y="1549"/>
                    <a:pt x="13150" y="1452"/>
                  </a:cubicBezTo>
                  <a:cubicBezTo>
                    <a:pt x="13121" y="1474"/>
                    <a:pt x="13113" y="1520"/>
                    <a:pt x="13117" y="1578"/>
                  </a:cubicBezTo>
                  <a:cubicBezTo>
                    <a:pt x="13117" y="1635"/>
                    <a:pt x="13128" y="1711"/>
                    <a:pt x="13128" y="1758"/>
                  </a:cubicBezTo>
                  <a:cubicBezTo>
                    <a:pt x="13128" y="1761"/>
                    <a:pt x="13132" y="1765"/>
                    <a:pt x="13132" y="1768"/>
                  </a:cubicBezTo>
                  <a:cubicBezTo>
                    <a:pt x="13132" y="1768"/>
                    <a:pt x="13132" y="1773"/>
                    <a:pt x="13128" y="1773"/>
                  </a:cubicBezTo>
                  <a:lnTo>
                    <a:pt x="13125" y="1773"/>
                  </a:lnTo>
                  <a:cubicBezTo>
                    <a:pt x="13121" y="1768"/>
                    <a:pt x="13113" y="1768"/>
                    <a:pt x="13110" y="1765"/>
                  </a:cubicBezTo>
                  <a:cubicBezTo>
                    <a:pt x="13100" y="1761"/>
                    <a:pt x="13092" y="1755"/>
                    <a:pt x="13082" y="1747"/>
                  </a:cubicBezTo>
                  <a:cubicBezTo>
                    <a:pt x="13067" y="1729"/>
                    <a:pt x="13056" y="1708"/>
                    <a:pt x="13045" y="1665"/>
                  </a:cubicBezTo>
                  <a:lnTo>
                    <a:pt x="13045" y="1665"/>
                  </a:lnTo>
                  <a:cubicBezTo>
                    <a:pt x="13060" y="1729"/>
                    <a:pt x="13030" y="1747"/>
                    <a:pt x="12980" y="1751"/>
                  </a:cubicBezTo>
                  <a:cubicBezTo>
                    <a:pt x="12959" y="1747"/>
                    <a:pt x="12930" y="1743"/>
                    <a:pt x="12901" y="1736"/>
                  </a:cubicBezTo>
                  <a:cubicBezTo>
                    <a:pt x="12872" y="1733"/>
                    <a:pt x="12844" y="1722"/>
                    <a:pt x="12807" y="1715"/>
                  </a:cubicBezTo>
                  <a:cubicBezTo>
                    <a:pt x="12793" y="1708"/>
                    <a:pt x="12775" y="1704"/>
                    <a:pt x="12757" y="1700"/>
                  </a:cubicBezTo>
                  <a:cubicBezTo>
                    <a:pt x="12739" y="1693"/>
                    <a:pt x="12732" y="1690"/>
                    <a:pt x="12689" y="1686"/>
                  </a:cubicBezTo>
                  <a:cubicBezTo>
                    <a:pt x="12616" y="1675"/>
                    <a:pt x="12541" y="1660"/>
                    <a:pt x="12462" y="1657"/>
                  </a:cubicBezTo>
                  <a:cubicBezTo>
                    <a:pt x="12418" y="1655"/>
                    <a:pt x="12373" y="1653"/>
                    <a:pt x="12328" y="1653"/>
                  </a:cubicBezTo>
                  <a:cubicBezTo>
                    <a:pt x="12294" y="1653"/>
                    <a:pt x="12261" y="1654"/>
                    <a:pt x="12227" y="1657"/>
                  </a:cubicBezTo>
                  <a:cubicBezTo>
                    <a:pt x="12144" y="1660"/>
                    <a:pt x="12062" y="1675"/>
                    <a:pt x="11979" y="1693"/>
                  </a:cubicBezTo>
                  <a:lnTo>
                    <a:pt x="12029" y="1589"/>
                  </a:lnTo>
                  <a:lnTo>
                    <a:pt x="12029" y="1589"/>
                  </a:lnTo>
                  <a:cubicBezTo>
                    <a:pt x="11976" y="1592"/>
                    <a:pt x="11893" y="1610"/>
                    <a:pt x="11803" y="1621"/>
                  </a:cubicBezTo>
                  <a:cubicBezTo>
                    <a:pt x="11708" y="1632"/>
                    <a:pt x="11608" y="1646"/>
                    <a:pt x="11514" y="1646"/>
                  </a:cubicBezTo>
                  <a:cubicBezTo>
                    <a:pt x="11625" y="1600"/>
                    <a:pt x="11745" y="1549"/>
                    <a:pt x="11863" y="1509"/>
                  </a:cubicBezTo>
                  <a:lnTo>
                    <a:pt x="11863" y="1509"/>
                  </a:lnTo>
                  <a:cubicBezTo>
                    <a:pt x="11730" y="1534"/>
                    <a:pt x="11601" y="1542"/>
                    <a:pt x="11473" y="1542"/>
                  </a:cubicBezTo>
                  <a:cubicBezTo>
                    <a:pt x="11340" y="1542"/>
                    <a:pt x="11208" y="1533"/>
                    <a:pt x="11075" y="1524"/>
                  </a:cubicBezTo>
                  <a:cubicBezTo>
                    <a:pt x="10962" y="1516"/>
                    <a:pt x="10849" y="1509"/>
                    <a:pt x="10736" y="1509"/>
                  </a:cubicBezTo>
                  <a:cubicBezTo>
                    <a:pt x="10592" y="1509"/>
                    <a:pt x="10448" y="1520"/>
                    <a:pt x="10307" y="1557"/>
                  </a:cubicBezTo>
                  <a:cubicBezTo>
                    <a:pt x="10376" y="1549"/>
                    <a:pt x="10433" y="1542"/>
                    <a:pt x="10488" y="1535"/>
                  </a:cubicBezTo>
                  <a:cubicBezTo>
                    <a:pt x="10541" y="1531"/>
                    <a:pt x="10584" y="1527"/>
                    <a:pt x="10628" y="1524"/>
                  </a:cubicBezTo>
                  <a:cubicBezTo>
                    <a:pt x="10667" y="1522"/>
                    <a:pt x="10702" y="1521"/>
                    <a:pt x="10732" y="1521"/>
                  </a:cubicBezTo>
                  <a:cubicBezTo>
                    <a:pt x="10761" y="1521"/>
                    <a:pt x="10787" y="1522"/>
                    <a:pt x="10808" y="1524"/>
                  </a:cubicBezTo>
                  <a:cubicBezTo>
                    <a:pt x="10887" y="1531"/>
                    <a:pt x="10902" y="1549"/>
                    <a:pt x="10895" y="1570"/>
                  </a:cubicBezTo>
                  <a:cubicBezTo>
                    <a:pt x="10880" y="1614"/>
                    <a:pt x="10790" y="1675"/>
                    <a:pt x="11017" y="1697"/>
                  </a:cubicBezTo>
                  <a:cubicBezTo>
                    <a:pt x="10855" y="1725"/>
                    <a:pt x="10722" y="1747"/>
                    <a:pt x="10610" y="1761"/>
                  </a:cubicBezTo>
                  <a:cubicBezTo>
                    <a:pt x="10498" y="1773"/>
                    <a:pt x="10408" y="1783"/>
                    <a:pt x="10333" y="1783"/>
                  </a:cubicBezTo>
                  <a:cubicBezTo>
                    <a:pt x="10253" y="1783"/>
                    <a:pt x="10188" y="1776"/>
                    <a:pt x="10131" y="1768"/>
                  </a:cubicBezTo>
                  <a:cubicBezTo>
                    <a:pt x="10073" y="1761"/>
                    <a:pt x="10019" y="1751"/>
                    <a:pt x="9965" y="1736"/>
                  </a:cubicBezTo>
                  <a:cubicBezTo>
                    <a:pt x="9860" y="1716"/>
                    <a:pt x="9752" y="1693"/>
                    <a:pt x="9594" y="1693"/>
                  </a:cubicBezTo>
                  <a:cubicBezTo>
                    <a:pt x="9584" y="1693"/>
                    <a:pt x="9573" y="1693"/>
                    <a:pt x="9562" y="1693"/>
                  </a:cubicBezTo>
                  <a:cubicBezTo>
                    <a:pt x="9392" y="1697"/>
                    <a:pt x="9166" y="1725"/>
                    <a:pt x="8841" y="1819"/>
                  </a:cubicBezTo>
                  <a:cubicBezTo>
                    <a:pt x="8880" y="1808"/>
                    <a:pt x="8928" y="1801"/>
                    <a:pt x="8975" y="1790"/>
                  </a:cubicBezTo>
                  <a:cubicBezTo>
                    <a:pt x="9050" y="1780"/>
                    <a:pt x="9129" y="1773"/>
                    <a:pt x="9191" y="1768"/>
                  </a:cubicBezTo>
                  <a:cubicBezTo>
                    <a:pt x="9199" y="1768"/>
                    <a:pt x="9208" y="1768"/>
                    <a:pt x="9216" y="1768"/>
                  </a:cubicBezTo>
                  <a:cubicBezTo>
                    <a:pt x="9325" y="1768"/>
                    <a:pt x="9372" y="1790"/>
                    <a:pt x="9234" y="1844"/>
                  </a:cubicBezTo>
                  <a:cubicBezTo>
                    <a:pt x="9166" y="1855"/>
                    <a:pt x="9090" y="1866"/>
                    <a:pt x="9014" y="1876"/>
                  </a:cubicBezTo>
                  <a:cubicBezTo>
                    <a:pt x="8938" y="1884"/>
                    <a:pt x="8859" y="1898"/>
                    <a:pt x="8783" y="1906"/>
                  </a:cubicBezTo>
                  <a:cubicBezTo>
                    <a:pt x="8712" y="1913"/>
                    <a:pt x="8639" y="1924"/>
                    <a:pt x="8574" y="1931"/>
                  </a:cubicBezTo>
                  <a:cubicBezTo>
                    <a:pt x="8509" y="1934"/>
                    <a:pt x="8452" y="1938"/>
                    <a:pt x="8405" y="1938"/>
                  </a:cubicBezTo>
                  <a:cubicBezTo>
                    <a:pt x="8290" y="1974"/>
                    <a:pt x="8203" y="2006"/>
                    <a:pt x="8145" y="2032"/>
                  </a:cubicBezTo>
                  <a:cubicBezTo>
                    <a:pt x="8085" y="2054"/>
                    <a:pt x="8052" y="2071"/>
                    <a:pt x="8034" y="2082"/>
                  </a:cubicBezTo>
                  <a:cubicBezTo>
                    <a:pt x="8002" y="2107"/>
                    <a:pt x="8042" y="2111"/>
                    <a:pt x="8099" y="2111"/>
                  </a:cubicBezTo>
                  <a:cubicBezTo>
                    <a:pt x="8133" y="2110"/>
                    <a:pt x="8175" y="2107"/>
                    <a:pt x="8209" y="2107"/>
                  </a:cubicBezTo>
                  <a:cubicBezTo>
                    <a:pt x="8287" y="2107"/>
                    <a:pt x="8333" y="2119"/>
                    <a:pt x="8203" y="2187"/>
                  </a:cubicBezTo>
                  <a:cubicBezTo>
                    <a:pt x="8184" y="2185"/>
                    <a:pt x="8165" y="2184"/>
                    <a:pt x="8147" y="2184"/>
                  </a:cubicBezTo>
                  <a:cubicBezTo>
                    <a:pt x="8002" y="2184"/>
                    <a:pt x="7903" y="2235"/>
                    <a:pt x="7804" y="2305"/>
                  </a:cubicBezTo>
                  <a:cubicBezTo>
                    <a:pt x="7749" y="2345"/>
                    <a:pt x="7691" y="2388"/>
                    <a:pt x="7627" y="2435"/>
                  </a:cubicBezTo>
                  <a:cubicBezTo>
                    <a:pt x="7562" y="2486"/>
                    <a:pt x="7487" y="2536"/>
                    <a:pt x="7393" y="2586"/>
                  </a:cubicBezTo>
                  <a:lnTo>
                    <a:pt x="7346" y="2486"/>
                  </a:lnTo>
                  <a:cubicBezTo>
                    <a:pt x="7281" y="2511"/>
                    <a:pt x="7224" y="2529"/>
                    <a:pt x="7173" y="2551"/>
                  </a:cubicBezTo>
                  <a:cubicBezTo>
                    <a:pt x="7123" y="2572"/>
                    <a:pt x="7076" y="2590"/>
                    <a:pt x="7039" y="2611"/>
                  </a:cubicBezTo>
                  <a:cubicBezTo>
                    <a:pt x="7018" y="2619"/>
                    <a:pt x="7000" y="2630"/>
                    <a:pt x="6982" y="2637"/>
                  </a:cubicBezTo>
                  <a:lnTo>
                    <a:pt x="6978" y="2641"/>
                  </a:lnTo>
                  <a:lnTo>
                    <a:pt x="6975" y="2641"/>
                  </a:lnTo>
                  <a:lnTo>
                    <a:pt x="6968" y="2644"/>
                  </a:lnTo>
                  <a:cubicBezTo>
                    <a:pt x="6964" y="2648"/>
                    <a:pt x="6961" y="2651"/>
                    <a:pt x="6956" y="2651"/>
                  </a:cubicBezTo>
                  <a:cubicBezTo>
                    <a:pt x="6946" y="2662"/>
                    <a:pt x="6935" y="2669"/>
                    <a:pt x="6925" y="2681"/>
                  </a:cubicBezTo>
                  <a:cubicBezTo>
                    <a:pt x="6885" y="2716"/>
                    <a:pt x="6878" y="2752"/>
                    <a:pt x="6870" y="2784"/>
                  </a:cubicBezTo>
                  <a:cubicBezTo>
                    <a:pt x="6860" y="2821"/>
                    <a:pt x="6853" y="2857"/>
                    <a:pt x="6813" y="2892"/>
                  </a:cubicBezTo>
                  <a:cubicBezTo>
                    <a:pt x="6795" y="2914"/>
                    <a:pt x="6766" y="2932"/>
                    <a:pt x="6730" y="2954"/>
                  </a:cubicBezTo>
                  <a:cubicBezTo>
                    <a:pt x="6712" y="2965"/>
                    <a:pt x="6690" y="2975"/>
                    <a:pt x="6669" y="2990"/>
                  </a:cubicBezTo>
                  <a:cubicBezTo>
                    <a:pt x="6654" y="2994"/>
                    <a:pt x="6643" y="3000"/>
                    <a:pt x="6629" y="3005"/>
                  </a:cubicBezTo>
                  <a:cubicBezTo>
                    <a:pt x="6625" y="3008"/>
                    <a:pt x="6618" y="3012"/>
                    <a:pt x="6611" y="3015"/>
                  </a:cubicBezTo>
                  <a:cubicBezTo>
                    <a:pt x="6607" y="3015"/>
                    <a:pt x="6607" y="3012"/>
                    <a:pt x="6607" y="3012"/>
                  </a:cubicBezTo>
                  <a:lnTo>
                    <a:pt x="6604" y="3005"/>
                  </a:lnTo>
                  <a:cubicBezTo>
                    <a:pt x="6604" y="3000"/>
                    <a:pt x="6600" y="2997"/>
                    <a:pt x="6600" y="2990"/>
                  </a:cubicBezTo>
                  <a:cubicBezTo>
                    <a:pt x="6597" y="2983"/>
                    <a:pt x="6593" y="2975"/>
                    <a:pt x="6593" y="2965"/>
                  </a:cubicBezTo>
                  <a:lnTo>
                    <a:pt x="6593" y="2965"/>
                  </a:lnTo>
                  <a:cubicBezTo>
                    <a:pt x="6597" y="2968"/>
                    <a:pt x="6600" y="2968"/>
                    <a:pt x="6607" y="2968"/>
                  </a:cubicBezTo>
                  <a:lnTo>
                    <a:pt x="6618" y="2968"/>
                  </a:lnTo>
                  <a:lnTo>
                    <a:pt x="6622" y="2972"/>
                  </a:lnTo>
                  <a:lnTo>
                    <a:pt x="6622" y="2968"/>
                  </a:lnTo>
                  <a:lnTo>
                    <a:pt x="6625" y="2965"/>
                  </a:lnTo>
                  <a:lnTo>
                    <a:pt x="6654" y="2929"/>
                  </a:lnTo>
                  <a:cubicBezTo>
                    <a:pt x="6672" y="2904"/>
                    <a:pt x="6687" y="2882"/>
                    <a:pt x="6705" y="2860"/>
                  </a:cubicBezTo>
                  <a:cubicBezTo>
                    <a:pt x="6733" y="2817"/>
                    <a:pt x="6762" y="2774"/>
                    <a:pt x="6788" y="2734"/>
                  </a:cubicBezTo>
                  <a:lnTo>
                    <a:pt x="6788" y="2734"/>
                  </a:lnTo>
                  <a:cubicBezTo>
                    <a:pt x="6762" y="2756"/>
                    <a:pt x="6737" y="2774"/>
                    <a:pt x="6715" y="2792"/>
                  </a:cubicBezTo>
                  <a:lnTo>
                    <a:pt x="6675" y="2824"/>
                  </a:lnTo>
                  <a:lnTo>
                    <a:pt x="6658" y="2839"/>
                  </a:lnTo>
                  <a:lnTo>
                    <a:pt x="6654" y="2842"/>
                  </a:lnTo>
                  <a:lnTo>
                    <a:pt x="6650" y="2839"/>
                  </a:lnTo>
                  <a:lnTo>
                    <a:pt x="6643" y="2828"/>
                  </a:lnTo>
                  <a:cubicBezTo>
                    <a:pt x="6637" y="2817"/>
                    <a:pt x="6625" y="2802"/>
                    <a:pt x="6611" y="2789"/>
                  </a:cubicBezTo>
                  <a:cubicBezTo>
                    <a:pt x="6637" y="2752"/>
                    <a:pt x="6662" y="2716"/>
                    <a:pt x="6680" y="2676"/>
                  </a:cubicBezTo>
                  <a:cubicBezTo>
                    <a:pt x="6650" y="2662"/>
                    <a:pt x="6622" y="2641"/>
                    <a:pt x="6593" y="2619"/>
                  </a:cubicBezTo>
                  <a:cubicBezTo>
                    <a:pt x="6582" y="2604"/>
                    <a:pt x="6567" y="2594"/>
                    <a:pt x="6554" y="2579"/>
                  </a:cubicBezTo>
                  <a:cubicBezTo>
                    <a:pt x="6546" y="2576"/>
                    <a:pt x="6542" y="2568"/>
                    <a:pt x="6535" y="2561"/>
                  </a:cubicBezTo>
                  <a:cubicBezTo>
                    <a:pt x="6524" y="2551"/>
                    <a:pt x="6517" y="2540"/>
                    <a:pt x="6507" y="2529"/>
                  </a:cubicBezTo>
                  <a:lnTo>
                    <a:pt x="6499" y="2521"/>
                  </a:lnTo>
                  <a:lnTo>
                    <a:pt x="6496" y="2515"/>
                  </a:lnTo>
                  <a:lnTo>
                    <a:pt x="6489" y="2508"/>
                  </a:lnTo>
                  <a:lnTo>
                    <a:pt x="6459" y="2475"/>
                  </a:lnTo>
                  <a:cubicBezTo>
                    <a:pt x="6442" y="2457"/>
                    <a:pt x="6424" y="2435"/>
                    <a:pt x="6402" y="2413"/>
                  </a:cubicBezTo>
                  <a:cubicBezTo>
                    <a:pt x="6381" y="2392"/>
                    <a:pt x="6362" y="2370"/>
                    <a:pt x="6341" y="2349"/>
                  </a:cubicBezTo>
                  <a:cubicBezTo>
                    <a:pt x="6319" y="2327"/>
                    <a:pt x="6294" y="2305"/>
                    <a:pt x="6273" y="2284"/>
                  </a:cubicBezTo>
                  <a:cubicBezTo>
                    <a:pt x="6178" y="2197"/>
                    <a:pt x="6063" y="2100"/>
                    <a:pt x="5909" y="2006"/>
                  </a:cubicBezTo>
                  <a:lnTo>
                    <a:pt x="5909" y="2006"/>
                  </a:lnTo>
                  <a:cubicBezTo>
                    <a:pt x="5937" y="2042"/>
                    <a:pt x="5937" y="2071"/>
                    <a:pt x="5915" y="2086"/>
                  </a:cubicBezTo>
                  <a:cubicBezTo>
                    <a:pt x="5904" y="2093"/>
                    <a:pt x="5882" y="2097"/>
                    <a:pt x="5853" y="2097"/>
                  </a:cubicBezTo>
                  <a:cubicBezTo>
                    <a:pt x="5836" y="2097"/>
                    <a:pt x="5816" y="2095"/>
                    <a:pt x="5794" y="2093"/>
                  </a:cubicBezTo>
                  <a:cubicBezTo>
                    <a:pt x="5761" y="2086"/>
                    <a:pt x="5724" y="2082"/>
                    <a:pt x="5685" y="2075"/>
                  </a:cubicBezTo>
                  <a:cubicBezTo>
                    <a:pt x="5664" y="2068"/>
                    <a:pt x="5642" y="2064"/>
                    <a:pt x="5621" y="2061"/>
                  </a:cubicBezTo>
                  <a:cubicBezTo>
                    <a:pt x="5595" y="2057"/>
                    <a:pt x="5570" y="2049"/>
                    <a:pt x="5541" y="2046"/>
                  </a:cubicBezTo>
                  <a:cubicBezTo>
                    <a:pt x="5526" y="2042"/>
                    <a:pt x="5513" y="2039"/>
                    <a:pt x="5498" y="2036"/>
                  </a:cubicBezTo>
                  <a:cubicBezTo>
                    <a:pt x="5483" y="2032"/>
                    <a:pt x="5469" y="2032"/>
                    <a:pt x="5455" y="2028"/>
                  </a:cubicBezTo>
                  <a:cubicBezTo>
                    <a:pt x="5426" y="2024"/>
                    <a:pt x="5393" y="2021"/>
                    <a:pt x="5361" y="2014"/>
                  </a:cubicBezTo>
                  <a:cubicBezTo>
                    <a:pt x="5328" y="2010"/>
                    <a:pt x="5296" y="2006"/>
                    <a:pt x="5260" y="2003"/>
                  </a:cubicBezTo>
                  <a:lnTo>
                    <a:pt x="5232" y="2003"/>
                  </a:lnTo>
                  <a:cubicBezTo>
                    <a:pt x="5224" y="2003"/>
                    <a:pt x="5213" y="1999"/>
                    <a:pt x="5206" y="1999"/>
                  </a:cubicBezTo>
                  <a:lnTo>
                    <a:pt x="5149" y="1999"/>
                  </a:lnTo>
                  <a:cubicBezTo>
                    <a:pt x="5098" y="1985"/>
                    <a:pt x="5062" y="1981"/>
                    <a:pt x="5040" y="1974"/>
                  </a:cubicBezTo>
                  <a:cubicBezTo>
                    <a:pt x="5015" y="1967"/>
                    <a:pt x="5004" y="1959"/>
                    <a:pt x="4997" y="1956"/>
                  </a:cubicBezTo>
                  <a:cubicBezTo>
                    <a:pt x="4986" y="1941"/>
                    <a:pt x="5001" y="1931"/>
                    <a:pt x="5001" y="1924"/>
                  </a:cubicBezTo>
                  <a:cubicBezTo>
                    <a:pt x="5001" y="1918"/>
                    <a:pt x="4991" y="1912"/>
                    <a:pt x="4952" y="1912"/>
                  </a:cubicBezTo>
                  <a:cubicBezTo>
                    <a:pt x="4943" y="1912"/>
                    <a:pt x="4933" y="1912"/>
                    <a:pt x="4921" y="1913"/>
                  </a:cubicBezTo>
                  <a:cubicBezTo>
                    <a:pt x="4886" y="1916"/>
                    <a:pt x="4838" y="1920"/>
                    <a:pt x="4773" y="1931"/>
                  </a:cubicBezTo>
                  <a:cubicBezTo>
                    <a:pt x="4708" y="1941"/>
                    <a:pt x="4626" y="1963"/>
                    <a:pt x="4529" y="1996"/>
                  </a:cubicBezTo>
                  <a:cubicBezTo>
                    <a:pt x="4608" y="1934"/>
                    <a:pt x="4698" y="1873"/>
                    <a:pt x="4828" y="1833"/>
                  </a:cubicBezTo>
                  <a:cubicBezTo>
                    <a:pt x="4881" y="1822"/>
                    <a:pt x="4939" y="1810"/>
                    <a:pt x="5005" y="1810"/>
                  </a:cubicBezTo>
                  <a:cubicBezTo>
                    <a:pt x="5019" y="1810"/>
                    <a:pt x="5033" y="1810"/>
                    <a:pt x="5047" y="1812"/>
                  </a:cubicBezTo>
                  <a:cubicBezTo>
                    <a:pt x="5069" y="1812"/>
                    <a:pt x="5091" y="1812"/>
                    <a:pt x="5112" y="1816"/>
                  </a:cubicBezTo>
                  <a:cubicBezTo>
                    <a:pt x="5134" y="1819"/>
                    <a:pt x="5155" y="1823"/>
                    <a:pt x="5177" y="1826"/>
                  </a:cubicBezTo>
                  <a:cubicBezTo>
                    <a:pt x="5202" y="1833"/>
                    <a:pt x="5224" y="1838"/>
                    <a:pt x="5249" y="1844"/>
                  </a:cubicBezTo>
                  <a:cubicBezTo>
                    <a:pt x="5275" y="1851"/>
                    <a:pt x="5296" y="1863"/>
                    <a:pt x="5321" y="1873"/>
                  </a:cubicBezTo>
                  <a:cubicBezTo>
                    <a:pt x="5335" y="1866"/>
                    <a:pt x="5353" y="1859"/>
                    <a:pt x="5379" y="1851"/>
                  </a:cubicBezTo>
                  <a:cubicBezTo>
                    <a:pt x="5400" y="1848"/>
                    <a:pt x="5430" y="1848"/>
                    <a:pt x="5458" y="1844"/>
                  </a:cubicBezTo>
                  <a:cubicBezTo>
                    <a:pt x="5491" y="1841"/>
                    <a:pt x="5519" y="1841"/>
                    <a:pt x="5545" y="1838"/>
                  </a:cubicBezTo>
                  <a:cubicBezTo>
                    <a:pt x="5570" y="1838"/>
                    <a:pt x="5591" y="1833"/>
                    <a:pt x="5606" y="1830"/>
                  </a:cubicBezTo>
                  <a:cubicBezTo>
                    <a:pt x="5448" y="1751"/>
                    <a:pt x="5246" y="1714"/>
                    <a:pt x="5047" y="1714"/>
                  </a:cubicBezTo>
                  <a:cubicBezTo>
                    <a:pt x="4938" y="1714"/>
                    <a:pt x="4830" y="1725"/>
                    <a:pt x="4730" y="1747"/>
                  </a:cubicBezTo>
                  <a:cubicBezTo>
                    <a:pt x="4442" y="1801"/>
                    <a:pt x="4216" y="1920"/>
                    <a:pt x="4075" y="1992"/>
                  </a:cubicBezTo>
                  <a:cubicBezTo>
                    <a:pt x="4103" y="1978"/>
                    <a:pt x="4133" y="1967"/>
                    <a:pt x="4161" y="1953"/>
                  </a:cubicBezTo>
                  <a:cubicBezTo>
                    <a:pt x="4190" y="1941"/>
                    <a:pt x="4223" y="1931"/>
                    <a:pt x="4251" y="1920"/>
                  </a:cubicBezTo>
                  <a:cubicBezTo>
                    <a:pt x="4309" y="1898"/>
                    <a:pt x="4363" y="1884"/>
                    <a:pt x="4402" y="1881"/>
                  </a:cubicBezTo>
                  <a:lnTo>
                    <a:pt x="4402" y="1881"/>
                  </a:lnTo>
                  <a:cubicBezTo>
                    <a:pt x="4208" y="1974"/>
                    <a:pt x="4035" y="2093"/>
                    <a:pt x="3884" y="2222"/>
                  </a:cubicBezTo>
                  <a:cubicBezTo>
                    <a:pt x="3729" y="2356"/>
                    <a:pt x="3596" y="2500"/>
                    <a:pt x="3484" y="2659"/>
                  </a:cubicBezTo>
                  <a:cubicBezTo>
                    <a:pt x="3443" y="2685"/>
                    <a:pt x="3417" y="2697"/>
                    <a:pt x="3404" y="2697"/>
                  </a:cubicBezTo>
                  <a:cubicBezTo>
                    <a:pt x="3391" y="2697"/>
                    <a:pt x="3389" y="2687"/>
                    <a:pt x="3394" y="2669"/>
                  </a:cubicBezTo>
                  <a:cubicBezTo>
                    <a:pt x="3401" y="2637"/>
                    <a:pt x="3441" y="2568"/>
                    <a:pt x="3484" y="2508"/>
                  </a:cubicBezTo>
                  <a:lnTo>
                    <a:pt x="3484" y="2508"/>
                  </a:lnTo>
                  <a:cubicBezTo>
                    <a:pt x="3398" y="2598"/>
                    <a:pt x="3343" y="2684"/>
                    <a:pt x="3278" y="2784"/>
                  </a:cubicBezTo>
                  <a:cubicBezTo>
                    <a:pt x="3221" y="2885"/>
                    <a:pt x="3156" y="2997"/>
                    <a:pt x="3073" y="3152"/>
                  </a:cubicBezTo>
                  <a:cubicBezTo>
                    <a:pt x="3059" y="3091"/>
                    <a:pt x="3027" y="3055"/>
                    <a:pt x="3030" y="2972"/>
                  </a:cubicBezTo>
                  <a:cubicBezTo>
                    <a:pt x="3034" y="2932"/>
                    <a:pt x="3044" y="2879"/>
                    <a:pt x="3077" y="2810"/>
                  </a:cubicBezTo>
                  <a:cubicBezTo>
                    <a:pt x="3092" y="2774"/>
                    <a:pt x="3109" y="2734"/>
                    <a:pt x="3135" y="2691"/>
                  </a:cubicBezTo>
                  <a:cubicBezTo>
                    <a:pt x="3163" y="2648"/>
                    <a:pt x="3195" y="2598"/>
                    <a:pt x="3235" y="2543"/>
                  </a:cubicBezTo>
                  <a:lnTo>
                    <a:pt x="3235" y="2543"/>
                  </a:lnTo>
                  <a:cubicBezTo>
                    <a:pt x="2990" y="2867"/>
                    <a:pt x="2814" y="3243"/>
                    <a:pt x="2738" y="3645"/>
                  </a:cubicBezTo>
                  <a:cubicBezTo>
                    <a:pt x="2728" y="3653"/>
                    <a:pt x="2720" y="3667"/>
                    <a:pt x="2709" y="3689"/>
                  </a:cubicBezTo>
                  <a:cubicBezTo>
                    <a:pt x="2695" y="3710"/>
                    <a:pt x="2684" y="3735"/>
                    <a:pt x="2673" y="3765"/>
                  </a:cubicBezTo>
                  <a:cubicBezTo>
                    <a:pt x="2659" y="3793"/>
                    <a:pt x="2648" y="3826"/>
                    <a:pt x="2633" y="3858"/>
                  </a:cubicBezTo>
                  <a:lnTo>
                    <a:pt x="2601" y="3956"/>
                  </a:lnTo>
                  <a:cubicBezTo>
                    <a:pt x="2576" y="4021"/>
                    <a:pt x="2562" y="4078"/>
                    <a:pt x="2547" y="4111"/>
                  </a:cubicBezTo>
                  <a:cubicBezTo>
                    <a:pt x="2542" y="4126"/>
                    <a:pt x="2537" y="4135"/>
                    <a:pt x="2532" y="4135"/>
                  </a:cubicBezTo>
                  <a:cubicBezTo>
                    <a:pt x="2527" y="4135"/>
                    <a:pt x="2522" y="4125"/>
                    <a:pt x="2518" y="4103"/>
                  </a:cubicBezTo>
                  <a:lnTo>
                    <a:pt x="2518" y="4103"/>
                  </a:lnTo>
                  <a:cubicBezTo>
                    <a:pt x="2493" y="4284"/>
                    <a:pt x="2504" y="4496"/>
                    <a:pt x="2558" y="4705"/>
                  </a:cubicBezTo>
                  <a:cubicBezTo>
                    <a:pt x="2587" y="4816"/>
                    <a:pt x="2626" y="4932"/>
                    <a:pt x="2681" y="5047"/>
                  </a:cubicBezTo>
                  <a:cubicBezTo>
                    <a:pt x="2735" y="5159"/>
                    <a:pt x="2803" y="5274"/>
                    <a:pt x="2882" y="5378"/>
                  </a:cubicBezTo>
                  <a:cubicBezTo>
                    <a:pt x="2965" y="5483"/>
                    <a:pt x="3055" y="5577"/>
                    <a:pt x="3152" y="5664"/>
                  </a:cubicBezTo>
                  <a:cubicBezTo>
                    <a:pt x="3246" y="5746"/>
                    <a:pt x="3351" y="5822"/>
                    <a:pt x="3451" y="5883"/>
                  </a:cubicBezTo>
                  <a:cubicBezTo>
                    <a:pt x="3556" y="5948"/>
                    <a:pt x="3657" y="6005"/>
                    <a:pt x="3762" y="6056"/>
                  </a:cubicBezTo>
                  <a:lnTo>
                    <a:pt x="3837" y="6091"/>
                  </a:lnTo>
                  <a:cubicBezTo>
                    <a:pt x="3862" y="6103"/>
                    <a:pt x="3887" y="6113"/>
                    <a:pt x="3913" y="6124"/>
                  </a:cubicBezTo>
                  <a:cubicBezTo>
                    <a:pt x="3935" y="6139"/>
                    <a:pt x="3942" y="6143"/>
                    <a:pt x="3948" y="6149"/>
                  </a:cubicBezTo>
                  <a:cubicBezTo>
                    <a:pt x="3967" y="6141"/>
                    <a:pt x="3990" y="6134"/>
                    <a:pt x="4031" y="6134"/>
                  </a:cubicBezTo>
                  <a:cubicBezTo>
                    <a:pt x="4039" y="6134"/>
                    <a:pt x="4047" y="6134"/>
                    <a:pt x="4057" y="6135"/>
                  </a:cubicBezTo>
                  <a:cubicBezTo>
                    <a:pt x="4093" y="6146"/>
                    <a:pt x="4121" y="6161"/>
                    <a:pt x="4151" y="6168"/>
                  </a:cubicBezTo>
                  <a:lnTo>
                    <a:pt x="4161" y="6175"/>
                  </a:lnTo>
                  <a:cubicBezTo>
                    <a:pt x="4161" y="6178"/>
                    <a:pt x="4158" y="6186"/>
                    <a:pt x="4154" y="6189"/>
                  </a:cubicBezTo>
                  <a:lnTo>
                    <a:pt x="4136" y="6221"/>
                  </a:lnTo>
                  <a:cubicBezTo>
                    <a:pt x="4129" y="6243"/>
                    <a:pt x="4118" y="6261"/>
                    <a:pt x="4108" y="6283"/>
                  </a:cubicBezTo>
                  <a:cubicBezTo>
                    <a:pt x="4089" y="6322"/>
                    <a:pt x="4071" y="6355"/>
                    <a:pt x="4060" y="6387"/>
                  </a:cubicBezTo>
                  <a:cubicBezTo>
                    <a:pt x="4060" y="6398"/>
                    <a:pt x="4057" y="6405"/>
                    <a:pt x="4053" y="6416"/>
                  </a:cubicBezTo>
                  <a:cubicBezTo>
                    <a:pt x="4050" y="6442"/>
                    <a:pt x="4043" y="6467"/>
                    <a:pt x="4038" y="6492"/>
                  </a:cubicBezTo>
                  <a:cubicBezTo>
                    <a:pt x="4021" y="6560"/>
                    <a:pt x="4013" y="6628"/>
                    <a:pt x="4003" y="6701"/>
                  </a:cubicBezTo>
                  <a:cubicBezTo>
                    <a:pt x="3992" y="6773"/>
                    <a:pt x="3981" y="6848"/>
                    <a:pt x="3974" y="6924"/>
                  </a:cubicBezTo>
                  <a:cubicBezTo>
                    <a:pt x="3970" y="6999"/>
                    <a:pt x="3967" y="7079"/>
                    <a:pt x="3963" y="7158"/>
                  </a:cubicBezTo>
                  <a:cubicBezTo>
                    <a:pt x="3923" y="7227"/>
                    <a:pt x="3884" y="7295"/>
                    <a:pt x="3848" y="7363"/>
                  </a:cubicBezTo>
                  <a:lnTo>
                    <a:pt x="3732" y="7569"/>
                  </a:lnTo>
                  <a:cubicBezTo>
                    <a:pt x="3721" y="7709"/>
                    <a:pt x="3730" y="7755"/>
                    <a:pt x="3749" y="7755"/>
                  </a:cubicBezTo>
                  <a:cubicBezTo>
                    <a:pt x="3772" y="7755"/>
                    <a:pt x="3809" y="7691"/>
                    <a:pt x="3844" y="7644"/>
                  </a:cubicBezTo>
                  <a:cubicBezTo>
                    <a:pt x="3867" y="7614"/>
                    <a:pt x="3889" y="7589"/>
                    <a:pt x="3907" y="7589"/>
                  </a:cubicBezTo>
                  <a:cubicBezTo>
                    <a:pt x="3942" y="7589"/>
                    <a:pt x="3959" y="7685"/>
                    <a:pt x="3930" y="8020"/>
                  </a:cubicBezTo>
                  <a:cubicBezTo>
                    <a:pt x="3920" y="8196"/>
                    <a:pt x="3905" y="8301"/>
                    <a:pt x="3887" y="8358"/>
                  </a:cubicBezTo>
                  <a:cubicBezTo>
                    <a:pt x="3870" y="8419"/>
                    <a:pt x="3844" y="8437"/>
                    <a:pt x="3822" y="8437"/>
                  </a:cubicBezTo>
                  <a:cubicBezTo>
                    <a:pt x="3821" y="8437"/>
                    <a:pt x="3819" y="8437"/>
                    <a:pt x="3818" y="8437"/>
                  </a:cubicBezTo>
                  <a:cubicBezTo>
                    <a:pt x="3797" y="8437"/>
                    <a:pt x="3775" y="8427"/>
                    <a:pt x="3755" y="8427"/>
                  </a:cubicBezTo>
                  <a:cubicBezTo>
                    <a:pt x="3730" y="8427"/>
                    <a:pt x="3706" y="8441"/>
                    <a:pt x="3686" y="8506"/>
                  </a:cubicBezTo>
                  <a:cubicBezTo>
                    <a:pt x="3707" y="8685"/>
                    <a:pt x="3740" y="8934"/>
                    <a:pt x="3747" y="9212"/>
                  </a:cubicBezTo>
                  <a:cubicBezTo>
                    <a:pt x="3754" y="9352"/>
                    <a:pt x="3750" y="9500"/>
                    <a:pt x="3736" y="9655"/>
                  </a:cubicBezTo>
                  <a:cubicBezTo>
                    <a:pt x="3729" y="9731"/>
                    <a:pt x="3718" y="9809"/>
                    <a:pt x="3704" y="9885"/>
                  </a:cubicBezTo>
                  <a:cubicBezTo>
                    <a:pt x="3689" y="9965"/>
                    <a:pt x="3671" y="10044"/>
                    <a:pt x="3649" y="10123"/>
                  </a:cubicBezTo>
                  <a:cubicBezTo>
                    <a:pt x="3635" y="9907"/>
                    <a:pt x="3671" y="9741"/>
                    <a:pt x="3679" y="9540"/>
                  </a:cubicBezTo>
                  <a:lnTo>
                    <a:pt x="3679" y="9540"/>
                  </a:lnTo>
                  <a:lnTo>
                    <a:pt x="3549" y="10026"/>
                  </a:lnTo>
                  <a:cubicBezTo>
                    <a:pt x="3480" y="9596"/>
                    <a:pt x="3507" y="9253"/>
                    <a:pt x="3468" y="9253"/>
                  </a:cubicBezTo>
                  <a:cubicBezTo>
                    <a:pt x="3452" y="9253"/>
                    <a:pt x="3425" y="9310"/>
                    <a:pt x="3376" y="9442"/>
                  </a:cubicBezTo>
                  <a:cubicBezTo>
                    <a:pt x="3527" y="9493"/>
                    <a:pt x="3491" y="9975"/>
                    <a:pt x="3469" y="10454"/>
                  </a:cubicBezTo>
                  <a:cubicBezTo>
                    <a:pt x="3444" y="10933"/>
                    <a:pt x="3426" y="11409"/>
                    <a:pt x="3578" y="11452"/>
                  </a:cubicBezTo>
                  <a:lnTo>
                    <a:pt x="3502" y="11773"/>
                  </a:lnTo>
                  <a:cubicBezTo>
                    <a:pt x="3509" y="11680"/>
                    <a:pt x="3491" y="11665"/>
                    <a:pt x="3498" y="11572"/>
                  </a:cubicBezTo>
                  <a:lnTo>
                    <a:pt x="3498" y="11572"/>
                  </a:lnTo>
                  <a:cubicBezTo>
                    <a:pt x="3322" y="12195"/>
                    <a:pt x="3700" y="12051"/>
                    <a:pt x="3621" y="12854"/>
                  </a:cubicBezTo>
                  <a:cubicBezTo>
                    <a:pt x="3595" y="13057"/>
                    <a:pt x="3561" y="13215"/>
                    <a:pt x="3534" y="13215"/>
                  </a:cubicBezTo>
                  <a:cubicBezTo>
                    <a:pt x="3523" y="13215"/>
                    <a:pt x="3514" y="13191"/>
                    <a:pt x="3506" y="13138"/>
                  </a:cubicBezTo>
                  <a:lnTo>
                    <a:pt x="3506" y="13138"/>
                  </a:lnTo>
                  <a:lnTo>
                    <a:pt x="3556" y="13765"/>
                  </a:lnTo>
                  <a:cubicBezTo>
                    <a:pt x="3550" y="13844"/>
                    <a:pt x="3537" y="13880"/>
                    <a:pt x="3526" y="13880"/>
                  </a:cubicBezTo>
                  <a:cubicBezTo>
                    <a:pt x="3516" y="13880"/>
                    <a:pt x="3507" y="13853"/>
                    <a:pt x="3506" y="13805"/>
                  </a:cubicBezTo>
                  <a:lnTo>
                    <a:pt x="3495" y="14669"/>
                  </a:lnTo>
                  <a:lnTo>
                    <a:pt x="3484" y="14663"/>
                  </a:lnTo>
                  <a:lnTo>
                    <a:pt x="3484" y="14663"/>
                  </a:lnTo>
                  <a:cubicBezTo>
                    <a:pt x="3506" y="14731"/>
                    <a:pt x="3534" y="14842"/>
                    <a:pt x="3556" y="14958"/>
                  </a:cubicBezTo>
                  <a:cubicBezTo>
                    <a:pt x="3581" y="15070"/>
                    <a:pt x="3599" y="15185"/>
                    <a:pt x="3614" y="15261"/>
                  </a:cubicBezTo>
                  <a:cubicBezTo>
                    <a:pt x="3598" y="15320"/>
                    <a:pt x="3589" y="15341"/>
                    <a:pt x="3583" y="15341"/>
                  </a:cubicBezTo>
                  <a:cubicBezTo>
                    <a:pt x="3566" y="15341"/>
                    <a:pt x="3573" y="15192"/>
                    <a:pt x="3554" y="15192"/>
                  </a:cubicBezTo>
                  <a:cubicBezTo>
                    <a:pt x="3551" y="15192"/>
                    <a:pt x="3549" y="15194"/>
                    <a:pt x="3546" y="15199"/>
                  </a:cubicBezTo>
                  <a:lnTo>
                    <a:pt x="3589" y="15722"/>
                  </a:lnTo>
                  <a:cubicBezTo>
                    <a:pt x="3572" y="15758"/>
                    <a:pt x="3557" y="15774"/>
                    <a:pt x="3543" y="15774"/>
                  </a:cubicBezTo>
                  <a:cubicBezTo>
                    <a:pt x="3479" y="15774"/>
                    <a:pt x="3450" y="15428"/>
                    <a:pt x="3476" y="15135"/>
                  </a:cubicBezTo>
                  <a:lnTo>
                    <a:pt x="3476" y="15135"/>
                  </a:lnTo>
                  <a:cubicBezTo>
                    <a:pt x="3308" y="15369"/>
                    <a:pt x="3322" y="15477"/>
                    <a:pt x="3347" y="15657"/>
                  </a:cubicBezTo>
                  <a:cubicBezTo>
                    <a:pt x="3354" y="15700"/>
                    <a:pt x="3358" y="15750"/>
                    <a:pt x="3365" y="15805"/>
                  </a:cubicBezTo>
                  <a:cubicBezTo>
                    <a:pt x="3368" y="15862"/>
                    <a:pt x="3373" y="15927"/>
                    <a:pt x="3368" y="16003"/>
                  </a:cubicBezTo>
                  <a:cubicBezTo>
                    <a:pt x="3368" y="16074"/>
                    <a:pt x="3358" y="16157"/>
                    <a:pt x="3340" y="16251"/>
                  </a:cubicBezTo>
                  <a:cubicBezTo>
                    <a:pt x="3322" y="16345"/>
                    <a:pt x="3297" y="16450"/>
                    <a:pt x="3257" y="16558"/>
                  </a:cubicBezTo>
                  <a:cubicBezTo>
                    <a:pt x="3268" y="16417"/>
                    <a:pt x="3271" y="16262"/>
                    <a:pt x="3271" y="16104"/>
                  </a:cubicBezTo>
                  <a:lnTo>
                    <a:pt x="3271" y="16104"/>
                  </a:lnTo>
                  <a:cubicBezTo>
                    <a:pt x="3221" y="16176"/>
                    <a:pt x="3185" y="16251"/>
                    <a:pt x="3156" y="16327"/>
                  </a:cubicBezTo>
                  <a:cubicBezTo>
                    <a:pt x="3124" y="16406"/>
                    <a:pt x="3102" y="16489"/>
                    <a:pt x="3077" y="16568"/>
                  </a:cubicBezTo>
                  <a:cubicBezTo>
                    <a:pt x="3066" y="16604"/>
                    <a:pt x="3052" y="16644"/>
                    <a:pt x="3041" y="16676"/>
                  </a:cubicBezTo>
                  <a:cubicBezTo>
                    <a:pt x="3037" y="16683"/>
                    <a:pt x="3034" y="16691"/>
                    <a:pt x="3030" y="16698"/>
                  </a:cubicBezTo>
                  <a:lnTo>
                    <a:pt x="3027" y="16705"/>
                  </a:lnTo>
                  <a:cubicBezTo>
                    <a:pt x="3022" y="16705"/>
                    <a:pt x="3019" y="16709"/>
                    <a:pt x="3016" y="16709"/>
                  </a:cubicBezTo>
                  <a:cubicBezTo>
                    <a:pt x="3012" y="16713"/>
                    <a:pt x="3005" y="16713"/>
                    <a:pt x="3001" y="16713"/>
                  </a:cubicBezTo>
                  <a:lnTo>
                    <a:pt x="2994" y="16709"/>
                  </a:lnTo>
                  <a:lnTo>
                    <a:pt x="2990" y="16713"/>
                  </a:lnTo>
                  <a:lnTo>
                    <a:pt x="2984" y="16719"/>
                  </a:lnTo>
                  <a:cubicBezTo>
                    <a:pt x="2972" y="16726"/>
                    <a:pt x="2954" y="16741"/>
                    <a:pt x="2936" y="16752"/>
                  </a:cubicBezTo>
                  <a:cubicBezTo>
                    <a:pt x="2929" y="16756"/>
                    <a:pt x="2922" y="16763"/>
                    <a:pt x="2911" y="16770"/>
                  </a:cubicBezTo>
                  <a:cubicBezTo>
                    <a:pt x="2904" y="16774"/>
                    <a:pt x="2897" y="16781"/>
                    <a:pt x="2886" y="16784"/>
                  </a:cubicBezTo>
                  <a:cubicBezTo>
                    <a:pt x="2901" y="16781"/>
                    <a:pt x="2914" y="16777"/>
                    <a:pt x="2940" y="16766"/>
                  </a:cubicBezTo>
                  <a:cubicBezTo>
                    <a:pt x="2962" y="16756"/>
                    <a:pt x="2987" y="16745"/>
                    <a:pt x="3016" y="16731"/>
                  </a:cubicBezTo>
                  <a:lnTo>
                    <a:pt x="3030" y="16731"/>
                  </a:lnTo>
                  <a:cubicBezTo>
                    <a:pt x="3034" y="16731"/>
                    <a:pt x="3037" y="16734"/>
                    <a:pt x="3041" y="16734"/>
                  </a:cubicBezTo>
                  <a:lnTo>
                    <a:pt x="3070" y="16734"/>
                  </a:lnTo>
                  <a:cubicBezTo>
                    <a:pt x="3080" y="16734"/>
                    <a:pt x="3087" y="16734"/>
                    <a:pt x="3099" y="16731"/>
                  </a:cubicBezTo>
                  <a:cubicBezTo>
                    <a:pt x="3101" y="16731"/>
                    <a:pt x="3105" y="16729"/>
                    <a:pt x="3108" y="16729"/>
                  </a:cubicBezTo>
                  <a:cubicBezTo>
                    <a:pt x="3110" y="16729"/>
                    <a:pt x="3112" y="16729"/>
                    <a:pt x="3113" y="16731"/>
                  </a:cubicBezTo>
                  <a:cubicBezTo>
                    <a:pt x="3120" y="16723"/>
                    <a:pt x="3124" y="16719"/>
                    <a:pt x="3131" y="16713"/>
                  </a:cubicBezTo>
                  <a:cubicBezTo>
                    <a:pt x="3182" y="16662"/>
                    <a:pt x="3228" y="16604"/>
                    <a:pt x="3260" y="16601"/>
                  </a:cubicBezTo>
                  <a:cubicBezTo>
                    <a:pt x="3263" y="16600"/>
                    <a:pt x="3266" y="16600"/>
                    <a:pt x="3269" y="16600"/>
                  </a:cubicBezTo>
                  <a:cubicBezTo>
                    <a:pt x="3283" y="16600"/>
                    <a:pt x="3294" y="16609"/>
                    <a:pt x="3300" y="16630"/>
                  </a:cubicBezTo>
                  <a:cubicBezTo>
                    <a:pt x="3311" y="16655"/>
                    <a:pt x="3315" y="16698"/>
                    <a:pt x="3311" y="16748"/>
                  </a:cubicBezTo>
                  <a:cubicBezTo>
                    <a:pt x="3308" y="16756"/>
                    <a:pt x="3303" y="16763"/>
                    <a:pt x="3300" y="16770"/>
                  </a:cubicBezTo>
                  <a:lnTo>
                    <a:pt x="3297" y="16781"/>
                  </a:lnTo>
                  <a:cubicBezTo>
                    <a:pt x="3295" y="16783"/>
                    <a:pt x="3294" y="16783"/>
                    <a:pt x="3294" y="16783"/>
                  </a:cubicBezTo>
                  <a:cubicBezTo>
                    <a:pt x="3293" y="16783"/>
                    <a:pt x="3293" y="16783"/>
                    <a:pt x="3293" y="16784"/>
                  </a:cubicBezTo>
                  <a:cubicBezTo>
                    <a:pt x="3290" y="16791"/>
                    <a:pt x="3282" y="16802"/>
                    <a:pt x="3278" y="16809"/>
                  </a:cubicBezTo>
                  <a:cubicBezTo>
                    <a:pt x="3271" y="16821"/>
                    <a:pt x="3268" y="16828"/>
                    <a:pt x="3265" y="16839"/>
                  </a:cubicBezTo>
                  <a:cubicBezTo>
                    <a:pt x="3257" y="16846"/>
                    <a:pt x="3250" y="16856"/>
                    <a:pt x="3246" y="16864"/>
                  </a:cubicBezTo>
                  <a:cubicBezTo>
                    <a:pt x="3243" y="16871"/>
                    <a:pt x="3232" y="16889"/>
                    <a:pt x="3221" y="16907"/>
                  </a:cubicBezTo>
                  <a:cubicBezTo>
                    <a:pt x="3210" y="16925"/>
                    <a:pt x="3195" y="16943"/>
                    <a:pt x="3185" y="16964"/>
                  </a:cubicBezTo>
                  <a:cubicBezTo>
                    <a:pt x="3174" y="16986"/>
                    <a:pt x="3163" y="17007"/>
                    <a:pt x="3145" y="17033"/>
                  </a:cubicBezTo>
                  <a:cubicBezTo>
                    <a:pt x="3131" y="17058"/>
                    <a:pt x="3117" y="17083"/>
                    <a:pt x="3099" y="17112"/>
                  </a:cubicBezTo>
                  <a:cubicBezTo>
                    <a:pt x="3087" y="17102"/>
                    <a:pt x="3074" y="17097"/>
                    <a:pt x="3059" y="17097"/>
                  </a:cubicBezTo>
                  <a:cubicBezTo>
                    <a:pt x="3023" y="17097"/>
                    <a:pt x="2977" y="17125"/>
                    <a:pt x="2919" y="17173"/>
                  </a:cubicBezTo>
                  <a:cubicBezTo>
                    <a:pt x="2836" y="17238"/>
                    <a:pt x="2724" y="17346"/>
                    <a:pt x="2583" y="17458"/>
                  </a:cubicBezTo>
                  <a:lnTo>
                    <a:pt x="2515" y="17328"/>
                  </a:lnTo>
                  <a:cubicBezTo>
                    <a:pt x="2374" y="17461"/>
                    <a:pt x="2317" y="17537"/>
                    <a:pt x="2281" y="17606"/>
                  </a:cubicBezTo>
                  <a:cubicBezTo>
                    <a:pt x="2241" y="17674"/>
                    <a:pt x="2223" y="17732"/>
                    <a:pt x="2144" y="17833"/>
                  </a:cubicBezTo>
                  <a:cubicBezTo>
                    <a:pt x="1850" y="18031"/>
                    <a:pt x="1696" y="18060"/>
                    <a:pt x="1572" y="18060"/>
                  </a:cubicBezTo>
                  <a:cubicBezTo>
                    <a:pt x="1537" y="18060"/>
                    <a:pt x="1503" y="18058"/>
                    <a:pt x="1470" y="18056"/>
                  </a:cubicBezTo>
                  <a:cubicBezTo>
                    <a:pt x="1394" y="18114"/>
                    <a:pt x="1344" y="18153"/>
                    <a:pt x="1315" y="18182"/>
                  </a:cubicBezTo>
                  <a:cubicBezTo>
                    <a:pt x="1283" y="18211"/>
                    <a:pt x="1276" y="18226"/>
                    <a:pt x="1279" y="18233"/>
                  </a:cubicBezTo>
                  <a:cubicBezTo>
                    <a:pt x="1282" y="18235"/>
                    <a:pt x="1286" y="18236"/>
                    <a:pt x="1293" y="18236"/>
                  </a:cubicBezTo>
                  <a:cubicBezTo>
                    <a:pt x="1317" y="18236"/>
                    <a:pt x="1368" y="18222"/>
                    <a:pt x="1416" y="18208"/>
                  </a:cubicBezTo>
                  <a:cubicBezTo>
                    <a:pt x="1449" y="18200"/>
                    <a:pt x="1481" y="18193"/>
                    <a:pt x="1504" y="18193"/>
                  </a:cubicBezTo>
                  <a:cubicBezTo>
                    <a:pt x="1523" y="18193"/>
                    <a:pt x="1535" y="18198"/>
                    <a:pt x="1535" y="18211"/>
                  </a:cubicBezTo>
                  <a:cubicBezTo>
                    <a:pt x="1535" y="18240"/>
                    <a:pt x="1477" y="18304"/>
                    <a:pt x="1304" y="18456"/>
                  </a:cubicBezTo>
                  <a:cubicBezTo>
                    <a:pt x="1171" y="18550"/>
                    <a:pt x="1052" y="18647"/>
                    <a:pt x="940" y="18751"/>
                  </a:cubicBezTo>
                  <a:cubicBezTo>
                    <a:pt x="832" y="18856"/>
                    <a:pt x="731" y="18968"/>
                    <a:pt x="634" y="19094"/>
                  </a:cubicBezTo>
                  <a:cubicBezTo>
                    <a:pt x="541" y="19220"/>
                    <a:pt x="450" y="19360"/>
                    <a:pt x="368" y="19526"/>
                  </a:cubicBezTo>
                  <a:cubicBezTo>
                    <a:pt x="285" y="19688"/>
                    <a:pt x="209" y="19879"/>
                    <a:pt x="166" y="20106"/>
                  </a:cubicBezTo>
                  <a:cubicBezTo>
                    <a:pt x="112" y="20232"/>
                    <a:pt x="94" y="20290"/>
                    <a:pt x="79" y="20308"/>
                  </a:cubicBezTo>
                  <a:cubicBezTo>
                    <a:pt x="75" y="20312"/>
                    <a:pt x="72" y="20314"/>
                    <a:pt x="69" y="20314"/>
                  </a:cubicBezTo>
                  <a:cubicBezTo>
                    <a:pt x="60" y="20314"/>
                    <a:pt x="57" y="20292"/>
                    <a:pt x="54" y="20264"/>
                  </a:cubicBezTo>
                  <a:cubicBezTo>
                    <a:pt x="51" y="20246"/>
                    <a:pt x="51" y="20225"/>
                    <a:pt x="51" y="20207"/>
                  </a:cubicBezTo>
                  <a:cubicBezTo>
                    <a:pt x="47" y="20185"/>
                    <a:pt x="47" y="20168"/>
                    <a:pt x="47" y="20156"/>
                  </a:cubicBezTo>
                  <a:cubicBezTo>
                    <a:pt x="46" y="20142"/>
                    <a:pt x="43" y="20133"/>
                    <a:pt x="38" y="20133"/>
                  </a:cubicBezTo>
                  <a:cubicBezTo>
                    <a:pt x="32" y="20133"/>
                    <a:pt x="24" y="20143"/>
                    <a:pt x="11" y="20168"/>
                  </a:cubicBezTo>
                  <a:lnTo>
                    <a:pt x="11" y="20301"/>
                  </a:lnTo>
                  <a:lnTo>
                    <a:pt x="14" y="20362"/>
                  </a:lnTo>
                  <a:lnTo>
                    <a:pt x="22" y="20423"/>
                  </a:lnTo>
                  <a:lnTo>
                    <a:pt x="36" y="20545"/>
                  </a:lnTo>
                  <a:lnTo>
                    <a:pt x="58" y="20660"/>
                  </a:lnTo>
                  <a:cubicBezTo>
                    <a:pt x="54" y="20718"/>
                    <a:pt x="47" y="20737"/>
                    <a:pt x="36" y="20740"/>
                  </a:cubicBezTo>
                  <a:cubicBezTo>
                    <a:pt x="35" y="20740"/>
                    <a:pt x="33" y="20741"/>
                    <a:pt x="32" y="20741"/>
                  </a:cubicBezTo>
                  <a:cubicBezTo>
                    <a:pt x="20" y="20741"/>
                    <a:pt x="10" y="20728"/>
                    <a:pt x="1" y="20718"/>
                  </a:cubicBezTo>
                  <a:lnTo>
                    <a:pt x="1" y="20718"/>
                  </a:lnTo>
                  <a:cubicBezTo>
                    <a:pt x="14" y="20820"/>
                    <a:pt x="29" y="20870"/>
                    <a:pt x="47" y="20898"/>
                  </a:cubicBezTo>
                  <a:cubicBezTo>
                    <a:pt x="65" y="20928"/>
                    <a:pt x="83" y="20938"/>
                    <a:pt x="104" y="20953"/>
                  </a:cubicBezTo>
                  <a:cubicBezTo>
                    <a:pt x="144" y="20985"/>
                    <a:pt x="174" y="21046"/>
                    <a:pt x="252" y="21320"/>
                  </a:cubicBezTo>
                  <a:cubicBezTo>
                    <a:pt x="277" y="21335"/>
                    <a:pt x="295" y="21363"/>
                    <a:pt x="314" y="21403"/>
                  </a:cubicBezTo>
                  <a:cubicBezTo>
                    <a:pt x="328" y="21443"/>
                    <a:pt x="342" y="21497"/>
                    <a:pt x="357" y="21554"/>
                  </a:cubicBezTo>
                  <a:cubicBezTo>
                    <a:pt x="385" y="21676"/>
                    <a:pt x="418" y="21835"/>
                    <a:pt x="476" y="22005"/>
                  </a:cubicBezTo>
                  <a:cubicBezTo>
                    <a:pt x="533" y="22178"/>
                    <a:pt x="613" y="22358"/>
                    <a:pt x="717" y="22516"/>
                  </a:cubicBezTo>
                  <a:cubicBezTo>
                    <a:pt x="825" y="22678"/>
                    <a:pt x="959" y="22819"/>
                    <a:pt x="1106" y="22908"/>
                  </a:cubicBezTo>
                  <a:cubicBezTo>
                    <a:pt x="1138" y="22962"/>
                    <a:pt x="1131" y="22978"/>
                    <a:pt x="1109" y="22978"/>
                  </a:cubicBezTo>
                  <a:cubicBezTo>
                    <a:pt x="1101" y="22978"/>
                    <a:pt x="1091" y="22976"/>
                    <a:pt x="1081" y="22973"/>
                  </a:cubicBezTo>
                  <a:cubicBezTo>
                    <a:pt x="1059" y="22970"/>
                    <a:pt x="1034" y="22963"/>
                    <a:pt x="1014" y="22963"/>
                  </a:cubicBezTo>
                  <a:cubicBezTo>
                    <a:pt x="996" y="22963"/>
                    <a:pt x="984" y="22969"/>
                    <a:pt x="984" y="22988"/>
                  </a:cubicBezTo>
                  <a:cubicBezTo>
                    <a:pt x="1168" y="23139"/>
                    <a:pt x="1308" y="23233"/>
                    <a:pt x="1419" y="23305"/>
                  </a:cubicBezTo>
                  <a:cubicBezTo>
                    <a:pt x="1477" y="23341"/>
                    <a:pt x="1528" y="23370"/>
                    <a:pt x="1571" y="23399"/>
                  </a:cubicBezTo>
                  <a:cubicBezTo>
                    <a:pt x="1617" y="23424"/>
                    <a:pt x="1657" y="23445"/>
                    <a:pt x="1697" y="23467"/>
                  </a:cubicBezTo>
                  <a:cubicBezTo>
                    <a:pt x="1740" y="23489"/>
                    <a:pt x="1780" y="23507"/>
                    <a:pt x="1823" y="23525"/>
                  </a:cubicBezTo>
                  <a:cubicBezTo>
                    <a:pt x="1863" y="23543"/>
                    <a:pt x="1910" y="23561"/>
                    <a:pt x="1963" y="23583"/>
                  </a:cubicBezTo>
                  <a:cubicBezTo>
                    <a:pt x="2068" y="23618"/>
                    <a:pt x="2198" y="23665"/>
                    <a:pt x="2389" y="23708"/>
                  </a:cubicBezTo>
                  <a:cubicBezTo>
                    <a:pt x="2435" y="23734"/>
                    <a:pt x="2482" y="23766"/>
                    <a:pt x="2533" y="23791"/>
                  </a:cubicBezTo>
                  <a:cubicBezTo>
                    <a:pt x="2558" y="23806"/>
                    <a:pt x="2583" y="23821"/>
                    <a:pt x="2608" y="23831"/>
                  </a:cubicBezTo>
                  <a:lnTo>
                    <a:pt x="2684" y="23867"/>
                  </a:lnTo>
                  <a:cubicBezTo>
                    <a:pt x="2713" y="23881"/>
                    <a:pt x="2738" y="23892"/>
                    <a:pt x="2767" y="23903"/>
                  </a:cubicBezTo>
                  <a:lnTo>
                    <a:pt x="2806" y="23921"/>
                  </a:lnTo>
                  <a:cubicBezTo>
                    <a:pt x="2814" y="23921"/>
                    <a:pt x="2821" y="23924"/>
                    <a:pt x="2828" y="23929"/>
                  </a:cubicBezTo>
                  <a:lnTo>
                    <a:pt x="2854" y="23936"/>
                  </a:lnTo>
                  <a:cubicBezTo>
                    <a:pt x="2886" y="23946"/>
                    <a:pt x="2919" y="23954"/>
                    <a:pt x="2951" y="23964"/>
                  </a:cubicBezTo>
                  <a:cubicBezTo>
                    <a:pt x="2981" y="23971"/>
                    <a:pt x="3010" y="23975"/>
                    <a:pt x="3040" y="23981"/>
                  </a:cubicBezTo>
                  <a:lnTo>
                    <a:pt x="3040" y="23981"/>
                  </a:lnTo>
                  <a:cubicBezTo>
                    <a:pt x="3008" y="23974"/>
                    <a:pt x="2982" y="23964"/>
                    <a:pt x="2958" y="23957"/>
                  </a:cubicBezTo>
                  <a:cubicBezTo>
                    <a:pt x="2933" y="23946"/>
                    <a:pt x="2911" y="23936"/>
                    <a:pt x="2897" y="23924"/>
                  </a:cubicBezTo>
                  <a:cubicBezTo>
                    <a:pt x="2864" y="23903"/>
                    <a:pt x="2850" y="23889"/>
                    <a:pt x="2854" y="23874"/>
                  </a:cubicBezTo>
                  <a:cubicBezTo>
                    <a:pt x="2857" y="23860"/>
                    <a:pt x="2871" y="23846"/>
                    <a:pt x="2901" y="23838"/>
                  </a:cubicBezTo>
                  <a:cubicBezTo>
                    <a:pt x="2914" y="23831"/>
                    <a:pt x="2929" y="23828"/>
                    <a:pt x="2947" y="23824"/>
                  </a:cubicBezTo>
                  <a:cubicBezTo>
                    <a:pt x="2965" y="23816"/>
                    <a:pt x="2987" y="23813"/>
                    <a:pt x="3009" y="23806"/>
                  </a:cubicBezTo>
                  <a:cubicBezTo>
                    <a:pt x="3030" y="23803"/>
                    <a:pt x="3052" y="23795"/>
                    <a:pt x="3077" y="23788"/>
                  </a:cubicBezTo>
                  <a:cubicBezTo>
                    <a:pt x="3092" y="23784"/>
                    <a:pt x="3102" y="23784"/>
                    <a:pt x="3117" y="23781"/>
                  </a:cubicBezTo>
                  <a:cubicBezTo>
                    <a:pt x="3127" y="23777"/>
                    <a:pt x="3142" y="23773"/>
                    <a:pt x="3156" y="23770"/>
                  </a:cubicBezTo>
                  <a:cubicBezTo>
                    <a:pt x="3182" y="23759"/>
                    <a:pt x="3210" y="23751"/>
                    <a:pt x="3239" y="23745"/>
                  </a:cubicBezTo>
                  <a:cubicBezTo>
                    <a:pt x="3265" y="23738"/>
                    <a:pt x="3293" y="23726"/>
                    <a:pt x="3322" y="23716"/>
                  </a:cubicBezTo>
                  <a:cubicBezTo>
                    <a:pt x="3441" y="23680"/>
                    <a:pt x="3559" y="23630"/>
                    <a:pt x="3675" y="23579"/>
                  </a:cubicBezTo>
                  <a:cubicBezTo>
                    <a:pt x="3654" y="23575"/>
                    <a:pt x="3628" y="23572"/>
                    <a:pt x="3606" y="23568"/>
                  </a:cubicBezTo>
                  <a:cubicBezTo>
                    <a:pt x="3661" y="23557"/>
                    <a:pt x="3714" y="23547"/>
                    <a:pt x="3769" y="23532"/>
                  </a:cubicBezTo>
                  <a:lnTo>
                    <a:pt x="3769" y="23532"/>
                  </a:lnTo>
                  <a:cubicBezTo>
                    <a:pt x="3740" y="23547"/>
                    <a:pt x="3707" y="23561"/>
                    <a:pt x="3675" y="23579"/>
                  </a:cubicBezTo>
                  <a:cubicBezTo>
                    <a:pt x="3704" y="23579"/>
                    <a:pt x="3736" y="23583"/>
                    <a:pt x="3769" y="23586"/>
                  </a:cubicBezTo>
                  <a:cubicBezTo>
                    <a:pt x="3801" y="23561"/>
                    <a:pt x="3833" y="23535"/>
                    <a:pt x="3865" y="23510"/>
                  </a:cubicBezTo>
                  <a:cubicBezTo>
                    <a:pt x="3985" y="23478"/>
                    <a:pt x="4111" y="23442"/>
                    <a:pt x="4237" y="23402"/>
                  </a:cubicBezTo>
                  <a:lnTo>
                    <a:pt x="4237" y="23424"/>
                  </a:lnTo>
                  <a:cubicBezTo>
                    <a:pt x="4223" y="23467"/>
                    <a:pt x="4154" y="23535"/>
                    <a:pt x="4064" y="23600"/>
                  </a:cubicBezTo>
                  <a:lnTo>
                    <a:pt x="3992" y="23600"/>
                  </a:lnTo>
                  <a:cubicBezTo>
                    <a:pt x="3967" y="23600"/>
                    <a:pt x="3942" y="23597"/>
                    <a:pt x="3916" y="23597"/>
                  </a:cubicBezTo>
                  <a:cubicBezTo>
                    <a:pt x="3865" y="23593"/>
                    <a:pt x="3815" y="23593"/>
                    <a:pt x="3769" y="23586"/>
                  </a:cubicBezTo>
                  <a:cubicBezTo>
                    <a:pt x="3682" y="23655"/>
                    <a:pt x="3599" y="23716"/>
                    <a:pt x="3538" y="23773"/>
                  </a:cubicBezTo>
                  <a:cubicBezTo>
                    <a:pt x="3481" y="23828"/>
                    <a:pt x="3448" y="23878"/>
                    <a:pt x="3473" y="23918"/>
                  </a:cubicBezTo>
                  <a:cubicBezTo>
                    <a:pt x="3502" y="23907"/>
                    <a:pt x="3541" y="23892"/>
                    <a:pt x="3584" y="23878"/>
                  </a:cubicBezTo>
                  <a:cubicBezTo>
                    <a:pt x="3632" y="23864"/>
                    <a:pt x="3686" y="23849"/>
                    <a:pt x="3740" y="23831"/>
                  </a:cubicBezTo>
                  <a:lnTo>
                    <a:pt x="3740" y="23831"/>
                  </a:lnTo>
                  <a:cubicBezTo>
                    <a:pt x="3693" y="23867"/>
                    <a:pt x="3661" y="23892"/>
                    <a:pt x="3689" y="23903"/>
                  </a:cubicBezTo>
                  <a:cubicBezTo>
                    <a:pt x="3692" y="23903"/>
                    <a:pt x="3694" y="23904"/>
                    <a:pt x="3697" y="23904"/>
                  </a:cubicBezTo>
                  <a:cubicBezTo>
                    <a:pt x="3715" y="23904"/>
                    <a:pt x="3738" y="23893"/>
                    <a:pt x="3772" y="23878"/>
                  </a:cubicBezTo>
                  <a:cubicBezTo>
                    <a:pt x="3812" y="23856"/>
                    <a:pt x="3862" y="23831"/>
                    <a:pt x="3923" y="23795"/>
                  </a:cubicBezTo>
                  <a:cubicBezTo>
                    <a:pt x="3995" y="23831"/>
                    <a:pt x="4071" y="23867"/>
                    <a:pt x="4146" y="23899"/>
                  </a:cubicBezTo>
                  <a:lnTo>
                    <a:pt x="4172" y="23828"/>
                  </a:lnTo>
                  <a:cubicBezTo>
                    <a:pt x="4349" y="23791"/>
                    <a:pt x="4522" y="23751"/>
                    <a:pt x="4695" y="23708"/>
                  </a:cubicBezTo>
                  <a:cubicBezTo>
                    <a:pt x="4868" y="23662"/>
                    <a:pt x="5037" y="23615"/>
                    <a:pt x="5206" y="23565"/>
                  </a:cubicBezTo>
                  <a:cubicBezTo>
                    <a:pt x="5343" y="23470"/>
                    <a:pt x="5476" y="23370"/>
                    <a:pt x="5606" y="23266"/>
                  </a:cubicBezTo>
                  <a:cubicBezTo>
                    <a:pt x="5671" y="23215"/>
                    <a:pt x="5736" y="23164"/>
                    <a:pt x="5804" y="23111"/>
                  </a:cubicBezTo>
                  <a:cubicBezTo>
                    <a:pt x="5837" y="23086"/>
                    <a:pt x="5869" y="23056"/>
                    <a:pt x="5902" y="23031"/>
                  </a:cubicBezTo>
                  <a:cubicBezTo>
                    <a:pt x="5919" y="23017"/>
                    <a:pt x="5937" y="23003"/>
                    <a:pt x="5952" y="22991"/>
                  </a:cubicBezTo>
                  <a:cubicBezTo>
                    <a:pt x="5962" y="22985"/>
                    <a:pt x="5970" y="22978"/>
                    <a:pt x="5980" y="22970"/>
                  </a:cubicBezTo>
                  <a:lnTo>
                    <a:pt x="6013" y="22945"/>
                  </a:lnTo>
                  <a:cubicBezTo>
                    <a:pt x="6190" y="22819"/>
                    <a:pt x="6356" y="22692"/>
                    <a:pt x="6517" y="22570"/>
                  </a:cubicBezTo>
                  <a:cubicBezTo>
                    <a:pt x="6550" y="22545"/>
                    <a:pt x="6582" y="22524"/>
                    <a:pt x="6615" y="22498"/>
                  </a:cubicBezTo>
                  <a:cubicBezTo>
                    <a:pt x="6632" y="22524"/>
                    <a:pt x="6654" y="22549"/>
                    <a:pt x="6683" y="22574"/>
                  </a:cubicBezTo>
                  <a:cubicBezTo>
                    <a:pt x="6705" y="22595"/>
                    <a:pt x="6727" y="22617"/>
                    <a:pt x="6755" y="22642"/>
                  </a:cubicBezTo>
                  <a:cubicBezTo>
                    <a:pt x="6766" y="22653"/>
                    <a:pt x="6777" y="22664"/>
                    <a:pt x="6791" y="22675"/>
                  </a:cubicBezTo>
                  <a:cubicBezTo>
                    <a:pt x="6694" y="22740"/>
                    <a:pt x="6586" y="22805"/>
                    <a:pt x="6471" y="22870"/>
                  </a:cubicBezTo>
                  <a:cubicBezTo>
                    <a:pt x="6341" y="22941"/>
                    <a:pt x="6200" y="23013"/>
                    <a:pt x="6056" y="23074"/>
                  </a:cubicBezTo>
                  <a:cubicBezTo>
                    <a:pt x="6240" y="22997"/>
                    <a:pt x="6335" y="22969"/>
                    <a:pt x="6376" y="22969"/>
                  </a:cubicBezTo>
                  <a:cubicBezTo>
                    <a:pt x="6380" y="22969"/>
                    <a:pt x="6384" y="22969"/>
                    <a:pt x="6388" y="22970"/>
                  </a:cubicBezTo>
                  <a:cubicBezTo>
                    <a:pt x="6416" y="22981"/>
                    <a:pt x="6384" y="23024"/>
                    <a:pt x="6334" y="23060"/>
                  </a:cubicBezTo>
                  <a:cubicBezTo>
                    <a:pt x="6521" y="22948"/>
                    <a:pt x="6694" y="22840"/>
                    <a:pt x="6860" y="22732"/>
                  </a:cubicBezTo>
                  <a:cubicBezTo>
                    <a:pt x="6881" y="22750"/>
                    <a:pt x="6906" y="22768"/>
                    <a:pt x="6931" y="22790"/>
                  </a:cubicBezTo>
                  <a:cubicBezTo>
                    <a:pt x="6961" y="22812"/>
                    <a:pt x="6989" y="22833"/>
                    <a:pt x="7021" y="22858"/>
                  </a:cubicBezTo>
                  <a:cubicBezTo>
                    <a:pt x="6943" y="22793"/>
                    <a:pt x="6986" y="22740"/>
                    <a:pt x="7083" y="22714"/>
                  </a:cubicBezTo>
                  <a:cubicBezTo>
                    <a:pt x="7125" y="22705"/>
                    <a:pt x="7178" y="22699"/>
                    <a:pt x="7238" y="22699"/>
                  </a:cubicBezTo>
                  <a:cubicBezTo>
                    <a:pt x="7251" y="22699"/>
                    <a:pt x="7264" y="22699"/>
                    <a:pt x="7277" y="22700"/>
                  </a:cubicBezTo>
                  <a:cubicBezTo>
                    <a:pt x="7314" y="22700"/>
                    <a:pt x="7353" y="22704"/>
                    <a:pt x="7393" y="22710"/>
                  </a:cubicBezTo>
                  <a:cubicBezTo>
                    <a:pt x="7415" y="22710"/>
                    <a:pt x="7436" y="22718"/>
                    <a:pt x="7458" y="22722"/>
                  </a:cubicBezTo>
                  <a:cubicBezTo>
                    <a:pt x="7475" y="22725"/>
                    <a:pt x="7497" y="22729"/>
                    <a:pt x="7518" y="22736"/>
                  </a:cubicBezTo>
                  <a:cubicBezTo>
                    <a:pt x="7487" y="22747"/>
                    <a:pt x="7480" y="22812"/>
                    <a:pt x="7461" y="22873"/>
                  </a:cubicBezTo>
                  <a:cubicBezTo>
                    <a:pt x="7444" y="22926"/>
                    <a:pt x="7418" y="22981"/>
                    <a:pt x="7353" y="22982"/>
                  </a:cubicBezTo>
                  <a:lnTo>
                    <a:pt x="7353" y="22982"/>
                  </a:lnTo>
                  <a:cubicBezTo>
                    <a:pt x="7348" y="22981"/>
                    <a:pt x="7343" y="22981"/>
                    <a:pt x="7339" y="22981"/>
                  </a:cubicBezTo>
                  <a:lnTo>
                    <a:pt x="7339" y="22981"/>
                  </a:lnTo>
                  <a:cubicBezTo>
                    <a:pt x="7343" y="22981"/>
                    <a:pt x="7347" y="22982"/>
                    <a:pt x="7351" y="22982"/>
                  </a:cubicBezTo>
                  <a:cubicBezTo>
                    <a:pt x="7351" y="22982"/>
                    <a:pt x="7352" y="22982"/>
                    <a:pt x="7353" y="22982"/>
                  </a:cubicBezTo>
                  <a:lnTo>
                    <a:pt x="7353" y="22982"/>
                  </a:lnTo>
                  <a:cubicBezTo>
                    <a:pt x="7384" y="22983"/>
                    <a:pt x="7415" y="22983"/>
                    <a:pt x="7446" y="22983"/>
                  </a:cubicBezTo>
                  <a:cubicBezTo>
                    <a:pt x="7734" y="22983"/>
                    <a:pt x="8003" y="22935"/>
                    <a:pt x="8250" y="22855"/>
                  </a:cubicBezTo>
                  <a:lnTo>
                    <a:pt x="8250" y="22855"/>
                  </a:lnTo>
                  <a:cubicBezTo>
                    <a:pt x="8178" y="22883"/>
                    <a:pt x="8178" y="22930"/>
                    <a:pt x="8215" y="22978"/>
                  </a:cubicBezTo>
                  <a:cubicBezTo>
                    <a:pt x="8240" y="23006"/>
                    <a:pt x="8275" y="23035"/>
                    <a:pt x="8323" y="23060"/>
                  </a:cubicBezTo>
                  <a:cubicBezTo>
                    <a:pt x="8344" y="23071"/>
                    <a:pt x="8369" y="23081"/>
                    <a:pt x="8394" y="23093"/>
                  </a:cubicBezTo>
                  <a:cubicBezTo>
                    <a:pt x="8419" y="23103"/>
                    <a:pt x="8448" y="23111"/>
                    <a:pt x="8477" y="23118"/>
                  </a:cubicBezTo>
                  <a:cubicBezTo>
                    <a:pt x="8448" y="23107"/>
                    <a:pt x="8488" y="23096"/>
                    <a:pt x="8564" y="23086"/>
                  </a:cubicBezTo>
                  <a:cubicBezTo>
                    <a:pt x="8639" y="23078"/>
                    <a:pt x="8751" y="23056"/>
                    <a:pt x="8873" y="23035"/>
                  </a:cubicBezTo>
                  <a:cubicBezTo>
                    <a:pt x="8888" y="23031"/>
                    <a:pt x="8902" y="23028"/>
                    <a:pt x="8917" y="23024"/>
                  </a:cubicBezTo>
                  <a:cubicBezTo>
                    <a:pt x="8935" y="23021"/>
                    <a:pt x="8949" y="23017"/>
                    <a:pt x="8963" y="23013"/>
                  </a:cubicBezTo>
                  <a:cubicBezTo>
                    <a:pt x="8993" y="23006"/>
                    <a:pt x="9025" y="22999"/>
                    <a:pt x="9053" y="22991"/>
                  </a:cubicBezTo>
                  <a:cubicBezTo>
                    <a:pt x="9115" y="22978"/>
                    <a:pt x="9176" y="22963"/>
                    <a:pt x="9234" y="22945"/>
                  </a:cubicBezTo>
                  <a:cubicBezTo>
                    <a:pt x="9288" y="22927"/>
                    <a:pt x="9342" y="22908"/>
                    <a:pt x="9389" y="22891"/>
                  </a:cubicBezTo>
                  <a:cubicBezTo>
                    <a:pt x="9435" y="22873"/>
                    <a:pt x="9472" y="22855"/>
                    <a:pt x="9500" y="22840"/>
                  </a:cubicBezTo>
                  <a:lnTo>
                    <a:pt x="9500" y="22840"/>
                  </a:lnTo>
                  <a:lnTo>
                    <a:pt x="9403" y="22862"/>
                  </a:lnTo>
                  <a:cubicBezTo>
                    <a:pt x="9367" y="22873"/>
                    <a:pt x="9334" y="22876"/>
                    <a:pt x="9302" y="22883"/>
                  </a:cubicBezTo>
                  <a:lnTo>
                    <a:pt x="9205" y="22898"/>
                  </a:lnTo>
                  <a:lnTo>
                    <a:pt x="9154" y="22908"/>
                  </a:lnTo>
                  <a:lnTo>
                    <a:pt x="9108" y="22913"/>
                  </a:lnTo>
                  <a:cubicBezTo>
                    <a:pt x="9122" y="22908"/>
                    <a:pt x="9136" y="22905"/>
                    <a:pt x="9147" y="22902"/>
                  </a:cubicBezTo>
                  <a:cubicBezTo>
                    <a:pt x="9161" y="22898"/>
                    <a:pt x="9176" y="22895"/>
                    <a:pt x="9187" y="22891"/>
                  </a:cubicBezTo>
                  <a:cubicBezTo>
                    <a:pt x="9216" y="22883"/>
                    <a:pt x="9241" y="22876"/>
                    <a:pt x="9262" y="22865"/>
                  </a:cubicBezTo>
                  <a:cubicBezTo>
                    <a:pt x="9288" y="22858"/>
                    <a:pt x="9313" y="22851"/>
                    <a:pt x="9334" y="22840"/>
                  </a:cubicBezTo>
                  <a:cubicBezTo>
                    <a:pt x="9356" y="22833"/>
                    <a:pt x="9382" y="22826"/>
                    <a:pt x="9403" y="22815"/>
                  </a:cubicBezTo>
                  <a:cubicBezTo>
                    <a:pt x="9442" y="22793"/>
                    <a:pt x="9482" y="22772"/>
                    <a:pt x="9522" y="22754"/>
                  </a:cubicBezTo>
                  <a:cubicBezTo>
                    <a:pt x="9540" y="22743"/>
                    <a:pt x="9558" y="22732"/>
                    <a:pt x="9576" y="22722"/>
                  </a:cubicBezTo>
                  <a:cubicBezTo>
                    <a:pt x="9590" y="22710"/>
                    <a:pt x="9608" y="22700"/>
                    <a:pt x="9626" y="22689"/>
                  </a:cubicBezTo>
                  <a:cubicBezTo>
                    <a:pt x="9655" y="22664"/>
                    <a:pt x="9688" y="22642"/>
                    <a:pt x="9713" y="22621"/>
                  </a:cubicBezTo>
                  <a:cubicBezTo>
                    <a:pt x="9741" y="22595"/>
                    <a:pt x="9767" y="22570"/>
                    <a:pt x="9792" y="22549"/>
                  </a:cubicBezTo>
                  <a:cubicBezTo>
                    <a:pt x="9814" y="22524"/>
                    <a:pt x="9839" y="22498"/>
                    <a:pt x="9857" y="22473"/>
                  </a:cubicBezTo>
                  <a:cubicBezTo>
                    <a:pt x="9879" y="22448"/>
                    <a:pt x="9896" y="22423"/>
                    <a:pt x="9914" y="22397"/>
                  </a:cubicBezTo>
                  <a:cubicBezTo>
                    <a:pt x="9990" y="22296"/>
                    <a:pt x="10044" y="22188"/>
                    <a:pt x="10102" y="22073"/>
                  </a:cubicBezTo>
                  <a:cubicBezTo>
                    <a:pt x="10131" y="22012"/>
                    <a:pt x="10156" y="21950"/>
                    <a:pt x="10185" y="21882"/>
                  </a:cubicBezTo>
                  <a:cubicBezTo>
                    <a:pt x="10188" y="21864"/>
                    <a:pt x="10195" y="21846"/>
                    <a:pt x="10203" y="21828"/>
                  </a:cubicBezTo>
                  <a:cubicBezTo>
                    <a:pt x="10210" y="21814"/>
                    <a:pt x="10214" y="21796"/>
                    <a:pt x="10220" y="21781"/>
                  </a:cubicBezTo>
                  <a:cubicBezTo>
                    <a:pt x="10253" y="21767"/>
                    <a:pt x="10293" y="21752"/>
                    <a:pt x="10336" y="21738"/>
                  </a:cubicBezTo>
                  <a:cubicBezTo>
                    <a:pt x="10372" y="21727"/>
                    <a:pt x="10408" y="21713"/>
                    <a:pt x="10444" y="21702"/>
                  </a:cubicBezTo>
                  <a:cubicBezTo>
                    <a:pt x="10484" y="21691"/>
                    <a:pt x="10523" y="21681"/>
                    <a:pt x="10563" y="21666"/>
                  </a:cubicBezTo>
                  <a:cubicBezTo>
                    <a:pt x="10574" y="21666"/>
                    <a:pt x="10581" y="21663"/>
                    <a:pt x="10588" y="21659"/>
                  </a:cubicBezTo>
                  <a:cubicBezTo>
                    <a:pt x="10617" y="21663"/>
                    <a:pt x="10642" y="21663"/>
                    <a:pt x="10671" y="21663"/>
                  </a:cubicBezTo>
                  <a:lnTo>
                    <a:pt x="10689" y="21695"/>
                  </a:lnTo>
                  <a:cubicBezTo>
                    <a:pt x="10679" y="21720"/>
                    <a:pt x="10667" y="21749"/>
                    <a:pt x="10657" y="21778"/>
                  </a:cubicBezTo>
                  <a:lnTo>
                    <a:pt x="10663" y="21759"/>
                  </a:lnTo>
                  <a:lnTo>
                    <a:pt x="10663" y="21759"/>
                  </a:lnTo>
                  <a:cubicBezTo>
                    <a:pt x="10660" y="21769"/>
                    <a:pt x="10657" y="21775"/>
                    <a:pt x="10653" y="21784"/>
                  </a:cubicBezTo>
                  <a:cubicBezTo>
                    <a:pt x="10649" y="21803"/>
                    <a:pt x="10642" y="21814"/>
                    <a:pt x="10639" y="21828"/>
                  </a:cubicBezTo>
                  <a:cubicBezTo>
                    <a:pt x="10631" y="21839"/>
                    <a:pt x="10628" y="21854"/>
                    <a:pt x="10621" y="21864"/>
                  </a:cubicBezTo>
                  <a:cubicBezTo>
                    <a:pt x="10617" y="21875"/>
                    <a:pt x="10610" y="21886"/>
                    <a:pt x="10606" y="21897"/>
                  </a:cubicBezTo>
                  <a:cubicBezTo>
                    <a:pt x="10584" y="21944"/>
                    <a:pt x="10563" y="21976"/>
                    <a:pt x="10545" y="22001"/>
                  </a:cubicBezTo>
                  <a:cubicBezTo>
                    <a:pt x="10526" y="22026"/>
                    <a:pt x="10512" y="22041"/>
                    <a:pt x="10506" y="22041"/>
                  </a:cubicBezTo>
                  <a:cubicBezTo>
                    <a:pt x="10500" y="22041"/>
                    <a:pt x="10501" y="22030"/>
                    <a:pt x="10509" y="22005"/>
                  </a:cubicBezTo>
                  <a:lnTo>
                    <a:pt x="10509" y="22005"/>
                  </a:lnTo>
                  <a:cubicBezTo>
                    <a:pt x="10455" y="22130"/>
                    <a:pt x="10390" y="22225"/>
                    <a:pt x="10333" y="22300"/>
                  </a:cubicBezTo>
                  <a:cubicBezTo>
                    <a:pt x="10303" y="22336"/>
                    <a:pt x="10278" y="22365"/>
                    <a:pt x="10253" y="22394"/>
                  </a:cubicBezTo>
                  <a:cubicBezTo>
                    <a:pt x="10242" y="22408"/>
                    <a:pt x="10232" y="22419"/>
                    <a:pt x="10225" y="22433"/>
                  </a:cubicBezTo>
                  <a:cubicBezTo>
                    <a:pt x="10214" y="22444"/>
                    <a:pt x="10203" y="22451"/>
                    <a:pt x="10195" y="22462"/>
                  </a:cubicBezTo>
                  <a:cubicBezTo>
                    <a:pt x="10145" y="22524"/>
                    <a:pt x="10144" y="22557"/>
                    <a:pt x="10220" y="22557"/>
                  </a:cubicBezTo>
                  <a:cubicBezTo>
                    <a:pt x="10237" y="22557"/>
                    <a:pt x="10257" y="22556"/>
                    <a:pt x="10282" y="22552"/>
                  </a:cubicBezTo>
                  <a:cubicBezTo>
                    <a:pt x="10322" y="22524"/>
                    <a:pt x="10358" y="22491"/>
                    <a:pt x="10386" y="22462"/>
                  </a:cubicBezTo>
                  <a:cubicBezTo>
                    <a:pt x="10401" y="22451"/>
                    <a:pt x="10415" y="22437"/>
                    <a:pt x="10430" y="22423"/>
                  </a:cubicBezTo>
                  <a:cubicBezTo>
                    <a:pt x="10441" y="22411"/>
                    <a:pt x="10455" y="22397"/>
                    <a:pt x="10466" y="22383"/>
                  </a:cubicBezTo>
                  <a:cubicBezTo>
                    <a:pt x="10488" y="22358"/>
                    <a:pt x="10506" y="22336"/>
                    <a:pt x="10523" y="22314"/>
                  </a:cubicBezTo>
                  <a:cubicBezTo>
                    <a:pt x="10538" y="22293"/>
                    <a:pt x="10552" y="22271"/>
                    <a:pt x="10563" y="22257"/>
                  </a:cubicBezTo>
                  <a:cubicBezTo>
                    <a:pt x="10606" y="22185"/>
                    <a:pt x="10610" y="22145"/>
                    <a:pt x="10610" y="22116"/>
                  </a:cubicBezTo>
                  <a:cubicBezTo>
                    <a:pt x="10610" y="22087"/>
                    <a:pt x="10603" y="22070"/>
                    <a:pt x="10614" y="22027"/>
                  </a:cubicBezTo>
                  <a:cubicBezTo>
                    <a:pt x="10617" y="22015"/>
                    <a:pt x="10621" y="22001"/>
                    <a:pt x="10624" y="21987"/>
                  </a:cubicBezTo>
                  <a:cubicBezTo>
                    <a:pt x="10628" y="21972"/>
                    <a:pt x="10635" y="21957"/>
                    <a:pt x="10642" y="21936"/>
                  </a:cubicBezTo>
                  <a:cubicBezTo>
                    <a:pt x="10646" y="21925"/>
                    <a:pt x="10649" y="21914"/>
                    <a:pt x="10657" y="21904"/>
                  </a:cubicBezTo>
                  <a:cubicBezTo>
                    <a:pt x="10661" y="21889"/>
                    <a:pt x="10664" y="21879"/>
                    <a:pt x="10671" y="21864"/>
                  </a:cubicBezTo>
                  <a:cubicBezTo>
                    <a:pt x="10674" y="21846"/>
                    <a:pt x="10682" y="21832"/>
                    <a:pt x="10689" y="21814"/>
                  </a:cubicBezTo>
                  <a:cubicBezTo>
                    <a:pt x="10689" y="21803"/>
                    <a:pt x="10693" y="21792"/>
                    <a:pt x="10696" y="21784"/>
                  </a:cubicBezTo>
                  <a:lnTo>
                    <a:pt x="10696" y="21789"/>
                  </a:lnTo>
                  <a:cubicBezTo>
                    <a:pt x="10700" y="21774"/>
                    <a:pt x="10704" y="21759"/>
                    <a:pt x="10711" y="21741"/>
                  </a:cubicBezTo>
                  <a:lnTo>
                    <a:pt x="10837" y="22008"/>
                  </a:lnTo>
                  <a:cubicBezTo>
                    <a:pt x="10895" y="21911"/>
                    <a:pt x="10934" y="21814"/>
                    <a:pt x="10960" y="21731"/>
                  </a:cubicBezTo>
                  <a:cubicBezTo>
                    <a:pt x="10967" y="21706"/>
                    <a:pt x="10974" y="21681"/>
                    <a:pt x="10977" y="21659"/>
                  </a:cubicBezTo>
                  <a:cubicBezTo>
                    <a:pt x="11042" y="21659"/>
                    <a:pt x="11100" y="21655"/>
                    <a:pt x="11158" y="21655"/>
                  </a:cubicBezTo>
                  <a:cubicBezTo>
                    <a:pt x="11172" y="21659"/>
                    <a:pt x="11186" y="21663"/>
                    <a:pt x="11197" y="21666"/>
                  </a:cubicBezTo>
                  <a:cubicBezTo>
                    <a:pt x="11301" y="21663"/>
                    <a:pt x="11402" y="21663"/>
                    <a:pt x="11496" y="21659"/>
                  </a:cubicBezTo>
                  <a:cubicBezTo>
                    <a:pt x="11522" y="21659"/>
                    <a:pt x="11543" y="21659"/>
                    <a:pt x="11568" y="21655"/>
                  </a:cubicBezTo>
                  <a:lnTo>
                    <a:pt x="11597" y="21655"/>
                  </a:lnTo>
                  <a:cubicBezTo>
                    <a:pt x="11600" y="21659"/>
                    <a:pt x="11600" y="21659"/>
                    <a:pt x="11604" y="21663"/>
                  </a:cubicBezTo>
                  <a:cubicBezTo>
                    <a:pt x="11712" y="21889"/>
                    <a:pt x="12066" y="22268"/>
                    <a:pt x="13092" y="22376"/>
                  </a:cubicBezTo>
                  <a:cubicBezTo>
                    <a:pt x="13309" y="22399"/>
                    <a:pt x="13506" y="22409"/>
                    <a:pt x="13684" y="22409"/>
                  </a:cubicBezTo>
                  <a:cubicBezTo>
                    <a:pt x="14206" y="22409"/>
                    <a:pt x="14571" y="22323"/>
                    <a:pt x="14818" y="22221"/>
                  </a:cubicBezTo>
                  <a:cubicBezTo>
                    <a:pt x="14818" y="22238"/>
                    <a:pt x="14821" y="22257"/>
                    <a:pt x="14843" y="22268"/>
                  </a:cubicBezTo>
                  <a:cubicBezTo>
                    <a:pt x="14976" y="22195"/>
                    <a:pt x="15102" y="22105"/>
                    <a:pt x="15203" y="21997"/>
                  </a:cubicBezTo>
                  <a:cubicBezTo>
                    <a:pt x="15218" y="21983"/>
                    <a:pt x="15232" y="21969"/>
                    <a:pt x="15247" y="21957"/>
                  </a:cubicBezTo>
                  <a:lnTo>
                    <a:pt x="15247" y="21957"/>
                  </a:lnTo>
                  <a:cubicBezTo>
                    <a:pt x="15250" y="21972"/>
                    <a:pt x="15232" y="22005"/>
                    <a:pt x="15225" y="22030"/>
                  </a:cubicBezTo>
                  <a:cubicBezTo>
                    <a:pt x="15218" y="22048"/>
                    <a:pt x="15214" y="22059"/>
                    <a:pt x="15221" y="22062"/>
                  </a:cubicBezTo>
                  <a:cubicBezTo>
                    <a:pt x="15223" y="22063"/>
                    <a:pt x="15225" y="22063"/>
                    <a:pt x="15227" y="22063"/>
                  </a:cubicBezTo>
                  <a:cubicBezTo>
                    <a:pt x="15237" y="22063"/>
                    <a:pt x="15253" y="22057"/>
                    <a:pt x="15279" y="22040"/>
                  </a:cubicBezTo>
                  <a:cubicBezTo>
                    <a:pt x="15272" y="22019"/>
                    <a:pt x="15286" y="21979"/>
                    <a:pt x="15308" y="21918"/>
                  </a:cubicBezTo>
                  <a:cubicBezTo>
                    <a:pt x="15336" y="21944"/>
                    <a:pt x="15398" y="22008"/>
                    <a:pt x="15499" y="22102"/>
                  </a:cubicBezTo>
                  <a:lnTo>
                    <a:pt x="15488" y="22199"/>
                  </a:lnTo>
                  <a:cubicBezTo>
                    <a:pt x="15491" y="22195"/>
                    <a:pt x="15495" y="22192"/>
                    <a:pt x="15499" y="22188"/>
                  </a:cubicBezTo>
                  <a:lnTo>
                    <a:pt x="15499" y="22188"/>
                  </a:lnTo>
                  <a:lnTo>
                    <a:pt x="15495" y="22217"/>
                  </a:lnTo>
                  <a:cubicBezTo>
                    <a:pt x="15521" y="22195"/>
                    <a:pt x="15542" y="22178"/>
                    <a:pt x="15564" y="22160"/>
                  </a:cubicBezTo>
                  <a:cubicBezTo>
                    <a:pt x="15942" y="22494"/>
                    <a:pt x="16713" y="23093"/>
                    <a:pt x="17757" y="23507"/>
                  </a:cubicBezTo>
                  <a:cubicBezTo>
                    <a:pt x="17912" y="23568"/>
                    <a:pt x="18075" y="23626"/>
                    <a:pt x="18240" y="23676"/>
                  </a:cubicBezTo>
                  <a:cubicBezTo>
                    <a:pt x="18261" y="23683"/>
                    <a:pt x="18283" y="23691"/>
                    <a:pt x="18309" y="23698"/>
                  </a:cubicBezTo>
                  <a:cubicBezTo>
                    <a:pt x="18503" y="23755"/>
                    <a:pt x="18698" y="23782"/>
                    <a:pt x="18890" y="23782"/>
                  </a:cubicBezTo>
                  <a:cubicBezTo>
                    <a:pt x="19001" y="23782"/>
                    <a:pt x="19111" y="23773"/>
                    <a:pt x="19220" y="23756"/>
                  </a:cubicBezTo>
                  <a:cubicBezTo>
                    <a:pt x="19660" y="23683"/>
                    <a:pt x="20077" y="23482"/>
                    <a:pt x="20441" y="23204"/>
                  </a:cubicBezTo>
                  <a:cubicBezTo>
                    <a:pt x="21058" y="22729"/>
                    <a:pt x="21512" y="22033"/>
                    <a:pt x="21627" y="21395"/>
                  </a:cubicBezTo>
                  <a:cubicBezTo>
                    <a:pt x="21655" y="21244"/>
                    <a:pt x="21630" y="21071"/>
                    <a:pt x="21569" y="20881"/>
                  </a:cubicBezTo>
                  <a:cubicBezTo>
                    <a:pt x="21497" y="20660"/>
                    <a:pt x="21374" y="20419"/>
                    <a:pt x="21212" y="20163"/>
                  </a:cubicBezTo>
                  <a:cubicBezTo>
                    <a:pt x="21166" y="20088"/>
                    <a:pt x="21119" y="20016"/>
                    <a:pt x="21065" y="19940"/>
                  </a:cubicBezTo>
                  <a:cubicBezTo>
                    <a:pt x="21050" y="19847"/>
                    <a:pt x="21033" y="19749"/>
                    <a:pt x="21025" y="19666"/>
                  </a:cubicBezTo>
                  <a:cubicBezTo>
                    <a:pt x="21021" y="19616"/>
                    <a:pt x="21021" y="19573"/>
                    <a:pt x="21028" y="19536"/>
                  </a:cubicBezTo>
                  <a:cubicBezTo>
                    <a:pt x="21036" y="19504"/>
                    <a:pt x="21054" y="19479"/>
                    <a:pt x="21079" y="19468"/>
                  </a:cubicBezTo>
                  <a:cubicBezTo>
                    <a:pt x="20845" y="19317"/>
                    <a:pt x="20694" y="19007"/>
                    <a:pt x="20492" y="18672"/>
                  </a:cubicBezTo>
                  <a:cubicBezTo>
                    <a:pt x="20293" y="18341"/>
                    <a:pt x="20056" y="17988"/>
                    <a:pt x="19678" y="17760"/>
                  </a:cubicBezTo>
                  <a:cubicBezTo>
                    <a:pt x="19654" y="17714"/>
                    <a:pt x="19655" y="17698"/>
                    <a:pt x="19669" y="17698"/>
                  </a:cubicBezTo>
                  <a:cubicBezTo>
                    <a:pt x="19695" y="17698"/>
                    <a:pt x="19766" y="17754"/>
                    <a:pt x="19796" y="17754"/>
                  </a:cubicBezTo>
                  <a:cubicBezTo>
                    <a:pt x="19807" y="17754"/>
                    <a:pt x="19812" y="17746"/>
                    <a:pt x="19807" y="17725"/>
                  </a:cubicBezTo>
                  <a:cubicBezTo>
                    <a:pt x="19703" y="17677"/>
                    <a:pt x="19606" y="17606"/>
                    <a:pt x="19498" y="17501"/>
                  </a:cubicBezTo>
                  <a:cubicBezTo>
                    <a:pt x="19393" y="17393"/>
                    <a:pt x="19277" y="17253"/>
                    <a:pt x="19144" y="17058"/>
                  </a:cubicBezTo>
                  <a:lnTo>
                    <a:pt x="19144" y="17058"/>
                  </a:lnTo>
                  <a:lnTo>
                    <a:pt x="19199" y="17083"/>
                  </a:lnTo>
                  <a:cubicBezTo>
                    <a:pt x="18983" y="16834"/>
                    <a:pt x="18813" y="16611"/>
                    <a:pt x="18676" y="16406"/>
                  </a:cubicBezTo>
                  <a:cubicBezTo>
                    <a:pt x="18640" y="16352"/>
                    <a:pt x="18612" y="16302"/>
                    <a:pt x="18579" y="16251"/>
                  </a:cubicBezTo>
                  <a:cubicBezTo>
                    <a:pt x="18550" y="16201"/>
                    <a:pt x="18525" y="16154"/>
                    <a:pt x="18499" y="16104"/>
                  </a:cubicBezTo>
                  <a:lnTo>
                    <a:pt x="18478" y="16068"/>
                  </a:lnTo>
                  <a:cubicBezTo>
                    <a:pt x="18474" y="16056"/>
                    <a:pt x="18471" y="16049"/>
                    <a:pt x="18467" y="16042"/>
                  </a:cubicBezTo>
                  <a:cubicBezTo>
                    <a:pt x="18460" y="16024"/>
                    <a:pt x="18453" y="15999"/>
                    <a:pt x="18446" y="15981"/>
                  </a:cubicBezTo>
                  <a:cubicBezTo>
                    <a:pt x="18439" y="15959"/>
                    <a:pt x="18431" y="15931"/>
                    <a:pt x="18424" y="15909"/>
                  </a:cubicBezTo>
                  <a:cubicBezTo>
                    <a:pt x="18417" y="15883"/>
                    <a:pt x="18413" y="15855"/>
                    <a:pt x="18406" y="15830"/>
                  </a:cubicBezTo>
                  <a:cubicBezTo>
                    <a:pt x="18356" y="15614"/>
                    <a:pt x="18319" y="15369"/>
                    <a:pt x="18283" y="15095"/>
                  </a:cubicBezTo>
                  <a:cubicBezTo>
                    <a:pt x="18248" y="14817"/>
                    <a:pt x="18211" y="14508"/>
                    <a:pt x="18172" y="14137"/>
                  </a:cubicBezTo>
                  <a:lnTo>
                    <a:pt x="18082" y="14262"/>
                  </a:lnTo>
                  <a:cubicBezTo>
                    <a:pt x="18050" y="13942"/>
                    <a:pt x="18071" y="13870"/>
                    <a:pt x="18078" y="13718"/>
                  </a:cubicBezTo>
                  <a:cubicBezTo>
                    <a:pt x="18052" y="13677"/>
                    <a:pt x="18033" y="13659"/>
                    <a:pt x="18021" y="13659"/>
                  </a:cubicBezTo>
                  <a:cubicBezTo>
                    <a:pt x="17984" y="13659"/>
                    <a:pt x="18006" y="13828"/>
                    <a:pt x="18028" y="13999"/>
                  </a:cubicBezTo>
                  <a:cubicBezTo>
                    <a:pt x="18053" y="14176"/>
                    <a:pt x="18076" y="14354"/>
                    <a:pt x="18031" y="14354"/>
                  </a:cubicBezTo>
                  <a:cubicBezTo>
                    <a:pt x="18018" y="14354"/>
                    <a:pt x="17999" y="14339"/>
                    <a:pt x="17974" y="14305"/>
                  </a:cubicBezTo>
                  <a:cubicBezTo>
                    <a:pt x="18050" y="14079"/>
                    <a:pt x="17967" y="13520"/>
                    <a:pt x="17898" y="12973"/>
                  </a:cubicBezTo>
                  <a:cubicBezTo>
                    <a:pt x="17826" y="12425"/>
                    <a:pt x="17761" y="11896"/>
                    <a:pt x="17865" y="11733"/>
                  </a:cubicBezTo>
                  <a:cubicBezTo>
                    <a:pt x="17844" y="11579"/>
                    <a:pt x="17826" y="11537"/>
                    <a:pt x="17809" y="11537"/>
                  </a:cubicBezTo>
                  <a:cubicBezTo>
                    <a:pt x="17788" y="11537"/>
                    <a:pt x="17770" y="11598"/>
                    <a:pt x="17749" y="11598"/>
                  </a:cubicBezTo>
                  <a:cubicBezTo>
                    <a:pt x="17732" y="11598"/>
                    <a:pt x="17714" y="11556"/>
                    <a:pt x="17693" y="11402"/>
                  </a:cubicBezTo>
                  <a:lnTo>
                    <a:pt x="17743" y="11262"/>
                  </a:lnTo>
                  <a:lnTo>
                    <a:pt x="17639" y="11150"/>
                  </a:lnTo>
                  <a:cubicBezTo>
                    <a:pt x="17606" y="10822"/>
                    <a:pt x="17664" y="10649"/>
                    <a:pt x="17721" y="10627"/>
                  </a:cubicBezTo>
                  <a:cubicBezTo>
                    <a:pt x="17725" y="10707"/>
                    <a:pt x="17769" y="10847"/>
                    <a:pt x="17786" y="10933"/>
                  </a:cubicBezTo>
                  <a:cubicBezTo>
                    <a:pt x="17804" y="10530"/>
                    <a:pt x="17610" y="9849"/>
                    <a:pt x="17588" y="9641"/>
                  </a:cubicBezTo>
                  <a:lnTo>
                    <a:pt x="17588" y="9641"/>
                  </a:lnTo>
                  <a:lnTo>
                    <a:pt x="17617" y="10083"/>
                  </a:lnTo>
                  <a:cubicBezTo>
                    <a:pt x="17483" y="9413"/>
                    <a:pt x="17368" y="8664"/>
                    <a:pt x="17220" y="7922"/>
                  </a:cubicBezTo>
                  <a:cubicBezTo>
                    <a:pt x="17077" y="7180"/>
                    <a:pt x="16900" y="6445"/>
                    <a:pt x="16655" y="5815"/>
                  </a:cubicBezTo>
                  <a:lnTo>
                    <a:pt x="16633" y="5926"/>
                  </a:lnTo>
                  <a:cubicBezTo>
                    <a:pt x="16454" y="5447"/>
                    <a:pt x="16403" y="5248"/>
                    <a:pt x="16352" y="5037"/>
                  </a:cubicBezTo>
                  <a:cubicBezTo>
                    <a:pt x="16327" y="4929"/>
                    <a:pt x="16302" y="4816"/>
                    <a:pt x="16251" y="4669"/>
                  </a:cubicBezTo>
                  <a:cubicBezTo>
                    <a:pt x="16241" y="4629"/>
                    <a:pt x="16226" y="4590"/>
                    <a:pt x="16212" y="4546"/>
                  </a:cubicBezTo>
                  <a:cubicBezTo>
                    <a:pt x="16198" y="4507"/>
                    <a:pt x="16176" y="4460"/>
                    <a:pt x="16158" y="4410"/>
                  </a:cubicBezTo>
                  <a:cubicBezTo>
                    <a:pt x="16154" y="4399"/>
                    <a:pt x="16147" y="4384"/>
                    <a:pt x="16143" y="4373"/>
                  </a:cubicBezTo>
                  <a:cubicBezTo>
                    <a:pt x="16140" y="4367"/>
                    <a:pt x="16136" y="4362"/>
                    <a:pt x="16136" y="4355"/>
                  </a:cubicBezTo>
                  <a:lnTo>
                    <a:pt x="16129" y="4345"/>
                  </a:lnTo>
                  <a:cubicBezTo>
                    <a:pt x="16122" y="4330"/>
                    <a:pt x="16118" y="4316"/>
                    <a:pt x="16111" y="4297"/>
                  </a:cubicBezTo>
                  <a:cubicBezTo>
                    <a:pt x="16093" y="4265"/>
                    <a:pt x="16078" y="4233"/>
                    <a:pt x="16057" y="4197"/>
                  </a:cubicBezTo>
                  <a:lnTo>
                    <a:pt x="16057" y="4197"/>
                  </a:lnTo>
                  <a:lnTo>
                    <a:pt x="16078" y="4219"/>
                  </a:lnTo>
                  <a:cubicBezTo>
                    <a:pt x="16039" y="4175"/>
                    <a:pt x="15996" y="4124"/>
                    <a:pt x="15953" y="4064"/>
                  </a:cubicBezTo>
                  <a:cubicBezTo>
                    <a:pt x="15931" y="4035"/>
                    <a:pt x="15910" y="4003"/>
                    <a:pt x="15888" y="3970"/>
                  </a:cubicBezTo>
                  <a:cubicBezTo>
                    <a:pt x="15877" y="3956"/>
                    <a:pt x="15866" y="3941"/>
                    <a:pt x="15855" y="3923"/>
                  </a:cubicBezTo>
                  <a:lnTo>
                    <a:pt x="15841" y="3898"/>
                  </a:lnTo>
                  <a:lnTo>
                    <a:pt x="15834" y="3887"/>
                  </a:lnTo>
                  <a:lnTo>
                    <a:pt x="15845" y="3883"/>
                  </a:lnTo>
                  <a:cubicBezTo>
                    <a:pt x="15884" y="3869"/>
                    <a:pt x="15924" y="3855"/>
                    <a:pt x="15963" y="3840"/>
                  </a:cubicBezTo>
                  <a:lnTo>
                    <a:pt x="15963" y="3840"/>
                  </a:lnTo>
                  <a:cubicBezTo>
                    <a:pt x="15938" y="3862"/>
                    <a:pt x="15956" y="3869"/>
                    <a:pt x="15992" y="3873"/>
                  </a:cubicBezTo>
                  <a:cubicBezTo>
                    <a:pt x="15998" y="3874"/>
                    <a:pt x="16005" y="3874"/>
                    <a:pt x="16012" y="3874"/>
                  </a:cubicBezTo>
                  <a:cubicBezTo>
                    <a:pt x="16043" y="3874"/>
                    <a:pt x="16083" y="3869"/>
                    <a:pt x="16118" y="3865"/>
                  </a:cubicBezTo>
                  <a:cubicBezTo>
                    <a:pt x="16137" y="3864"/>
                    <a:pt x="16154" y="3863"/>
                    <a:pt x="16170" y="3863"/>
                  </a:cubicBezTo>
                  <a:cubicBezTo>
                    <a:pt x="16194" y="3863"/>
                    <a:pt x="16213" y="3865"/>
                    <a:pt x="16226" y="3869"/>
                  </a:cubicBezTo>
                  <a:cubicBezTo>
                    <a:pt x="16248" y="3873"/>
                    <a:pt x="16251" y="3891"/>
                    <a:pt x="16230" y="3916"/>
                  </a:cubicBezTo>
                  <a:cubicBezTo>
                    <a:pt x="16273" y="3883"/>
                    <a:pt x="16313" y="3855"/>
                    <a:pt x="16342" y="3826"/>
                  </a:cubicBezTo>
                  <a:cubicBezTo>
                    <a:pt x="16352" y="3818"/>
                    <a:pt x="16359" y="3811"/>
                    <a:pt x="16367" y="3805"/>
                  </a:cubicBezTo>
                  <a:lnTo>
                    <a:pt x="16371" y="3800"/>
                  </a:lnTo>
                  <a:lnTo>
                    <a:pt x="16374" y="3797"/>
                  </a:lnTo>
                  <a:lnTo>
                    <a:pt x="16377" y="3793"/>
                  </a:lnTo>
                  <a:cubicBezTo>
                    <a:pt x="16389" y="3786"/>
                    <a:pt x="16396" y="3779"/>
                    <a:pt x="16403" y="3775"/>
                  </a:cubicBezTo>
                  <a:cubicBezTo>
                    <a:pt x="16439" y="3750"/>
                    <a:pt x="16467" y="3725"/>
                    <a:pt x="16493" y="3703"/>
                  </a:cubicBezTo>
                  <a:cubicBezTo>
                    <a:pt x="16594" y="3617"/>
                    <a:pt x="16637" y="3567"/>
                    <a:pt x="16670" y="3524"/>
                  </a:cubicBezTo>
                  <a:cubicBezTo>
                    <a:pt x="16684" y="3498"/>
                    <a:pt x="16695" y="3476"/>
                    <a:pt x="16709" y="3454"/>
                  </a:cubicBezTo>
                  <a:cubicBezTo>
                    <a:pt x="16723" y="3429"/>
                    <a:pt x="16738" y="3401"/>
                    <a:pt x="16756" y="3364"/>
                  </a:cubicBezTo>
                  <a:cubicBezTo>
                    <a:pt x="16778" y="3329"/>
                    <a:pt x="16803" y="3286"/>
                    <a:pt x="16831" y="3224"/>
                  </a:cubicBezTo>
                  <a:cubicBezTo>
                    <a:pt x="16864" y="3163"/>
                    <a:pt x="16904" y="3091"/>
                    <a:pt x="16943" y="2990"/>
                  </a:cubicBezTo>
                  <a:cubicBezTo>
                    <a:pt x="16972" y="2972"/>
                    <a:pt x="17001" y="2950"/>
                    <a:pt x="17029" y="2932"/>
                  </a:cubicBezTo>
                  <a:cubicBezTo>
                    <a:pt x="17059" y="2911"/>
                    <a:pt x="17087" y="2885"/>
                    <a:pt x="17116" y="2864"/>
                  </a:cubicBezTo>
                  <a:cubicBezTo>
                    <a:pt x="17124" y="2824"/>
                    <a:pt x="17131" y="2792"/>
                    <a:pt x="17137" y="2759"/>
                  </a:cubicBezTo>
                  <a:cubicBezTo>
                    <a:pt x="17137" y="2727"/>
                    <a:pt x="17142" y="2698"/>
                    <a:pt x="17145" y="2669"/>
                  </a:cubicBezTo>
                  <a:cubicBezTo>
                    <a:pt x="17149" y="2611"/>
                    <a:pt x="17152" y="2561"/>
                    <a:pt x="17156" y="2500"/>
                  </a:cubicBezTo>
                  <a:cubicBezTo>
                    <a:pt x="17159" y="2468"/>
                    <a:pt x="17159" y="2432"/>
                    <a:pt x="17163" y="2395"/>
                  </a:cubicBezTo>
                  <a:lnTo>
                    <a:pt x="17163" y="2266"/>
                  </a:lnTo>
                  <a:cubicBezTo>
                    <a:pt x="17163" y="2244"/>
                    <a:pt x="17163" y="2219"/>
                    <a:pt x="17159" y="2190"/>
                  </a:cubicBezTo>
                  <a:cubicBezTo>
                    <a:pt x="17159" y="2165"/>
                    <a:pt x="17156" y="2136"/>
                    <a:pt x="17156" y="2104"/>
                  </a:cubicBezTo>
                  <a:cubicBezTo>
                    <a:pt x="17152" y="2075"/>
                    <a:pt x="17149" y="2042"/>
                    <a:pt x="17142" y="2010"/>
                  </a:cubicBezTo>
                  <a:cubicBezTo>
                    <a:pt x="17137" y="1978"/>
                    <a:pt x="17131" y="1941"/>
                    <a:pt x="17127" y="1902"/>
                  </a:cubicBezTo>
                  <a:lnTo>
                    <a:pt x="17127" y="1902"/>
                  </a:lnTo>
                  <a:cubicBezTo>
                    <a:pt x="17158" y="2019"/>
                    <a:pt x="17179" y="2057"/>
                    <a:pt x="17193" y="2057"/>
                  </a:cubicBezTo>
                  <a:cubicBezTo>
                    <a:pt x="17194" y="2057"/>
                    <a:pt x="17195" y="2057"/>
                    <a:pt x="17195" y="2057"/>
                  </a:cubicBezTo>
                  <a:cubicBezTo>
                    <a:pt x="17214" y="2049"/>
                    <a:pt x="17224" y="2003"/>
                    <a:pt x="17235" y="1953"/>
                  </a:cubicBezTo>
                  <a:cubicBezTo>
                    <a:pt x="17242" y="1927"/>
                    <a:pt x="17250" y="1906"/>
                    <a:pt x="17253" y="1888"/>
                  </a:cubicBezTo>
                  <a:cubicBezTo>
                    <a:pt x="17260" y="1870"/>
                    <a:pt x="17267" y="1855"/>
                    <a:pt x="17278" y="1855"/>
                  </a:cubicBezTo>
                  <a:cubicBezTo>
                    <a:pt x="17300" y="1855"/>
                    <a:pt x="17329" y="1902"/>
                    <a:pt x="17368" y="2061"/>
                  </a:cubicBezTo>
                  <a:cubicBezTo>
                    <a:pt x="17380" y="1876"/>
                    <a:pt x="17358" y="1708"/>
                    <a:pt x="17318" y="1552"/>
                  </a:cubicBezTo>
                  <a:cubicBezTo>
                    <a:pt x="17278" y="1397"/>
                    <a:pt x="17217" y="1261"/>
                    <a:pt x="17145" y="1138"/>
                  </a:cubicBezTo>
                  <a:cubicBezTo>
                    <a:pt x="17001" y="900"/>
                    <a:pt x="16828" y="731"/>
                    <a:pt x="16662" y="601"/>
                  </a:cubicBezTo>
                  <a:cubicBezTo>
                    <a:pt x="16497" y="476"/>
                    <a:pt x="16338" y="382"/>
                    <a:pt x="16194" y="292"/>
                  </a:cubicBezTo>
                  <a:cubicBezTo>
                    <a:pt x="16050" y="205"/>
                    <a:pt x="15920" y="115"/>
                    <a:pt x="15790" y="0"/>
                  </a:cubicBezTo>
                  <a:close/>
                  <a:moveTo>
                    <a:pt x="3040" y="23981"/>
                  </a:moveTo>
                  <a:cubicBezTo>
                    <a:pt x="3043" y="23981"/>
                    <a:pt x="3046" y="23982"/>
                    <a:pt x="3048" y="23982"/>
                  </a:cubicBezTo>
                  <a:cubicBezTo>
                    <a:pt x="3046" y="23982"/>
                    <a:pt x="3043" y="23981"/>
                    <a:pt x="3040" y="2398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3588070" y="2914605"/>
              <a:ext cx="1458" cy="16110"/>
            </a:xfrm>
            <a:custGeom>
              <a:avLst/>
              <a:gdLst/>
              <a:ahLst/>
              <a:cxnLst/>
              <a:rect l="l" t="t" r="r" b="b"/>
              <a:pathLst>
                <a:path w="19" h="210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98"/>
                    <a:pt x="8" y="163"/>
                    <a:pt x="19" y="20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3584464" y="3042099"/>
              <a:ext cx="3452" cy="5523"/>
            </a:xfrm>
            <a:custGeom>
              <a:avLst/>
              <a:gdLst/>
              <a:ahLst/>
              <a:cxnLst/>
              <a:rect l="l" t="t" r="r" b="b"/>
              <a:pathLst>
                <a:path w="45" h="72" extrusionOk="0">
                  <a:moveTo>
                    <a:pt x="12" y="1"/>
                  </a:moveTo>
                  <a:cubicBezTo>
                    <a:pt x="7" y="1"/>
                    <a:pt x="3" y="10"/>
                    <a:pt x="1" y="32"/>
                  </a:cubicBezTo>
                  <a:lnTo>
                    <a:pt x="44" y="72"/>
                  </a:lnTo>
                  <a:cubicBezTo>
                    <a:pt x="31" y="28"/>
                    <a:pt x="20" y="1"/>
                    <a:pt x="1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4684668" y="2761488"/>
              <a:ext cx="1151" cy="5370"/>
            </a:xfrm>
            <a:custGeom>
              <a:avLst/>
              <a:gdLst/>
              <a:ahLst/>
              <a:cxnLst/>
              <a:rect l="l" t="t" r="r" b="b"/>
              <a:pathLst>
                <a:path w="15" h="70" extrusionOk="0">
                  <a:moveTo>
                    <a:pt x="4" y="0"/>
                  </a:moveTo>
                  <a:cubicBezTo>
                    <a:pt x="0" y="22"/>
                    <a:pt x="4" y="48"/>
                    <a:pt x="0" y="70"/>
                  </a:cubicBezTo>
                  <a:cubicBezTo>
                    <a:pt x="1" y="70"/>
                    <a:pt x="2" y="70"/>
                    <a:pt x="3" y="70"/>
                  </a:cubicBezTo>
                  <a:cubicBezTo>
                    <a:pt x="15" y="70"/>
                    <a:pt x="11" y="41"/>
                    <a:pt x="4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4178369" y="3584834"/>
              <a:ext cx="4066" cy="997"/>
            </a:xfrm>
            <a:custGeom>
              <a:avLst/>
              <a:gdLst/>
              <a:ahLst/>
              <a:cxnLst/>
              <a:rect l="l" t="t" r="r" b="b"/>
              <a:pathLst>
                <a:path w="53" h="13" extrusionOk="0">
                  <a:moveTo>
                    <a:pt x="1" y="0"/>
                  </a:moveTo>
                  <a:cubicBezTo>
                    <a:pt x="35" y="9"/>
                    <a:pt x="50" y="12"/>
                    <a:pt x="51" y="12"/>
                  </a:cubicBezTo>
                  <a:cubicBezTo>
                    <a:pt x="53" y="12"/>
                    <a:pt x="38" y="8"/>
                    <a:pt x="15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3589220" y="2975130"/>
              <a:ext cx="307" cy="6674"/>
            </a:xfrm>
            <a:custGeom>
              <a:avLst/>
              <a:gdLst/>
              <a:ahLst/>
              <a:cxnLst/>
              <a:rect l="l" t="t" r="r" b="b"/>
              <a:pathLst>
                <a:path w="4" h="87" extrusionOk="0">
                  <a:moveTo>
                    <a:pt x="4" y="0"/>
                  </a:moveTo>
                  <a:cubicBezTo>
                    <a:pt x="0" y="33"/>
                    <a:pt x="0" y="62"/>
                    <a:pt x="4" y="87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3859170" y="3676274"/>
              <a:ext cx="1688" cy="1227"/>
            </a:xfrm>
            <a:custGeom>
              <a:avLst/>
              <a:gdLst/>
              <a:ahLst/>
              <a:cxnLst/>
              <a:rect l="l" t="t" r="r" b="b"/>
              <a:pathLst>
                <a:path w="22" h="16" extrusionOk="0">
                  <a:moveTo>
                    <a:pt x="0" y="0"/>
                  </a:moveTo>
                  <a:cubicBezTo>
                    <a:pt x="8" y="4"/>
                    <a:pt x="15" y="12"/>
                    <a:pt x="22" y="15"/>
                  </a:cubicBezTo>
                  <a:cubicBezTo>
                    <a:pt x="15" y="12"/>
                    <a:pt x="8" y="4"/>
                    <a:pt x="0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4669479" y="2659538"/>
              <a:ext cx="307" cy="2838"/>
            </a:xfrm>
            <a:custGeom>
              <a:avLst/>
              <a:gdLst/>
              <a:ahLst/>
              <a:cxnLst/>
              <a:rect l="l" t="t" r="r" b="b"/>
              <a:pathLst>
                <a:path w="4" h="37" extrusionOk="0">
                  <a:moveTo>
                    <a:pt x="0" y="0"/>
                  </a:moveTo>
                  <a:cubicBezTo>
                    <a:pt x="0" y="7"/>
                    <a:pt x="0" y="22"/>
                    <a:pt x="4" y="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4307705" y="3636998"/>
              <a:ext cx="35748" cy="6444"/>
            </a:xfrm>
            <a:custGeom>
              <a:avLst/>
              <a:gdLst/>
              <a:ahLst/>
              <a:cxnLst/>
              <a:rect l="l" t="t" r="r" b="b"/>
              <a:pathLst>
                <a:path w="466" h="84" extrusionOk="0">
                  <a:moveTo>
                    <a:pt x="1" y="0"/>
                  </a:moveTo>
                  <a:cubicBezTo>
                    <a:pt x="41" y="12"/>
                    <a:pt x="76" y="19"/>
                    <a:pt x="116" y="26"/>
                  </a:cubicBezTo>
                  <a:cubicBezTo>
                    <a:pt x="156" y="33"/>
                    <a:pt x="192" y="40"/>
                    <a:pt x="232" y="48"/>
                  </a:cubicBezTo>
                  <a:lnTo>
                    <a:pt x="465" y="83"/>
                  </a:lnTo>
                  <a:lnTo>
                    <a:pt x="465" y="83"/>
                  </a:lnTo>
                  <a:lnTo>
                    <a:pt x="328" y="48"/>
                  </a:lnTo>
                  <a:cubicBezTo>
                    <a:pt x="275" y="44"/>
                    <a:pt x="220" y="37"/>
                    <a:pt x="162" y="30"/>
                  </a:cubicBezTo>
                  <a:cubicBezTo>
                    <a:pt x="109" y="19"/>
                    <a:pt x="54" y="15"/>
                    <a:pt x="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4138632" y="3588670"/>
              <a:ext cx="844" cy="3068"/>
            </a:xfrm>
            <a:custGeom>
              <a:avLst/>
              <a:gdLst/>
              <a:ahLst/>
              <a:cxnLst/>
              <a:rect l="l" t="t" r="r" b="b"/>
              <a:pathLst>
                <a:path w="11" h="40" extrusionOk="0">
                  <a:moveTo>
                    <a:pt x="10" y="0"/>
                  </a:moveTo>
                  <a:cubicBezTo>
                    <a:pt x="5" y="14"/>
                    <a:pt x="4" y="23"/>
                    <a:pt x="2" y="32"/>
                  </a:cubicBezTo>
                  <a:lnTo>
                    <a:pt x="2" y="32"/>
                  </a:lnTo>
                  <a:lnTo>
                    <a:pt x="10" y="0"/>
                  </a:lnTo>
                  <a:close/>
                  <a:moveTo>
                    <a:pt x="2" y="32"/>
                  </a:moveTo>
                  <a:lnTo>
                    <a:pt x="0" y="40"/>
                  </a:lnTo>
                  <a:cubicBezTo>
                    <a:pt x="1" y="37"/>
                    <a:pt x="2" y="35"/>
                    <a:pt x="2" y="32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4126741" y="3587596"/>
              <a:ext cx="6444" cy="23244"/>
            </a:xfrm>
            <a:custGeom>
              <a:avLst/>
              <a:gdLst/>
              <a:ahLst/>
              <a:cxnLst/>
              <a:rect l="l" t="t" r="r" b="b"/>
              <a:pathLst>
                <a:path w="84" h="303" extrusionOk="0">
                  <a:moveTo>
                    <a:pt x="79" y="0"/>
                  </a:moveTo>
                  <a:lnTo>
                    <a:pt x="79" y="18"/>
                  </a:lnTo>
                  <a:lnTo>
                    <a:pt x="75" y="32"/>
                  </a:lnTo>
                  <a:cubicBezTo>
                    <a:pt x="75" y="39"/>
                    <a:pt x="72" y="47"/>
                    <a:pt x="72" y="50"/>
                  </a:cubicBezTo>
                  <a:cubicBezTo>
                    <a:pt x="69" y="65"/>
                    <a:pt x="65" y="76"/>
                    <a:pt x="65" y="87"/>
                  </a:cubicBezTo>
                  <a:cubicBezTo>
                    <a:pt x="62" y="104"/>
                    <a:pt x="54" y="122"/>
                    <a:pt x="50" y="137"/>
                  </a:cubicBezTo>
                  <a:cubicBezTo>
                    <a:pt x="43" y="165"/>
                    <a:pt x="36" y="191"/>
                    <a:pt x="29" y="212"/>
                  </a:cubicBezTo>
                  <a:cubicBezTo>
                    <a:pt x="14" y="252"/>
                    <a:pt x="7" y="281"/>
                    <a:pt x="0" y="303"/>
                  </a:cubicBezTo>
                  <a:cubicBezTo>
                    <a:pt x="7" y="281"/>
                    <a:pt x="14" y="263"/>
                    <a:pt x="22" y="242"/>
                  </a:cubicBezTo>
                  <a:cubicBezTo>
                    <a:pt x="32" y="223"/>
                    <a:pt x="40" y="202"/>
                    <a:pt x="43" y="177"/>
                  </a:cubicBezTo>
                  <a:cubicBezTo>
                    <a:pt x="47" y="165"/>
                    <a:pt x="50" y="155"/>
                    <a:pt x="54" y="144"/>
                  </a:cubicBezTo>
                  <a:cubicBezTo>
                    <a:pt x="57" y="130"/>
                    <a:pt x="62" y="119"/>
                    <a:pt x="62" y="104"/>
                  </a:cubicBezTo>
                  <a:cubicBezTo>
                    <a:pt x="65" y="90"/>
                    <a:pt x="69" y="79"/>
                    <a:pt x="72" y="61"/>
                  </a:cubicBezTo>
                  <a:cubicBezTo>
                    <a:pt x="75" y="44"/>
                    <a:pt x="75" y="36"/>
                    <a:pt x="8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4131958" y="3589744"/>
              <a:ext cx="307" cy="1841"/>
            </a:xfrm>
            <a:custGeom>
              <a:avLst/>
              <a:gdLst/>
              <a:ahLst/>
              <a:cxnLst/>
              <a:rect l="l" t="t" r="r" b="b"/>
              <a:pathLst>
                <a:path w="4" h="24" extrusionOk="0">
                  <a:moveTo>
                    <a:pt x="4" y="1"/>
                  </a:moveTo>
                  <a:cubicBezTo>
                    <a:pt x="3" y="7"/>
                    <a:pt x="2" y="13"/>
                    <a:pt x="1" y="17"/>
                  </a:cubicBezTo>
                  <a:lnTo>
                    <a:pt x="1" y="17"/>
                  </a:lnTo>
                  <a:cubicBezTo>
                    <a:pt x="2" y="11"/>
                    <a:pt x="4" y="6"/>
                    <a:pt x="4" y="1"/>
                  </a:cubicBezTo>
                  <a:close/>
                  <a:moveTo>
                    <a:pt x="1" y="17"/>
                  </a:moveTo>
                  <a:lnTo>
                    <a:pt x="1" y="17"/>
                  </a:lnTo>
                  <a:cubicBezTo>
                    <a:pt x="1" y="19"/>
                    <a:pt x="1" y="21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1"/>
                    <a:pt x="1" y="17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4131958" y="3587596"/>
              <a:ext cx="1227" cy="3912"/>
            </a:xfrm>
            <a:custGeom>
              <a:avLst/>
              <a:gdLst/>
              <a:ahLst/>
              <a:cxnLst/>
              <a:rect l="l" t="t" r="r" b="b"/>
              <a:pathLst>
                <a:path w="16" h="51" extrusionOk="0">
                  <a:moveTo>
                    <a:pt x="11" y="0"/>
                  </a:moveTo>
                  <a:lnTo>
                    <a:pt x="1" y="5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3523171" y="3226131"/>
              <a:ext cx="18564" cy="11660"/>
            </a:xfrm>
            <a:custGeom>
              <a:avLst/>
              <a:gdLst/>
              <a:ahLst/>
              <a:cxnLst/>
              <a:rect l="l" t="t" r="r" b="b"/>
              <a:pathLst>
                <a:path w="242" h="152" extrusionOk="0">
                  <a:moveTo>
                    <a:pt x="241" y="0"/>
                  </a:moveTo>
                  <a:lnTo>
                    <a:pt x="241" y="0"/>
                  </a:lnTo>
                  <a:cubicBezTo>
                    <a:pt x="165" y="36"/>
                    <a:pt x="83" y="72"/>
                    <a:pt x="0" y="104"/>
                  </a:cubicBezTo>
                  <a:lnTo>
                    <a:pt x="0" y="151"/>
                  </a:lnTo>
                  <a:cubicBezTo>
                    <a:pt x="32" y="147"/>
                    <a:pt x="68" y="133"/>
                    <a:pt x="105" y="108"/>
                  </a:cubicBezTo>
                  <a:cubicBezTo>
                    <a:pt x="122" y="97"/>
                    <a:pt x="144" y="82"/>
                    <a:pt x="170" y="61"/>
                  </a:cubicBezTo>
                  <a:cubicBezTo>
                    <a:pt x="191" y="43"/>
                    <a:pt x="213" y="25"/>
                    <a:pt x="24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3579248" y="2886682"/>
              <a:ext cx="10816" cy="12811"/>
            </a:xfrm>
            <a:custGeom>
              <a:avLst/>
              <a:gdLst/>
              <a:ahLst/>
              <a:cxnLst/>
              <a:rect l="l" t="t" r="r" b="b"/>
              <a:pathLst>
                <a:path w="141" h="167" extrusionOk="0">
                  <a:moveTo>
                    <a:pt x="141" y="1"/>
                  </a:moveTo>
                  <a:lnTo>
                    <a:pt x="8" y="73"/>
                  </a:lnTo>
                  <a:lnTo>
                    <a:pt x="1" y="167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3704135" y="3351784"/>
              <a:ext cx="142148" cy="277316"/>
            </a:xfrm>
            <a:custGeom>
              <a:avLst/>
              <a:gdLst/>
              <a:ahLst/>
              <a:cxnLst/>
              <a:rect l="l" t="t" r="r" b="b"/>
              <a:pathLst>
                <a:path w="1853" h="3615" extrusionOk="0">
                  <a:moveTo>
                    <a:pt x="1" y="1"/>
                  </a:moveTo>
                  <a:cubicBezTo>
                    <a:pt x="80" y="333"/>
                    <a:pt x="188" y="657"/>
                    <a:pt x="307" y="978"/>
                  </a:cubicBezTo>
                  <a:cubicBezTo>
                    <a:pt x="426" y="1298"/>
                    <a:pt x="559" y="1611"/>
                    <a:pt x="707" y="1921"/>
                  </a:cubicBezTo>
                  <a:cubicBezTo>
                    <a:pt x="858" y="2227"/>
                    <a:pt x="1020" y="2530"/>
                    <a:pt x="1208" y="2815"/>
                  </a:cubicBezTo>
                  <a:cubicBezTo>
                    <a:pt x="1399" y="3099"/>
                    <a:pt x="1604" y="3377"/>
                    <a:pt x="1853" y="3615"/>
                  </a:cubicBezTo>
                  <a:cubicBezTo>
                    <a:pt x="1802" y="3542"/>
                    <a:pt x="1752" y="3474"/>
                    <a:pt x="1701" y="3405"/>
                  </a:cubicBezTo>
                  <a:cubicBezTo>
                    <a:pt x="1650" y="3341"/>
                    <a:pt x="1607" y="3265"/>
                    <a:pt x="1560" y="3193"/>
                  </a:cubicBezTo>
                  <a:cubicBezTo>
                    <a:pt x="1514" y="3124"/>
                    <a:pt x="1467" y="3053"/>
                    <a:pt x="1427" y="2980"/>
                  </a:cubicBezTo>
                  <a:cubicBezTo>
                    <a:pt x="1384" y="2908"/>
                    <a:pt x="1337" y="2837"/>
                    <a:pt x="1298" y="2760"/>
                  </a:cubicBezTo>
                  <a:cubicBezTo>
                    <a:pt x="1132" y="2465"/>
                    <a:pt x="977" y="2166"/>
                    <a:pt x="829" y="1860"/>
                  </a:cubicBezTo>
                  <a:cubicBezTo>
                    <a:pt x="678" y="1557"/>
                    <a:pt x="545" y="1247"/>
                    <a:pt x="404" y="938"/>
                  </a:cubicBezTo>
                  <a:cubicBezTo>
                    <a:pt x="332" y="783"/>
                    <a:pt x="267" y="627"/>
                    <a:pt x="202" y="4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4069514" y="3254821"/>
              <a:ext cx="41732" cy="327562"/>
            </a:xfrm>
            <a:custGeom>
              <a:avLst/>
              <a:gdLst/>
              <a:ahLst/>
              <a:cxnLst/>
              <a:rect l="l" t="t" r="r" b="b"/>
              <a:pathLst>
                <a:path w="544" h="4270" extrusionOk="0">
                  <a:moveTo>
                    <a:pt x="0" y="0"/>
                  </a:moveTo>
                  <a:lnTo>
                    <a:pt x="0" y="0"/>
                  </a:lnTo>
                  <a:cubicBezTo>
                    <a:pt x="40" y="361"/>
                    <a:pt x="98" y="714"/>
                    <a:pt x="148" y="1070"/>
                  </a:cubicBezTo>
                  <a:cubicBezTo>
                    <a:pt x="202" y="1427"/>
                    <a:pt x="256" y="1780"/>
                    <a:pt x="303" y="2137"/>
                  </a:cubicBezTo>
                  <a:cubicBezTo>
                    <a:pt x="354" y="2490"/>
                    <a:pt x="400" y="2847"/>
                    <a:pt x="432" y="3203"/>
                  </a:cubicBezTo>
                  <a:cubicBezTo>
                    <a:pt x="454" y="3379"/>
                    <a:pt x="465" y="3556"/>
                    <a:pt x="469" y="3737"/>
                  </a:cubicBezTo>
                  <a:cubicBezTo>
                    <a:pt x="472" y="3913"/>
                    <a:pt x="483" y="4096"/>
                    <a:pt x="429" y="4269"/>
                  </a:cubicBezTo>
                  <a:cubicBezTo>
                    <a:pt x="476" y="4190"/>
                    <a:pt x="490" y="4096"/>
                    <a:pt x="505" y="4006"/>
                  </a:cubicBezTo>
                  <a:cubicBezTo>
                    <a:pt x="519" y="3920"/>
                    <a:pt x="527" y="3826"/>
                    <a:pt x="537" y="3737"/>
                  </a:cubicBezTo>
                  <a:cubicBezTo>
                    <a:pt x="544" y="3556"/>
                    <a:pt x="544" y="3376"/>
                    <a:pt x="537" y="3196"/>
                  </a:cubicBezTo>
                  <a:cubicBezTo>
                    <a:pt x="527" y="2832"/>
                    <a:pt x="487" y="2475"/>
                    <a:pt x="436" y="2115"/>
                  </a:cubicBezTo>
                  <a:cubicBezTo>
                    <a:pt x="386" y="1758"/>
                    <a:pt x="328" y="1406"/>
                    <a:pt x="253" y="1053"/>
                  </a:cubicBezTo>
                  <a:cubicBezTo>
                    <a:pt x="213" y="876"/>
                    <a:pt x="176" y="699"/>
                    <a:pt x="138" y="523"/>
                  </a:cubicBezTo>
                  <a:cubicBezTo>
                    <a:pt x="90" y="350"/>
                    <a:pt x="51" y="173"/>
                    <a:pt x="0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4191103" y="3254821"/>
              <a:ext cx="18871" cy="327562"/>
            </a:xfrm>
            <a:custGeom>
              <a:avLst/>
              <a:gdLst/>
              <a:ahLst/>
              <a:cxnLst/>
              <a:rect l="l" t="t" r="r" b="b"/>
              <a:pathLst>
                <a:path w="246" h="4270" extrusionOk="0">
                  <a:moveTo>
                    <a:pt x="152" y="0"/>
                  </a:moveTo>
                  <a:lnTo>
                    <a:pt x="152" y="0"/>
                  </a:lnTo>
                  <a:cubicBezTo>
                    <a:pt x="101" y="357"/>
                    <a:pt x="69" y="710"/>
                    <a:pt x="44" y="1067"/>
                  </a:cubicBezTo>
                  <a:cubicBezTo>
                    <a:pt x="15" y="1424"/>
                    <a:pt x="4" y="1783"/>
                    <a:pt x="1" y="2140"/>
                  </a:cubicBezTo>
                  <a:cubicBezTo>
                    <a:pt x="1" y="2497"/>
                    <a:pt x="4" y="2857"/>
                    <a:pt x="33" y="3214"/>
                  </a:cubicBezTo>
                  <a:cubicBezTo>
                    <a:pt x="69" y="3571"/>
                    <a:pt x="105" y="3935"/>
                    <a:pt x="245" y="4269"/>
                  </a:cubicBezTo>
                  <a:cubicBezTo>
                    <a:pt x="202" y="4093"/>
                    <a:pt x="174" y="3920"/>
                    <a:pt x="166" y="3740"/>
                  </a:cubicBezTo>
                  <a:cubicBezTo>
                    <a:pt x="148" y="3564"/>
                    <a:pt x="144" y="3387"/>
                    <a:pt x="137" y="3210"/>
                  </a:cubicBezTo>
                  <a:cubicBezTo>
                    <a:pt x="130" y="2854"/>
                    <a:pt x="130" y="2497"/>
                    <a:pt x="134" y="2140"/>
                  </a:cubicBezTo>
                  <a:lnTo>
                    <a:pt x="148" y="1074"/>
                  </a:lnTo>
                  <a:cubicBezTo>
                    <a:pt x="152" y="717"/>
                    <a:pt x="156" y="361"/>
                    <a:pt x="152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4493732" y="3298163"/>
              <a:ext cx="104022" cy="304932"/>
            </a:xfrm>
            <a:custGeom>
              <a:avLst/>
              <a:gdLst/>
              <a:ahLst/>
              <a:cxnLst/>
              <a:rect l="l" t="t" r="r" b="b"/>
              <a:pathLst>
                <a:path w="1356" h="3975" extrusionOk="0">
                  <a:moveTo>
                    <a:pt x="1355" y="1"/>
                  </a:moveTo>
                  <a:cubicBezTo>
                    <a:pt x="1244" y="336"/>
                    <a:pt x="1149" y="675"/>
                    <a:pt x="1049" y="1010"/>
                  </a:cubicBezTo>
                  <a:lnTo>
                    <a:pt x="898" y="1518"/>
                  </a:lnTo>
                  <a:cubicBezTo>
                    <a:pt x="850" y="1687"/>
                    <a:pt x="800" y="1853"/>
                    <a:pt x="750" y="2022"/>
                  </a:cubicBezTo>
                  <a:cubicBezTo>
                    <a:pt x="652" y="2357"/>
                    <a:pt x="544" y="2693"/>
                    <a:pt x="433" y="3024"/>
                  </a:cubicBezTo>
                  <a:cubicBezTo>
                    <a:pt x="379" y="3190"/>
                    <a:pt x="318" y="3355"/>
                    <a:pt x="253" y="3517"/>
                  </a:cubicBezTo>
                  <a:cubicBezTo>
                    <a:pt x="220" y="3596"/>
                    <a:pt x="184" y="3679"/>
                    <a:pt x="145" y="3755"/>
                  </a:cubicBezTo>
                  <a:cubicBezTo>
                    <a:pt x="105" y="3834"/>
                    <a:pt x="65" y="3913"/>
                    <a:pt x="0" y="3975"/>
                  </a:cubicBezTo>
                  <a:cubicBezTo>
                    <a:pt x="76" y="3925"/>
                    <a:pt x="126" y="3849"/>
                    <a:pt x="177" y="3773"/>
                  </a:cubicBezTo>
                  <a:cubicBezTo>
                    <a:pt x="223" y="3701"/>
                    <a:pt x="267" y="3622"/>
                    <a:pt x="310" y="3546"/>
                  </a:cubicBezTo>
                  <a:cubicBezTo>
                    <a:pt x="393" y="3388"/>
                    <a:pt x="461" y="3225"/>
                    <a:pt x="530" y="3060"/>
                  </a:cubicBezTo>
                  <a:cubicBezTo>
                    <a:pt x="667" y="2736"/>
                    <a:pt x="775" y="2397"/>
                    <a:pt x="880" y="2061"/>
                  </a:cubicBezTo>
                  <a:cubicBezTo>
                    <a:pt x="980" y="1723"/>
                    <a:pt x="1071" y="1381"/>
                    <a:pt x="1149" y="1039"/>
                  </a:cubicBezTo>
                  <a:cubicBezTo>
                    <a:pt x="1186" y="866"/>
                    <a:pt x="1229" y="693"/>
                    <a:pt x="1261" y="520"/>
                  </a:cubicBezTo>
                  <a:cubicBezTo>
                    <a:pt x="1294" y="347"/>
                    <a:pt x="1330" y="174"/>
                    <a:pt x="1355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6" name="Google Shape;856;p31"/>
          <p:cNvSpPr txBox="1">
            <a:spLocks noGrp="1"/>
          </p:cNvSpPr>
          <p:nvPr>
            <p:ph type="subTitle" idx="4294967295"/>
          </p:nvPr>
        </p:nvSpPr>
        <p:spPr>
          <a:xfrm>
            <a:off x="6644550" y="1963050"/>
            <a:ext cx="1625100" cy="2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SATURN</a:t>
            </a:r>
            <a:endParaRPr sz="1000"/>
          </a:p>
        </p:txBody>
      </p:sp>
      <p:sp>
        <p:nvSpPr>
          <p:cNvPr id="857" name="Google Shape;857;p31"/>
          <p:cNvSpPr txBox="1">
            <a:spLocks noGrp="1"/>
          </p:cNvSpPr>
          <p:nvPr>
            <p:ph type="subTitle" idx="4294967295"/>
          </p:nvPr>
        </p:nvSpPr>
        <p:spPr>
          <a:xfrm>
            <a:off x="6644550" y="2669163"/>
            <a:ext cx="1625100" cy="2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JUPITER</a:t>
            </a:r>
            <a:endParaRPr sz="1000"/>
          </a:p>
        </p:txBody>
      </p:sp>
      <p:sp>
        <p:nvSpPr>
          <p:cNvPr id="858" name="Google Shape;858;p31"/>
          <p:cNvSpPr txBox="1">
            <a:spLocks noGrp="1"/>
          </p:cNvSpPr>
          <p:nvPr>
            <p:ph type="subTitle" idx="4294967295"/>
          </p:nvPr>
        </p:nvSpPr>
        <p:spPr>
          <a:xfrm>
            <a:off x="6644550" y="3435363"/>
            <a:ext cx="1625100" cy="2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NEPTUNE</a:t>
            </a:r>
            <a:endParaRPr sz="10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2955CF-BF94-7342-877B-3D2606D54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50" y="0"/>
            <a:ext cx="63928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644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CC3DB-211B-8746-9333-6F676B985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8B24D-F6E6-8047-95EC-D33FE1E73D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DF3A0DA-A373-E940-88AF-ED289304E3F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3C689AB-F728-5648-AAC3-C202EC61E42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86AB58B-089D-DD45-BE1E-8E8F6FA21395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1D4E573-0F97-0B42-B76D-E0427F7CBF2C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2A3B70A-15E4-CD44-B66A-23380995E6CB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58BE6-B60E-F649-A17E-1CEA7490720E}"/>
              </a:ext>
            </a:extLst>
          </p:cNvPr>
          <p:cNvSpPr/>
          <p:nvPr/>
        </p:nvSpPr>
        <p:spPr>
          <a:xfrm>
            <a:off x="2286000" y="220241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• ensure legal frameworks prohibit all forms of violence against children and limit youth access to harmful products, such as alcohol and firearms;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DA1DB-0EB7-D74A-ABB7-0616274D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" y="0"/>
            <a:ext cx="91358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75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C7BE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>
            <a:spLocks noGrp="1"/>
          </p:cNvSpPr>
          <p:nvPr>
            <p:ph type="ctrTitle"/>
          </p:nvPr>
        </p:nvSpPr>
        <p:spPr>
          <a:xfrm>
            <a:off x="2124200" y="366575"/>
            <a:ext cx="48954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0" name="Google Shape;220;p21"/>
          <p:cNvGrpSpPr/>
          <p:nvPr/>
        </p:nvGrpSpPr>
        <p:grpSpPr>
          <a:xfrm rot="10800000">
            <a:off x="8295288" y="4399388"/>
            <a:ext cx="304056" cy="249939"/>
            <a:chOff x="3496102" y="1562976"/>
            <a:chExt cx="350902" cy="288447"/>
          </a:xfrm>
        </p:grpSpPr>
        <p:sp>
          <p:nvSpPr>
            <p:cNvPr id="221" name="Google Shape;221;p21"/>
            <p:cNvSpPr/>
            <p:nvPr/>
          </p:nvSpPr>
          <p:spPr>
            <a:xfrm>
              <a:off x="3843103" y="1635561"/>
              <a:ext cx="3901" cy="3901"/>
            </a:xfrm>
            <a:custGeom>
              <a:avLst/>
              <a:gdLst/>
              <a:ahLst/>
              <a:cxnLst/>
              <a:rect l="l" t="t" r="r" b="b"/>
              <a:pathLst>
                <a:path w="202" h="202" extrusionOk="0">
                  <a:moveTo>
                    <a:pt x="201" y="1"/>
                  </a:moveTo>
                  <a:cubicBezTo>
                    <a:pt x="101" y="101"/>
                    <a:pt x="101" y="101"/>
                    <a:pt x="1" y="101"/>
                  </a:cubicBezTo>
                  <a:cubicBezTo>
                    <a:pt x="1" y="201"/>
                    <a:pt x="1" y="201"/>
                    <a:pt x="101" y="201"/>
                  </a:cubicBezTo>
                  <a:lnTo>
                    <a:pt x="201" y="10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3502404" y="1597328"/>
              <a:ext cx="3901" cy="7763"/>
            </a:xfrm>
            <a:custGeom>
              <a:avLst/>
              <a:gdLst/>
              <a:ahLst/>
              <a:cxnLst/>
              <a:rect l="l" t="t" r="r" b="b"/>
              <a:pathLst>
                <a:path w="202" h="402" extrusionOk="0">
                  <a:moveTo>
                    <a:pt x="1" y="1"/>
                  </a:moveTo>
                  <a:lnTo>
                    <a:pt x="1" y="101"/>
                  </a:lnTo>
                  <a:cubicBezTo>
                    <a:pt x="1" y="194"/>
                    <a:pt x="88" y="287"/>
                    <a:pt x="180" y="300"/>
                  </a:cubicBezTo>
                  <a:lnTo>
                    <a:pt x="180" y="300"/>
                  </a:lnTo>
                  <a:cubicBezTo>
                    <a:pt x="146" y="198"/>
                    <a:pt x="73" y="73"/>
                    <a:pt x="1" y="1"/>
                  </a:cubicBezTo>
                  <a:close/>
                  <a:moveTo>
                    <a:pt x="180" y="300"/>
                  </a:moveTo>
                  <a:cubicBezTo>
                    <a:pt x="194" y="339"/>
                    <a:pt x="201" y="374"/>
                    <a:pt x="201" y="402"/>
                  </a:cubicBezTo>
                  <a:lnTo>
                    <a:pt x="201" y="301"/>
                  </a:lnTo>
                  <a:cubicBezTo>
                    <a:pt x="194" y="301"/>
                    <a:pt x="187" y="301"/>
                    <a:pt x="180" y="30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3629210" y="1687832"/>
              <a:ext cx="6295" cy="1950"/>
            </a:xfrm>
            <a:custGeom>
              <a:avLst/>
              <a:gdLst/>
              <a:ahLst/>
              <a:cxnLst/>
              <a:rect l="l" t="t" r="r" b="b"/>
              <a:pathLst>
                <a:path w="326" h="101" extrusionOk="0">
                  <a:moveTo>
                    <a:pt x="0" y="0"/>
                  </a:moveTo>
                  <a:cubicBezTo>
                    <a:pt x="100" y="101"/>
                    <a:pt x="201" y="101"/>
                    <a:pt x="326" y="101"/>
                  </a:cubicBezTo>
                  <a:cubicBezTo>
                    <a:pt x="201" y="101"/>
                    <a:pt x="100" y="0"/>
                    <a:pt x="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3649524" y="1712027"/>
              <a:ext cx="3901" cy="1950"/>
            </a:xfrm>
            <a:custGeom>
              <a:avLst/>
              <a:gdLst/>
              <a:ahLst/>
              <a:cxnLst/>
              <a:rect l="l" t="t" r="r" b="b"/>
              <a:pathLst>
                <a:path w="202" h="101" extrusionOk="0">
                  <a:moveTo>
                    <a:pt x="101" y="0"/>
                  </a:moveTo>
                  <a:lnTo>
                    <a:pt x="1" y="101"/>
                  </a:lnTo>
                  <a:lnTo>
                    <a:pt x="201" y="101"/>
                  </a:lnTo>
                  <a:cubicBezTo>
                    <a:pt x="201" y="0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3496109" y="1578945"/>
              <a:ext cx="19" cy="1950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10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3635486" y="1688913"/>
              <a:ext cx="1970" cy="869"/>
            </a:xfrm>
            <a:custGeom>
              <a:avLst/>
              <a:gdLst/>
              <a:ahLst/>
              <a:cxnLst/>
              <a:rect l="l" t="t" r="r" b="b"/>
              <a:pathLst>
                <a:path w="102" h="45" extrusionOk="0">
                  <a:moveTo>
                    <a:pt x="98" y="0"/>
                  </a:moveTo>
                  <a:cubicBezTo>
                    <a:pt x="90" y="0"/>
                    <a:pt x="68" y="45"/>
                    <a:pt x="1" y="45"/>
                  </a:cubicBezTo>
                  <a:lnTo>
                    <a:pt x="101" y="45"/>
                  </a:lnTo>
                  <a:cubicBezTo>
                    <a:pt x="101" y="11"/>
                    <a:pt x="101" y="0"/>
                    <a:pt x="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3671788" y="1667982"/>
              <a:ext cx="1950" cy="1950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" y="101"/>
                  </a:moveTo>
                  <a:cubicBezTo>
                    <a:pt x="1" y="101"/>
                    <a:pt x="1" y="1"/>
                    <a:pt x="101" y="1"/>
                  </a:cubicBezTo>
                  <a:cubicBezTo>
                    <a:pt x="1" y="1"/>
                    <a:pt x="1" y="101"/>
                    <a:pt x="1" y="10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3687757" y="1722184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3687757" y="1722184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3526599" y="1645718"/>
              <a:ext cx="19" cy="1970"/>
            </a:xfrm>
            <a:custGeom>
              <a:avLst/>
              <a:gdLst/>
              <a:ahLst/>
              <a:cxnLst/>
              <a:rect l="l" t="t" r="r" b="b"/>
              <a:pathLst>
                <a:path w="1" h="102" extrusionOk="0">
                  <a:moveTo>
                    <a:pt x="1" y="101"/>
                  </a:moveTo>
                  <a:lnTo>
                    <a:pt x="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3556606" y="1677656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3496102" y="1694413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3576939" y="1677656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3754066" y="1603333"/>
              <a:ext cx="34372" cy="38060"/>
            </a:xfrm>
            <a:custGeom>
              <a:avLst/>
              <a:gdLst/>
              <a:ahLst/>
              <a:cxnLst/>
              <a:rect l="l" t="t" r="r" b="b"/>
              <a:pathLst>
                <a:path w="1780" h="1971" extrusionOk="0">
                  <a:moveTo>
                    <a:pt x="899" y="1"/>
                  </a:moveTo>
                  <a:cubicBezTo>
                    <a:pt x="500" y="1"/>
                    <a:pt x="258" y="379"/>
                    <a:pt x="0" y="617"/>
                  </a:cubicBezTo>
                  <a:cubicBezTo>
                    <a:pt x="126" y="1870"/>
                    <a:pt x="226" y="1970"/>
                    <a:pt x="953" y="1970"/>
                  </a:cubicBezTo>
                  <a:cubicBezTo>
                    <a:pt x="1053" y="1770"/>
                    <a:pt x="1153" y="1670"/>
                    <a:pt x="1379" y="1344"/>
                  </a:cubicBezTo>
                  <a:cubicBezTo>
                    <a:pt x="1479" y="943"/>
                    <a:pt x="1780" y="416"/>
                    <a:pt x="1254" y="91"/>
                  </a:cubicBezTo>
                  <a:cubicBezTo>
                    <a:pt x="1122" y="27"/>
                    <a:pt x="1005" y="1"/>
                    <a:pt x="8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3556606" y="1623454"/>
              <a:ext cx="32441" cy="42134"/>
            </a:xfrm>
            <a:custGeom>
              <a:avLst/>
              <a:gdLst/>
              <a:ahLst/>
              <a:cxnLst/>
              <a:rect l="l" t="t" r="r" b="b"/>
              <a:pathLst>
                <a:path w="1680" h="2182" extrusionOk="0">
                  <a:moveTo>
                    <a:pt x="1154" y="1"/>
                  </a:moveTo>
                  <a:cubicBezTo>
                    <a:pt x="828" y="201"/>
                    <a:pt x="427" y="427"/>
                    <a:pt x="1" y="628"/>
                  </a:cubicBezTo>
                  <a:cubicBezTo>
                    <a:pt x="101" y="1354"/>
                    <a:pt x="101" y="1981"/>
                    <a:pt x="953" y="2181"/>
                  </a:cubicBezTo>
                  <a:cubicBezTo>
                    <a:pt x="1154" y="1981"/>
                    <a:pt x="1354" y="1680"/>
                    <a:pt x="1580" y="1555"/>
                  </a:cubicBezTo>
                  <a:cubicBezTo>
                    <a:pt x="1680" y="928"/>
                    <a:pt x="1580" y="527"/>
                    <a:pt x="11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3620985" y="1622199"/>
              <a:ext cx="32441" cy="37577"/>
            </a:xfrm>
            <a:custGeom>
              <a:avLst/>
              <a:gdLst/>
              <a:ahLst/>
              <a:cxnLst/>
              <a:rect l="l" t="t" r="r" b="b"/>
              <a:pathLst>
                <a:path w="1680" h="1946" extrusionOk="0">
                  <a:moveTo>
                    <a:pt x="1026" y="0"/>
                  </a:moveTo>
                  <a:cubicBezTo>
                    <a:pt x="834" y="0"/>
                    <a:pt x="617" y="49"/>
                    <a:pt x="426" y="166"/>
                  </a:cubicBezTo>
                  <a:cubicBezTo>
                    <a:pt x="0" y="492"/>
                    <a:pt x="226" y="1520"/>
                    <a:pt x="1053" y="1946"/>
                  </a:cubicBezTo>
                  <a:cubicBezTo>
                    <a:pt x="1153" y="1745"/>
                    <a:pt x="1253" y="1520"/>
                    <a:pt x="1479" y="1319"/>
                  </a:cubicBezTo>
                  <a:cubicBezTo>
                    <a:pt x="1679" y="993"/>
                    <a:pt x="1679" y="266"/>
                    <a:pt x="1379" y="66"/>
                  </a:cubicBezTo>
                  <a:cubicBezTo>
                    <a:pt x="1285" y="24"/>
                    <a:pt x="1162" y="0"/>
                    <a:pt x="102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3629210" y="1754604"/>
              <a:ext cx="32441" cy="36322"/>
            </a:xfrm>
            <a:custGeom>
              <a:avLst/>
              <a:gdLst/>
              <a:ahLst/>
              <a:cxnLst/>
              <a:rect l="l" t="t" r="r" b="b"/>
              <a:pathLst>
                <a:path w="1680" h="1881" extrusionOk="0">
                  <a:moveTo>
                    <a:pt x="1253" y="1"/>
                  </a:moveTo>
                  <a:cubicBezTo>
                    <a:pt x="827" y="101"/>
                    <a:pt x="526" y="201"/>
                    <a:pt x="201" y="302"/>
                  </a:cubicBezTo>
                  <a:cubicBezTo>
                    <a:pt x="326" y="928"/>
                    <a:pt x="0" y="1555"/>
                    <a:pt x="827" y="1881"/>
                  </a:cubicBezTo>
                  <a:cubicBezTo>
                    <a:pt x="1354" y="1555"/>
                    <a:pt x="1679" y="1254"/>
                    <a:pt x="1579" y="527"/>
                  </a:cubicBezTo>
                  <a:cubicBezTo>
                    <a:pt x="1579" y="402"/>
                    <a:pt x="1354" y="302"/>
                    <a:pt x="12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3699864" y="1736222"/>
              <a:ext cx="32441" cy="36322"/>
            </a:xfrm>
            <a:custGeom>
              <a:avLst/>
              <a:gdLst/>
              <a:ahLst/>
              <a:cxnLst/>
              <a:rect l="l" t="t" r="r" b="b"/>
              <a:pathLst>
                <a:path w="1680" h="1881" extrusionOk="0">
                  <a:moveTo>
                    <a:pt x="1053" y="1"/>
                  </a:moveTo>
                  <a:cubicBezTo>
                    <a:pt x="827" y="101"/>
                    <a:pt x="527" y="226"/>
                    <a:pt x="201" y="326"/>
                  </a:cubicBezTo>
                  <a:cubicBezTo>
                    <a:pt x="201" y="853"/>
                    <a:pt x="0" y="1479"/>
                    <a:pt x="527" y="1880"/>
                  </a:cubicBezTo>
                  <a:cubicBezTo>
                    <a:pt x="1053" y="1780"/>
                    <a:pt x="1354" y="1354"/>
                    <a:pt x="1454" y="953"/>
                  </a:cubicBezTo>
                  <a:cubicBezTo>
                    <a:pt x="1680" y="527"/>
                    <a:pt x="1454" y="326"/>
                    <a:pt x="10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3725990" y="1667653"/>
              <a:ext cx="28096" cy="34237"/>
            </a:xfrm>
            <a:custGeom>
              <a:avLst/>
              <a:gdLst/>
              <a:ahLst/>
              <a:cxnLst/>
              <a:rect l="l" t="t" r="r" b="b"/>
              <a:pathLst>
                <a:path w="1455" h="1773" extrusionOk="0">
                  <a:moveTo>
                    <a:pt x="833" y="1"/>
                  </a:moveTo>
                  <a:cubicBezTo>
                    <a:pt x="473" y="1"/>
                    <a:pt x="244" y="295"/>
                    <a:pt x="1" y="519"/>
                  </a:cubicBezTo>
                  <a:cubicBezTo>
                    <a:pt x="1" y="1471"/>
                    <a:pt x="1" y="1471"/>
                    <a:pt x="427" y="1772"/>
                  </a:cubicBezTo>
                  <a:cubicBezTo>
                    <a:pt x="1254" y="1471"/>
                    <a:pt x="1454" y="1045"/>
                    <a:pt x="1254" y="118"/>
                  </a:cubicBezTo>
                  <a:cubicBezTo>
                    <a:pt x="1094" y="35"/>
                    <a:pt x="956" y="1"/>
                    <a:pt x="8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3575008" y="1768739"/>
              <a:ext cx="30027" cy="32190"/>
            </a:xfrm>
            <a:custGeom>
              <a:avLst/>
              <a:gdLst/>
              <a:ahLst/>
              <a:cxnLst/>
              <a:rect l="l" t="t" r="r" b="b"/>
              <a:pathLst>
                <a:path w="1555" h="1667" extrusionOk="0">
                  <a:moveTo>
                    <a:pt x="782" y="0"/>
                  </a:moveTo>
                  <a:cubicBezTo>
                    <a:pt x="531" y="0"/>
                    <a:pt x="296" y="152"/>
                    <a:pt x="0" y="522"/>
                  </a:cubicBezTo>
                  <a:cubicBezTo>
                    <a:pt x="0" y="723"/>
                    <a:pt x="100" y="923"/>
                    <a:pt x="100" y="1149"/>
                  </a:cubicBezTo>
                  <a:lnTo>
                    <a:pt x="100" y="1249"/>
                  </a:lnTo>
                  <a:cubicBezTo>
                    <a:pt x="231" y="1528"/>
                    <a:pt x="416" y="1667"/>
                    <a:pt x="612" y="1667"/>
                  </a:cubicBezTo>
                  <a:cubicBezTo>
                    <a:pt x="716" y="1667"/>
                    <a:pt x="823" y="1628"/>
                    <a:pt x="927" y="1550"/>
                  </a:cubicBezTo>
                  <a:cubicBezTo>
                    <a:pt x="1454" y="1249"/>
                    <a:pt x="1554" y="823"/>
                    <a:pt x="1354" y="196"/>
                  </a:cubicBezTo>
                  <a:cubicBezTo>
                    <a:pt x="1138" y="73"/>
                    <a:pt x="956" y="0"/>
                    <a:pt x="78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3604034" y="1690002"/>
              <a:ext cx="28096" cy="34372"/>
            </a:xfrm>
            <a:custGeom>
              <a:avLst/>
              <a:gdLst/>
              <a:ahLst/>
              <a:cxnLst/>
              <a:rect l="l" t="t" r="r" b="b"/>
              <a:pathLst>
                <a:path w="1455" h="1780" extrusionOk="0">
                  <a:moveTo>
                    <a:pt x="1254" y="0"/>
                  </a:moveTo>
                  <a:cubicBezTo>
                    <a:pt x="627" y="0"/>
                    <a:pt x="301" y="100"/>
                    <a:pt x="1" y="526"/>
                  </a:cubicBezTo>
                  <a:cubicBezTo>
                    <a:pt x="201" y="927"/>
                    <a:pt x="101" y="1554"/>
                    <a:pt x="727" y="1780"/>
                  </a:cubicBezTo>
                  <a:cubicBezTo>
                    <a:pt x="1254" y="1454"/>
                    <a:pt x="1354" y="1028"/>
                    <a:pt x="1454" y="526"/>
                  </a:cubicBezTo>
                  <a:cubicBezTo>
                    <a:pt x="1454" y="401"/>
                    <a:pt x="1354" y="301"/>
                    <a:pt x="1354" y="201"/>
                  </a:cubicBezTo>
                  <a:cubicBezTo>
                    <a:pt x="1354" y="201"/>
                    <a:pt x="1254" y="100"/>
                    <a:pt x="12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3740028" y="1790907"/>
              <a:ext cx="34372" cy="28849"/>
            </a:xfrm>
            <a:custGeom>
              <a:avLst/>
              <a:gdLst/>
              <a:ahLst/>
              <a:cxnLst/>
              <a:rect l="l" t="t" r="r" b="b"/>
              <a:pathLst>
                <a:path w="1780" h="1494" extrusionOk="0">
                  <a:moveTo>
                    <a:pt x="527" y="1"/>
                  </a:moveTo>
                  <a:cubicBezTo>
                    <a:pt x="427" y="101"/>
                    <a:pt x="226" y="301"/>
                    <a:pt x="1" y="402"/>
                  </a:cubicBezTo>
                  <a:cubicBezTo>
                    <a:pt x="101" y="728"/>
                    <a:pt x="226" y="1028"/>
                    <a:pt x="226" y="1354"/>
                  </a:cubicBezTo>
                  <a:cubicBezTo>
                    <a:pt x="451" y="1444"/>
                    <a:pt x="641" y="1494"/>
                    <a:pt x="809" y="1494"/>
                  </a:cubicBezTo>
                  <a:cubicBezTo>
                    <a:pt x="1015" y="1494"/>
                    <a:pt x="1188" y="1419"/>
                    <a:pt x="1354" y="1254"/>
                  </a:cubicBezTo>
                  <a:cubicBezTo>
                    <a:pt x="1680" y="928"/>
                    <a:pt x="1780" y="627"/>
                    <a:pt x="1479" y="101"/>
                  </a:cubicBezTo>
                  <a:cubicBezTo>
                    <a:pt x="1254" y="101"/>
                    <a:pt x="953" y="1"/>
                    <a:pt x="5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3772449" y="1716391"/>
              <a:ext cx="30027" cy="31958"/>
            </a:xfrm>
            <a:custGeom>
              <a:avLst/>
              <a:gdLst/>
              <a:ahLst/>
              <a:cxnLst/>
              <a:rect l="l" t="t" r="r" b="b"/>
              <a:pathLst>
                <a:path w="1555" h="1655" extrusionOk="0">
                  <a:moveTo>
                    <a:pt x="527" y="0"/>
                  </a:moveTo>
                  <a:cubicBezTo>
                    <a:pt x="427" y="201"/>
                    <a:pt x="201" y="401"/>
                    <a:pt x="1" y="627"/>
                  </a:cubicBezTo>
                  <a:cubicBezTo>
                    <a:pt x="101" y="1128"/>
                    <a:pt x="201" y="1554"/>
                    <a:pt x="828" y="1654"/>
                  </a:cubicBezTo>
                  <a:cubicBezTo>
                    <a:pt x="1053" y="1353"/>
                    <a:pt x="1354" y="1028"/>
                    <a:pt x="1555" y="827"/>
                  </a:cubicBezTo>
                  <a:cubicBezTo>
                    <a:pt x="1354" y="100"/>
                    <a:pt x="1354" y="0"/>
                    <a:pt x="5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3665493" y="1562976"/>
              <a:ext cx="28096" cy="32441"/>
            </a:xfrm>
            <a:custGeom>
              <a:avLst/>
              <a:gdLst/>
              <a:ahLst/>
              <a:cxnLst/>
              <a:rect l="l" t="t" r="r" b="b"/>
              <a:pathLst>
                <a:path w="1455" h="1680" extrusionOk="0">
                  <a:moveTo>
                    <a:pt x="627" y="0"/>
                  </a:moveTo>
                  <a:cubicBezTo>
                    <a:pt x="327" y="0"/>
                    <a:pt x="1" y="301"/>
                    <a:pt x="101" y="827"/>
                  </a:cubicBezTo>
                  <a:cubicBezTo>
                    <a:pt x="101" y="1153"/>
                    <a:pt x="201" y="1554"/>
                    <a:pt x="728" y="1679"/>
                  </a:cubicBezTo>
                  <a:cubicBezTo>
                    <a:pt x="953" y="1554"/>
                    <a:pt x="1054" y="1454"/>
                    <a:pt x="1254" y="1253"/>
                  </a:cubicBezTo>
                  <a:cubicBezTo>
                    <a:pt x="1254" y="1153"/>
                    <a:pt x="1354" y="927"/>
                    <a:pt x="1354" y="827"/>
                  </a:cubicBezTo>
                  <a:cubicBezTo>
                    <a:pt x="1455" y="426"/>
                    <a:pt x="1054" y="0"/>
                    <a:pt x="6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3661631" y="1679722"/>
              <a:ext cx="30027" cy="30394"/>
            </a:xfrm>
            <a:custGeom>
              <a:avLst/>
              <a:gdLst/>
              <a:ahLst/>
              <a:cxnLst/>
              <a:rect l="l" t="t" r="r" b="b"/>
              <a:pathLst>
                <a:path w="1555" h="1574" extrusionOk="0">
                  <a:moveTo>
                    <a:pt x="702" y="1"/>
                  </a:moveTo>
                  <a:cubicBezTo>
                    <a:pt x="520" y="1"/>
                    <a:pt x="364" y="107"/>
                    <a:pt x="101" y="320"/>
                  </a:cubicBezTo>
                  <a:cubicBezTo>
                    <a:pt x="0" y="846"/>
                    <a:pt x="301" y="1272"/>
                    <a:pt x="627" y="1573"/>
                  </a:cubicBezTo>
                  <a:cubicBezTo>
                    <a:pt x="1354" y="1373"/>
                    <a:pt x="1554" y="1047"/>
                    <a:pt x="1454" y="320"/>
                  </a:cubicBezTo>
                  <a:cubicBezTo>
                    <a:pt x="1091" y="107"/>
                    <a:pt x="884" y="1"/>
                    <a:pt x="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3691638" y="1615228"/>
              <a:ext cx="30510" cy="34391"/>
            </a:xfrm>
            <a:custGeom>
              <a:avLst/>
              <a:gdLst/>
              <a:ahLst/>
              <a:cxnLst/>
              <a:rect l="l" t="t" r="r" b="b"/>
              <a:pathLst>
                <a:path w="1580" h="1781" extrusionOk="0">
                  <a:moveTo>
                    <a:pt x="953" y="1"/>
                  </a:moveTo>
                  <a:lnTo>
                    <a:pt x="953" y="1"/>
                  </a:lnTo>
                  <a:cubicBezTo>
                    <a:pt x="627" y="101"/>
                    <a:pt x="326" y="226"/>
                    <a:pt x="101" y="327"/>
                  </a:cubicBezTo>
                  <a:cubicBezTo>
                    <a:pt x="0" y="1254"/>
                    <a:pt x="0" y="1480"/>
                    <a:pt x="527" y="1780"/>
                  </a:cubicBezTo>
                  <a:cubicBezTo>
                    <a:pt x="1479" y="1154"/>
                    <a:pt x="1579" y="627"/>
                    <a:pt x="9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3677600" y="1813170"/>
              <a:ext cx="30510" cy="28096"/>
            </a:xfrm>
            <a:custGeom>
              <a:avLst/>
              <a:gdLst/>
              <a:ahLst/>
              <a:cxnLst/>
              <a:rect l="l" t="t" r="r" b="b"/>
              <a:pathLst>
                <a:path w="1580" h="1455" extrusionOk="0">
                  <a:moveTo>
                    <a:pt x="1053" y="1"/>
                  </a:moveTo>
                  <a:cubicBezTo>
                    <a:pt x="727" y="101"/>
                    <a:pt x="527" y="101"/>
                    <a:pt x="326" y="101"/>
                  </a:cubicBezTo>
                  <a:cubicBezTo>
                    <a:pt x="201" y="201"/>
                    <a:pt x="101" y="402"/>
                    <a:pt x="0" y="502"/>
                  </a:cubicBezTo>
                  <a:cubicBezTo>
                    <a:pt x="201" y="928"/>
                    <a:pt x="201" y="1354"/>
                    <a:pt x="828" y="1454"/>
                  </a:cubicBezTo>
                  <a:cubicBezTo>
                    <a:pt x="1053" y="1254"/>
                    <a:pt x="1254" y="928"/>
                    <a:pt x="1579" y="627"/>
                  </a:cubicBezTo>
                  <a:cubicBezTo>
                    <a:pt x="1354" y="402"/>
                    <a:pt x="1153" y="201"/>
                    <a:pt x="10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3589027" y="1582402"/>
              <a:ext cx="28096" cy="25103"/>
            </a:xfrm>
            <a:custGeom>
              <a:avLst/>
              <a:gdLst/>
              <a:ahLst/>
              <a:cxnLst/>
              <a:rect l="l" t="t" r="r" b="b"/>
              <a:pathLst>
                <a:path w="1455" h="1300" extrusionOk="0">
                  <a:moveTo>
                    <a:pt x="704" y="0"/>
                  </a:moveTo>
                  <a:cubicBezTo>
                    <a:pt x="283" y="0"/>
                    <a:pt x="227" y="146"/>
                    <a:pt x="1" y="448"/>
                  </a:cubicBezTo>
                  <a:cubicBezTo>
                    <a:pt x="302" y="1300"/>
                    <a:pt x="302" y="1300"/>
                    <a:pt x="928" y="1300"/>
                  </a:cubicBezTo>
                  <a:cubicBezTo>
                    <a:pt x="1029" y="1175"/>
                    <a:pt x="1154" y="1074"/>
                    <a:pt x="1455" y="874"/>
                  </a:cubicBezTo>
                  <a:cubicBezTo>
                    <a:pt x="1354" y="548"/>
                    <a:pt x="1354" y="247"/>
                    <a:pt x="1254" y="47"/>
                  </a:cubicBezTo>
                  <a:cubicBezTo>
                    <a:pt x="1019" y="16"/>
                    <a:pt x="842" y="0"/>
                    <a:pt x="7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3724059" y="1562976"/>
              <a:ext cx="26146" cy="28077"/>
            </a:xfrm>
            <a:custGeom>
              <a:avLst/>
              <a:gdLst/>
              <a:ahLst/>
              <a:cxnLst/>
              <a:rect l="l" t="t" r="r" b="b"/>
              <a:pathLst>
                <a:path w="1354" h="1454" extrusionOk="0">
                  <a:moveTo>
                    <a:pt x="1153" y="0"/>
                  </a:moveTo>
                  <a:cubicBezTo>
                    <a:pt x="727" y="0"/>
                    <a:pt x="527" y="100"/>
                    <a:pt x="201" y="100"/>
                  </a:cubicBezTo>
                  <a:cubicBezTo>
                    <a:pt x="0" y="927"/>
                    <a:pt x="101" y="1253"/>
                    <a:pt x="727" y="1454"/>
                  </a:cubicBezTo>
                  <a:cubicBezTo>
                    <a:pt x="928" y="1253"/>
                    <a:pt x="1153" y="1153"/>
                    <a:pt x="1354" y="927"/>
                  </a:cubicBezTo>
                  <a:cubicBezTo>
                    <a:pt x="1254" y="627"/>
                    <a:pt x="1254" y="301"/>
                    <a:pt x="11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3627260" y="1826127"/>
              <a:ext cx="24234" cy="25296"/>
            </a:xfrm>
            <a:custGeom>
              <a:avLst/>
              <a:gdLst/>
              <a:ahLst/>
              <a:cxnLst/>
              <a:rect l="l" t="t" r="r" b="b"/>
              <a:pathLst>
                <a:path w="1255" h="1310" extrusionOk="0">
                  <a:moveTo>
                    <a:pt x="732" y="1"/>
                  </a:moveTo>
                  <a:cubicBezTo>
                    <a:pt x="458" y="1"/>
                    <a:pt x="201" y="90"/>
                    <a:pt x="1" y="357"/>
                  </a:cubicBezTo>
                  <a:cubicBezTo>
                    <a:pt x="1" y="783"/>
                    <a:pt x="1" y="1084"/>
                    <a:pt x="527" y="1310"/>
                  </a:cubicBezTo>
                  <a:cubicBezTo>
                    <a:pt x="1154" y="883"/>
                    <a:pt x="1254" y="683"/>
                    <a:pt x="1154" y="56"/>
                  </a:cubicBezTo>
                  <a:cubicBezTo>
                    <a:pt x="1012" y="23"/>
                    <a:pt x="870" y="1"/>
                    <a:pt x="7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D183FC20-64C8-D241-927C-D8D00E1967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30BC64-D4EB-4D40-B006-D0EAAB83BF7C}"/>
              </a:ext>
            </a:extLst>
          </p:cNvPr>
          <p:cNvSpPr/>
          <p:nvPr/>
        </p:nvSpPr>
        <p:spPr>
          <a:xfrm>
            <a:off x="-88982" y="0"/>
            <a:ext cx="923298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BDAA7-F020-5F4B-ABF2-96DF45688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089" y="0"/>
            <a:ext cx="5292074" cy="5143500"/>
          </a:xfrm>
          <a:prstGeom prst="rect">
            <a:avLst/>
          </a:prstGeom>
        </p:spPr>
      </p:pic>
      <p:sp>
        <p:nvSpPr>
          <p:cNvPr id="219" name="Google Shape;219;p21"/>
          <p:cNvSpPr/>
          <p:nvPr/>
        </p:nvSpPr>
        <p:spPr>
          <a:xfrm rot="-9708452">
            <a:off x="7462068" y="4272117"/>
            <a:ext cx="1879502" cy="1172608"/>
          </a:xfrm>
          <a:custGeom>
            <a:avLst/>
            <a:gdLst/>
            <a:ahLst/>
            <a:cxnLst/>
            <a:rect l="l" t="t" r="r" b="b"/>
            <a:pathLst>
              <a:path w="38848" h="24237" extrusionOk="0">
                <a:moveTo>
                  <a:pt x="13257" y="16088"/>
                </a:moveTo>
                <a:cubicBezTo>
                  <a:pt x="13411" y="16088"/>
                  <a:pt x="13573" y="16108"/>
                  <a:pt x="13746" y="16152"/>
                </a:cubicBezTo>
                <a:lnTo>
                  <a:pt x="13746" y="16152"/>
                </a:lnTo>
                <a:cubicBezTo>
                  <a:pt x="13062" y="16442"/>
                  <a:pt x="12360" y="16630"/>
                  <a:pt x="11679" y="16818"/>
                </a:cubicBezTo>
                <a:cubicBezTo>
                  <a:pt x="12157" y="16416"/>
                  <a:pt x="12635" y="16088"/>
                  <a:pt x="13257" y="16088"/>
                </a:cubicBezTo>
                <a:close/>
                <a:moveTo>
                  <a:pt x="23910" y="17770"/>
                </a:moveTo>
                <a:cubicBezTo>
                  <a:pt x="23384" y="18071"/>
                  <a:pt x="22857" y="18296"/>
                  <a:pt x="22331" y="18597"/>
                </a:cubicBezTo>
                <a:cubicBezTo>
                  <a:pt x="22657" y="17870"/>
                  <a:pt x="22757" y="17770"/>
                  <a:pt x="23910" y="17770"/>
                </a:cubicBezTo>
                <a:close/>
                <a:moveTo>
                  <a:pt x="24496" y="19535"/>
                </a:moveTo>
                <a:lnTo>
                  <a:pt x="24496" y="19535"/>
                </a:lnTo>
                <a:cubicBezTo>
                  <a:pt x="24476" y="19540"/>
                  <a:pt x="24456" y="19545"/>
                  <a:pt x="24436" y="19549"/>
                </a:cubicBezTo>
                <a:lnTo>
                  <a:pt x="24537" y="19549"/>
                </a:lnTo>
                <a:cubicBezTo>
                  <a:pt x="24521" y="19549"/>
                  <a:pt x="24508" y="19544"/>
                  <a:pt x="24496" y="19535"/>
                </a:cubicBezTo>
                <a:close/>
                <a:moveTo>
                  <a:pt x="33935" y="1"/>
                </a:moveTo>
                <a:cubicBezTo>
                  <a:pt x="33709" y="226"/>
                  <a:pt x="33509" y="427"/>
                  <a:pt x="33409" y="627"/>
                </a:cubicBezTo>
                <a:cubicBezTo>
                  <a:pt x="33208" y="527"/>
                  <a:pt x="33083" y="427"/>
                  <a:pt x="32882" y="326"/>
                </a:cubicBezTo>
                <a:lnTo>
                  <a:pt x="31003" y="1254"/>
                </a:lnTo>
                <a:cubicBezTo>
                  <a:pt x="29449" y="1880"/>
                  <a:pt x="27870" y="2507"/>
                  <a:pt x="26191" y="3133"/>
                </a:cubicBezTo>
                <a:cubicBezTo>
                  <a:pt x="26090" y="3133"/>
                  <a:pt x="26090" y="3459"/>
                  <a:pt x="26090" y="3559"/>
                </a:cubicBezTo>
                <a:cubicBezTo>
                  <a:pt x="26191" y="3559"/>
                  <a:pt x="26316" y="3459"/>
                  <a:pt x="26416" y="3459"/>
                </a:cubicBezTo>
                <a:lnTo>
                  <a:pt x="26416" y="3559"/>
                </a:lnTo>
                <a:lnTo>
                  <a:pt x="26090" y="3559"/>
                </a:lnTo>
                <a:cubicBezTo>
                  <a:pt x="25990" y="3660"/>
                  <a:pt x="25890" y="3760"/>
                  <a:pt x="25790" y="3760"/>
                </a:cubicBezTo>
                <a:cubicBezTo>
                  <a:pt x="24637" y="3985"/>
                  <a:pt x="23584" y="4186"/>
                  <a:pt x="22557" y="4386"/>
                </a:cubicBezTo>
                <a:lnTo>
                  <a:pt x="22557" y="4512"/>
                </a:lnTo>
                <a:cubicBezTo>
                  <a:pt x="21604" y="5239"/>
                  <a:pt x="20552" y="5239"/>
                  <a:pt x="19524" y="5339"/>
                </a:cubicBezTo>
                <a:cubicBezTo>
                  <a:pt x="19925" y="5138"/>
                  <a:pt x="20351" y="4913"/>
                  <a:pt x="20777" y="4813"/>
                </a:cubicBezTo>
                <a:lnTo>
                  <a:pt x="20777" y="4813"/>
                </a:lnTo>
                <a:cubicBezTo>
                  <a:pt x="19298" y="5013"/>
                  <a:pt x="18797" y="5239"/>
                  <a:pt x="18371" y="5640"/>
                </a:cubicBezTo>
                <a:cubicBezTo>
                  <a:pt x="18297" y="5619"/>
                  <a:pt x="18206" y="5609"/>
                  <a:pt x="18100" y="5609"/>
                </a:cubicBezTo>
                <a:cubicBezTo>
                  <a:pt x="17161" y="5609"/>
                  <a:pt x="15047" y="6373"/>
                  <a:pt x="13359" y="7319"/>
                </a:cubicBezTo>
                <a:lnTo>
                  <a:pt x="13785" y="7319"/>
                </a:lnTo>
                <a:lnTo>
                  <a:pt x="13785" y="7419"/>
                </a:lnTo>
                <a:cubicBezTo>
                  <a:pt x="13659" y="7419"/>
                  <a:pt x="13459" y="7319"/>
                  <a:pt x="13359" y="7319"/>
                </a:cubicBezTo>
                <a:cubicBezTo>
                  <a:pt x="12306" y="7745"/>
                  <a:pt x="11278" y="8046"/>
                  <a:pt x="10226" y="8371"/>
                </a:cubicBezTo>
                <a:cubicBezTo>
                  <a:pt x="7820" y="9299"/>
                  <a:pt x="5639" y="10151"/>
                  <a:pt x="3233" y="10978"/>
                </a:cubicBezTo>
                <a:cubicBezTo>
                  <a:pt x="2281" y="11404"/>
                  <a:pt x="1353" y="11805"/>
                  <a:pt x="727" y="12657"/>
                </a:cubicBezTo>
                <a:cubicBezTo>
                  <a:pt x="501" y="12958"/>
                  <a:pt x="201" y="13058"/>
                  <a:pt x="0" y="13284"/>
                </a:cubicBezTo>
                <a:cubicBezTo>
                  <a:pt x="501" y="13585"/>
                  <a:pt x="927" y="14011"/>
                  <a:pt x="1454" y="14412"/>
                </a:cubicBezTo>
                <a:cubicBezTo>
                  <a:pt x="1554" y="14537"/>
                  <a:pt x="1654" y="14637"/>
                  <a:pt x="1754" y="14637"/>
                </a:cubicBezTo>
                <a:cubicBezTo>
                  <a:pt x="3233" y="15264"/>
                  <a:pt x="4587" y="15890"/>
                  <a:pt x="5940" y="16517"/>
                </a:cubicBezTo>
                <a:cubicBezTo>
                  <a:pt x="6140" y="16818"/>
                  <a:pt x="6266" y="17244"/>
                  <a:pt x="6466" y="17544"/>
                </a:cubicBezTo>
                <a:cubicBezTo>
                  <a:pt x="6566" y="17444"/>
                  <a:pt x="6566" y="17344"/>
                  <a:pt x="6667" y="17344"/>
                </a:cubicBezTo>
                <a:cubicBezTo>
                  <a:pt x="6667" y="17344"/>
                  <a:pt x="6667" y="17444"/>
                  <a:pt x="6767" y="17544"/>
                </a:cubicBezTo>
                <a:lnTo>
                  <a:pt x="6466" y="17544"/>
                </a:lnTo>
                <a:cubicBezTo>
                  <a:pt x="6566" y="17670"/>
                  <a:pt x="6767" y="17770"/>
                  <a:pt x="6892" y="17870"/>
                </a:cubicBezTo>
                <a:lnTo>
                  <a:pt x="7820" y="17870"/>
                </a:lnTo>
                <a:cubicBezTo>
                  <a:pt x="7619" y="18171"/>
                  <a:pt x="7519" y="18397"/>
                  <a:pt x="7293" y="18697"/>
                </a:cubicBezTo>
                <a:cubicBezTo>
                  <a:pt x="7548" y="18697"/>
                  <a:pt x="7727" y="18835"/>
                  <a:pt x="7840" y="18835"/>
                </a:cubicBezTo>
                <a:cubicBezTo>
                  <a:pt x="7872" y="18835"/>
                  <a:pt x="7898" y="18825"/>
                  <a:pt x="7920" y="18798"/>
                </a:cubicBezTo>
                <a:cubicBezTo>
                  <a:pt x="8647" y="18697"/>
                  <a:pt x="9273" y="18397"/>
                  <a:pt x="9900" y="18171"/>
                </a:cubicBezTo>
                <a:cubicBezTo>
                  <a:pt x="10226" y="18296"/>
                  <a:pt x="10526" y="18497"/>
                  <a:pt x="10952" y="18697"/>
                </a:cubicBezTo>
                <a:cubicBezTo>
                  <a:pt x="10852" y="18296"/>
                  <a:pt x="10752" y="18071"/>
                  <a:pt x="10652" y="17770"/>
                </a:cubicBezTo>
                <a:cubicBezTo>
                  <a:pt x="10940" y="17770"/>
                  <a:pt x="11136" y="17770"/>
                  <a:pt x="11438" y="17682"/>
                </a:cubicBezTo>
                <a:lnTo>
                  <a:pt x="11438" y="17682"/>
                </a:lnTo>
                <a:cubicBezTo>
                  <a:pt x="11449" y="17710"/>
                  <a:pt x="11463" y="17739"/>
                  <a:pt x="11479" y="17770"/>
                </a:cubicBezTo>
                <a:lnTo>
                  <a:pt x="11479" y="17670"/>
                </a:lnTo>
                <a:cubicBezTo>
                  <a:pt x="11465" y="17674"/>
                  <a:pt x="11451" y="17678"/>
                  <a:pt x="11438" y="17682"/>
                </a:cubicBezTo>
                <a:lnTo>
                  <a:pt x="11438" y="17682"/>
                </a:lnTo>
                <a:cubicBezTo>
                  <a:pt x="11214" y="17143"/>
                  <a:pt x="11791" y="17139"/>
                  <a:pt x="12005" y="17043"/>
                </a:cubicBezTo>
                <a:cubicBezTo>
                  <a:pt x="13033" y="16617"/>
                  <a:pt x="14186" y="16291"/>
                  <a:pt x="15238" y="15991"/>
                </a:cubicBezTo>
                <a:cubicBezTo>
                  <a:pt x="15965" y="15790"/>
                  <a:pt x="16792" y="15665"/>
                  <a:pt x="17644" y="15564"/>
                </a:cubicBezTo>
                <a:lnTo>
                  <a:pt x="17644" y="15564"/>
                </a:lnTo>
                <a:cubicBezTo>
                  <a:pt x="17218" y="15991"/>
                  <a:pt x="16692" y="15991"/>
                  <a:pt x="16391" y="16291"/>
                </a:cubicBezTo>
                <a:cubicBezTo>
                  <a:pt x="15664" y="17244"/>
                  <a:pt x="14511" y="17244"/>
                  <a:pt x="13459" y="17670"/>
                </a:cubicBezTo>
                <a:cubicBezTo>
                  <a:pt x="12832" y="17971"/>
                  <a:pt x="12105" y="18071"/>
                  <a:pt x="11379" y="18171"/>
                </a:cubicBezTo>
                <a:cubicBezTo>
                  <a:pt x="11379" y="18296"/>
                  <a:pt x="11479" y="18397"/>
                  <a:pt x="11479" y="18397"/>
                </a:cubicBezTo>
                <a:cubicBezTo>
                  <a:pt x="11278" y="18923"/>
                  <a:pt x="10952" y="19424"/>
                  <a:pt x="10652" y="20176"/>
                </a:cubicBezTo>
                <a:lnTo>
                  <a:pt x="10652" y="20577"/>
                </a:lnTo>
                <a:cubicBezTo>
                  <a:pt x="10952" y="20677"/>
                  <a:pt x="11053" y="20677"/>
                  <a:pt x="11278" y="20677"/>
                </a:cubicBezTo>
                <a:cubicBezTo>
                  <a:pt x="11278" y="21003"/>
                  <a:pt x="11278" y="21304"/>
                  <a:pt x="11379" y="21529"/>
                </a:cubicBezTo>
                <a:cubicBezTo>
                  <a:pt x="11379" y="21630"/>
                  <a:pt x="11379" y="21730"/>
                  <a:pt x="11479" y="21830"/>
                </a:cubicBezTo>
                <a:cubicBezTo>
                  <a:pt x="11579" y="21830"/>
                  <a:pt x="11679" y="21930"/>
                  <a:pt x="11780" y="21930"/>
                </a:cubicBezTo>
                <a:cubicBezTo>
                  <a:pt x="12306" y="21830"/>
                  <a:pt x="12732" y="21730"/>
                  <a:pt x="13258" y="21630"/>
                </a:cubicBezTo>
                <a:lnTo>
                  <a:pt x="13258" y="21630"/>
                </a:lnTo>
                <a:cubicBezTo>
                  <a:pt x="13033" y="22056"/>
                  <a:pt x="13033" y="22256"/>
                  <a:pt x="12932" y="22457"/>
                </a:cubicBezTo>
                <a:lnTo>
                  <a:pt x="12832" y="22457"/>
                </a:lnTo>
                <a:cubicBezTo>
                  <a:pt x="13033" y="22557"/>
                  <a:pt x="13258" y="22557"/>
                  <a:pt x="13459" y="22557"/>
                </a:cubicBezTo>
                <a:cubicBezTo>
                  <a:pt x="13359" y="22783"/>
                  <a:pt x="13359" y="22883"/>
                  <a:pt x="13258" y="23083"/>
                </a:cubicBezTo>
                <a:cubicBezTo>
                  <a:pt x="13559" y="23184"/>
                  <a:pt x="13985" y="23309"/>
                  <a:pt x="14286" y="23309"/>
                </a:cubicBezTo>
                <a:cubicBezTo>
                  <a:pt x="14085" y="23610"/>
                  <a:pt x="13985" y="23810"/>
                  <a:pt x="13885" y="24036"/>
                </a:cubicBezTo>
                <a:cubicBezTo>
                  <a:pt x="13885" y="24136"/>
                  <a:pt x="13885" y="24136"/>
                  <a:pt x="13985" y="24236"/>
                </a:cubicBezTo>
                <a:cubicBezTo>
                  <a:pt x="14812" y="23935"/>
                  <a:pt x="15664" y="23610"/>
                  <a:pt x="16491" y="23309"/>
                </a:cubicBezTo>
                <a:cubicBezTo>
                  <a:pt x="16391" y="23184"/>
                  <a:pt x="16391" y="23184"/>
                  <a:pt x="16391" y="23083"/>
                </a:cubicBezTo>
                <a:cubicBezTo>
                  <a:pt x="16792" y="22557"/>
                  <a:pt x="17218" y="22056"/>
                  <a:pt x="17544" y="21529"/>
                </a:cubicBezTo>
                <a:cubicBezTo>
                  <a:pt x="18045" y="20903"/>
                  <a:pt x="18572" y="20477"/>
                  <a:pt x="19424" y="20276"/>
                </a:cubicBezTo>
                <a:cubicBezTo>
                  <a:pt x="20351" y="20051"/>
                  <a:pt x="21404" y="19850"/>
                  <a:pt x="22431" y="19650"/>
                </a:cubicBezTo>
                <a:cubicBezTo>
                  <a:pt x="23058" y="19424"/>
                  <a:pt x="23684" y="19424"/>
                  <a:pt x="24311" y="19324"/>
                </a:cubicBezTo>
                <a:cubicBezTo>
                  <a:pt x="24417" y="19324"/>
                  <a:pt x="24433" y="19484"/>
                  <a:pt x="24496" y="19535"/>
                </a:cubicBezTo>
                <a:lnTo>
                  <a:pt x="24496" y="19535"/>
                </a:lnTo>
                <a:cubicBezTo>
                  <a:pt x="26982" y="18913"/>
                  <a:pt x="29468" y="18291"/>
                  <a:pt x="31830" y="17670"/>
                </a:cubicBezTo>
                <a:cubicBezTo>
                  <a:pt x="32156" y="17544"/>
                  <a:pt x="32356" y="17344"/>
                  <a:pt x="32582" y="17244"/>
                </a:cubicBezTo>
                <a:cubicBezTo>
                  <a:pt x="32055" y="17143"/>
                  <a:pt x="31429" y="17043"/>
                  <a:pt x="30802" y="16818"/>
                </a:cubicBezTo>
                <a:lnTo>
                  <a:pt x="30802" y="16617"/>
                </a:lnTo>
                <a:cubicBezTo>
                  <a:pt x="31429" y="16417"/>
                  <a:pt x="32055" y="16191"/>
                  <a:pt x="32782" y="15991"/>
                </a:cubicBezTo>
                <a:cubicBezTo>
                  <a:pt x="32682" y="15564"/>
                  <a:pt x="32682" y="15163"/>
                  <a:pt x="32582" y="14737"/>
                </a:cubicBezTo>
                <a:cubicBezTo>
                  <a:pt x="32256" y="14637"/>
                  <a:pt x="31830" y="14537"/>
                  <a:pt x="31529" y="14537"/>
                </a:cubicBezTo>
                <a:lnTo>
                  <a:pt x="31529" y="14311"/>
                </a:lnTo>
                <a:cubicBezTo>
                  <a:pt x="32582" y="14011"/>
                  <a:pt x="33609" y="13685"/>
                  <a:pt x="34662" y="13484"/>
                </a:cubicBezTo>
                <a:cubicBezTo>
                  <a:pt x="34562" y="13058"/>
                  <a:pt x="34562" y="12757"/>
                  <a:pt x="34562" y="12532"/>
                </a:cubicBezTo>
                <a:cubicBezTo>
                  <a:pt x="34336" y="12231"/>
                  <a:pt x="34136" y="12031"/>
                  <a:pt x="34035" y="11905"/>
                </a:cubicBezTo>
                <a:cubicBezTo>
                  <a:pt x="33709" y="11805"/>
                  <a:pt x="33509" y="11705"/>
                  <a:pt x="33208" y="11605"/>
                </a:cubicBezTo>
                <a:cubicBezTo>
                  <a:pt x="33609" y="11404"/>
                  <a:pt x="34136" y="11279"/>
                  <a:pt x="34562" y="11179"/>
                </a:cubicBezTo>
                <a:cubicBezTo>
                  <a:pt x="34862" y="11078"/>
                  <a:pt x="35288" y="10878"/>
                  <a:pt x="35715" y="10778"/>
                </a:cubicBezTo>
                <a:lnTo>
                  <a:pt x="35589" y="10652"/>
                </a:lnTo>
                <a:cubicBezTo>
                  <a:pt x="35188" y="10652"/>
                  <a:pt x="34662" y="10778"/>
                  <a:pt x="34236" y="10878"/>
                </a:cubicBezTo>
                <a:lnTo>
                  <a:pt x="34236" y="10652"/>
                </a:lnTo>
                <a:cubicBezTo>
                  <a:pt x="35288" y="10452"/>
                  <a:pt x="36341" y="10251"/>
                  <a:pt x="37369" y="9925"/>
                </a:cubicBezTo>
                <a:cubicBezTo>
                  <a:pt x="37895" y="9299"/>
                  <a:pt x="38421" y="8772"/>
                  <a:pt x="38847" y="8271"/>
                </a:cubicBezTo>
                <a:cubicBezTo>
                  <a:pt x="38421" y="7745"/>
                  <a:pt x="38095" y="7519"/>
                  <a:pt x="37594" y="7519"/>
                </a:cubicBezTo>
                <a:cubicBezTo>
                  <a:pt x="36842" y="7745"/>
                  <a:pt x="36216" y="7845"/>
                  <a:pt x="35489" y="7945"/>
                </a:cubicBezTo>
                <a:cubicBezTo>
                  <a:pt x="35354" y="7997"/>
                  <a:pt x="35206" y="8022"/>
                  <a:pt x="35054" y="8022"/>
                </a:cubicBezTo>
                <a:cubicBezTo>
                  <a:pt x="34612" y="8022"/>
                  <a:pt x="34133" y="7811"/>
                  <a:pt x="33835" y="7419"/>
                </a:cubicBezTo>
                <a:cubicBezTo>
                  <a:pt x="32632" y="7766"/>
                  <a:pt x="31511" y="8378"/>
                  <a:pt x="30298" y="8378"/>
                </a:cubicBezTo>
                <a:cubicBezTo>
                  <a:pt x="30021" y="8378"/>
                  <a:pt x="29738" y="8346"/>
                  <a:pt x="29449" y="8271"/>
                </a:cubicBezTo>
                <a:cubicBezTo>
                  <a:pt x="28697" y="7845"/>
                  <a:pt x="28070" y="7519"/>
                  <a:pt x="27344" y="7219"/>
                </a:cubicBezTo>
                <a:lnTo>
                  <a:pt x="27344" y="6893"/>
                </a:lnTo>
                <a:cubicBezTo>
                  <a:pt x="28693" y="6527"/>
                  <a:pt x="29583" y="5097"/>
                  <a:pt x="31233" y="5097"/>
                </a:cubicBezTo>
                <a:cubicBezTo>
                  <a:pt x="31391" y="5097"/>
                  <a:pt x="31556" y="5110"/>
                  <a:pt x="31730" y="5138"/>
                </a:cubicBezTo>
                <a:cubicBezTo>
                  <a:pt x="31203" y="5539"/>
                  <a:pt x="30902" y="5765"/>
                  <a:pt x="30577" y="6066"/>
                </a:cubicBezTo>
                <a:cubicBezTo>
                  <a:pt x="31003" y="6066"/>
                  <a:pt x="31529" y="6166"/>
                  <a:pt x="32156" y="6392"/>
                </a:cubicBezTo>
                <a:cubicBezTo>
                  <a:pt x="32456" y="5965"/>
                  <a:pt x="32882" y="5539"/>
                  <a:pt x="33308" y="5138"/>
                </a:cubicBezTo>
                <a:cubicBezTo>
                  <a:pt x="32882" y="5138"/>
                  <a:pt x="32582" y="5239"/>
                  <a:pt x="32256" y="5239"/>
                </a:cubicBezTo>
                <a:cubicBezTo>
                  <a:pt x="32256" y="5138"/>
                  <a:pt x="32156" y="5138"/>
                  <a:pt x="32156" y="5013"/>
                </a:cubicBezTo>
                <a:cubicBezTo>
                  <a:pt x="32934" y="4865"/>
                  <a:pt x="33643" y="4593"/>
                  <a:pt x="34385" y="4593"/>
                </a:cubicBezTo>
                <a:cubicBezTo>
                  <a:pt x="34647" y="4593"/>
                  <a:pt x="34914" y="4627"/>
                  <a:pt x="35188" y="4712"/>
                </a:cubicBezTo>
                <a:lnTo>
                  <a:pt x="35715" y="4712"/>
                </a:lnTo>
                <a:cubicBezTo>
                  <a:pt x="36842" y="3760"/>
                  <a:pt x="37594" y="2632"/>
                  <a:pt x="37995" y="1153"/>
                </a:cubicBezTo>
                <a:cubicBezTo>
                  <a:pt x="37774" y="988"/>
                  <a:pt x="37546" y="913"/>
                  <a:pt x="37298" y="913"/>
                </a:cubicBezTo>
                <a:cubicBezTo>
                  <a:pt x="37095" y="913"/>
                  <a:pt x="36878" y="963"/>
                  <a:pt x="36642" y="1053"/>
                </a:cubicBezTo>
                <a:cubicBezTo>
                  <a:pt x="35815" y="1379"/>
                  <a:pt x="34963" y="1579"/>
                  <a:pt x="34035" y="1880"/>
                </a:cubicBezTo>
                <a:cubicBezTo>
                  <a:pt x="34461" y="1479"/>
                  <a:pt x="34762" y="1254"/>
                  <a:pt x="34963" y="1053"/>
                </a:cubicBezTo>
                <a:cubicBezTo>
                  <a:pt x="34562" y="627"/>
                  <a:pt x="34236" y="326"/>
                  <a:pt x="33935" y="1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288;p22">
            <a:extLst>
              <a:ext uri="{FF2B5EF4-FFF2-40B4-BE49-F238E27FC236}">
                <a16:creationId xmlns:a16="http://schemas.microsoft.com/office/drawing/2014/main" id="{F28BA580-F95A-1A4C-8C65-8A0BF64EDAA7}"/>
              </a:ext>
            </a:extLst>
          </p:cNvPr>
          <p:cNvSpPr txBox="1">
            <a:spLocks/>
          </p:cNvSpPr>
          <p:nvPr/>
        </p:nvSpPr>
        <p:spPr>
          <a:xfrm>
            <a:off x="6811324" y="487298"/>
            <a:ext cx="2151651" cy="208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Barlow"/>
              <a:buNone/>
              <a:defRPr sz="1000" b="0" i="0" u="none" strike="noStrike" cap="none">
                <a:solidFill>
                  <a:srgbClr val="F3F3F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Barlow"/>
              <a:buNone/>
              <a:defRPr sz="1000" b="0" i="0" u="none" strike="noStrike" cap="none">
                <a:solidFill>
                  <a:srgbClr val="F3F3F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Barlow"/>
              <a:buNone/>
              <a:defRPr sz="1000" b="0" i="0" u="none" strike="noStrike" cap="none">
                <a:solidFill>
                  <a:srgbClr val="F3F3F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Barlow"/>
              <a:buNone/>
              <a:defRPr sz="1000" b="0" i="0" u="none" strike="noStrike" cap="none">
                <a:solidFill>
                  <a:srgbClr val="F3F3F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Barlow"/>
              <a:buNone/>
              <a:defRPr sz="1000" b="0" i="0" u="none" strike="noStrike" cap="none">
                <a:solidFill>
                  <a:srgbClr val="F3F3F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Barlow"/>
              <a:buNone/>
              <a:defRPr sz="1000" b="0" i="0" u="none" strike="noStrike" cap="none">
                <a:solidFill>
                  <a:srgbClr val="F3F3F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Barlow"/>
              <a:buNone/>
              <a:defRPr sz="1000" b="0" i="0" u="none" strike="noStrike" cap="none">
                <a:solidFill>
                  <a:srgbClr val="F3F3F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Barlow"/>
              <a:buNone/>
              <a:defRPr sz="1000" b="0" i="0" u="none" strike="noStrike" cap="none">
                <a:solidFill>
                  <a:srgbClr val="F3F3F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Barlow"/>
              <a:buNone/>
              <a:defRPr sz="1000" b="0" i="0" u="none" strike="noStrike" cap="none">
                <a:solidFill>
                  <a:srgbClr val="F3F3F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ru" dirty="0">
                <a:solidFill>
                  <a:schemeClr val="tx1"/>
                </a:solidFill>
              </a:rPr>
              <a:t>Насилие в отношении наиболее уязвимых членов нашего общества - наших детей и подростков - оказывает разрушительное воздействие и приводит к широкому спектру медицинских и социальных проблем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4" name="Google Shape;864;p32"/>
          <p:cNvGrpSpPr/>
          <p:nvPr/>
        </p:nvGrpSpPr>
        <p:grpSpPr>
          <a:xfrm rot="10800000">
            <a:off x="7724792" y="340127"/>
            <a:ext cx="1257328" cy="836821"/>
            <a:chOff x="1564050" y="1365950"/>
            <a:chExt cx="756925" cy="503775"/>
          </a:xfrm>
        </p:grpSpPr>
        <p:sp>
          <p:nvSpPr>
            <p:cNvPr id="865" name="Google Shape;865;p32"/>
            <p:cNvSpPr/>
            <p:nvPr/>
          </p:nvSpPr>
          <p:spPr>
            <a:xfrm>
              <a:off x="1566550" y="1464925"/>
              <a:ext cx="8175" cy="1070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1728200" y="1365950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1658025" y="1399775"/>
              <a:ext cx="2550" cy="25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68" name="Google Shape;868;p32"/>
            <p:cNvSpPr/>
            <p:nvPr/>
          </p:nvSpPr>
          <p:spPr>
            <a:xfrm>
              <a:off x="1731350" y="1365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1696875" y="137660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1637350" y="1407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1629200" y="1407925"/>
              <a:ext cx="10700" cy="7525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1629200" y="1412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1564050" y="1475600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2237600" y="1438850"/>
              <a:ext cx="62700" cy="6557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1895500" y="1475600"/>
              <a:ext cx="55175" cy="73325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2005150" y="1472100"/>
              <a:ext cx="57675" cy="63675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2020825" y="1703025"/>
              <a:ext cx="57650" cy="59550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2143625" y="1668575"/>
              <a:ext cx="54525" cy="62675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2188100" y="1552775"/>
              <a:ext cx="49525" cy="58800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1926825" y="1727125"/>
              <a:ext cx="49525" cy="55650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1973825" y="1597775"/>
              <a:ext cx="47025" cy="58300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2213800" y="1765700"/>
              <a:ext cx="57675" cy="48700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2268950" y="1634725"/>
              <a:ext cx="52025" cy="57675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2085975" y="1368450"/>
              <a:ext cx="44525" cy="57675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2078450" y="1572875"/>
              <a:ext cx="49525" cy="5437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2127950" y="1462425"/>
              <a:ext cx="54550" cy="57675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2104150" y="1804525"/>
              <a:ext cx="52650" cy="47025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1953150" y="1403775"/>
              <a:ext cx="47025" cy="43025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2185600" y="1368450"/>
              <a:ext cx="43900" cy="4952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2018300" y="1826700"/>
              <a:ext cx="42025" cy="43025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30" name="Google Shape;706;p29">
            <a:extLst>
              <a:ext uri="{FF2B5EF4-FFF2-40B4-BE49-F238E27FC236}">
                <a16:creationId xmlns:a16="http://schemas.microsoft.com/office/drawing/2014/main" id="{7421FB54-2D2E-DD4D-820D-2AC7D81E7F6B}"/>
              </a:ext>
            </a:extLst>
          </p:cNvPr>
          <p:cNvSpPr txBox="1">
            <a:spLocks/>
          </p:cNvSpPr>
          <p:nvPr/>
        </p:nvSpPr>
        <p:spPr>
          <a:xfrm flipH="1">
            <a:off x="4495161" y="904430"/>
            <a:ext cx="3653212" cy="94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C7BE"/>
              </a:buClr>
              <a:buSzPts val="7200"/>
              <a:buFont typeface="Barrio"/>
              <a:buNone/>
              <a:defRPr sz="7200" b="0" i="0" u="none" strike="noStrike" cap="none">
                <a:solidFill>
                  <a:srgbClr val="65C7BE"/>
                </a:solidFill>
                <a:latin typeface="Barrio"/>
                <a:ea typeface="Barrio"/>
                <a:cs typeface="Barrio"/>
                <a:sym typeface="Barri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 b="0" i="0" u="none" strike="noStrike" cap="none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 b="0" i="0" u="none" strike="noStrike" cap="none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 b="0" i="0" u="none" strike="noStrike" cap="none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 b="0" i="0" u="none" strike="noStrike" cap="none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 b="0" i="0" u="none" strike="noStrike" cap="none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 b="0" i="0" u="none" strike="noStrike" cap="none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 b="0" i="0" u="none" strike="noStrike" cap="none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 b="0" i="0" u="none" strike="noStrike" cap="none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ctr"/>
            <a:r>
              <a:rPr lang="ru" sz="1800" dirty="0"/>
              <a:t>Законы, запрещающие насильственное наказание детей родителями, учителями или другими лицами, обеспечивающими уход</a:t>
            </a:r>
            <a:endParaRPr lang="en-US" sz="1800" dirty="0">
              <a:solidFill>
                <a:srgbClr val="F3F3F3"/>
              </a:solidFill>
            </a:endParaRPr>
          </a:p>
        </p:txBody>
      </p:sp>
      <p:sp>
        <p:nvSpPr>
          <p:cNvPr id="31" name="Google Shape;707;p29">
            <a:extLst>
              <a:ext uri="{FF2B5EF4-FFF2-40B4-BE49-F238E27FC236}">
                <a16:creationId xmlns:a16="http://schemas.microsoft.com/office/drawing/2014/main" id="{5F5B0378-32E3-204D-A360-F9755A2E7F1F}"/>
              </a:ext>
            </a:extLst>
          </p:cNvPr>
          <p:cNvSpPr txBox="1">
            <a:spLocks/>
          </p:cNvSpPr>
          <p:nvPr/>
        </p:nvSpPr>
        <p:spPr>
          <a:xfrm>
            <a:off x="4504414" y="1805835"/>
            <a:ext cx="3718916" cy="2562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" sz="1200" b="1" dirty="0"/>
              <a:t>Доказательства. </a:t>
            </a:r>
            <a:r>
              <a:rPr lang="ru" sz="1200" dirty="0"/>
              <a:t>Наблюдательные исследования показывают, что эти законы могут уменьшить применение насильственных наказаний в отношении детей, углубить понимание негативных последствий применения насильственных наказаний для детей и изменить отношение к применению таких наказаний. Результаты исследования, в котором сравниваются пять европейских стран, в трех из которых были запрещены телесные наказания, а в двух нет, сообщают, что почти все формы телесных наказаний использовались реже</a:t>
            </a:r>
            <a:endParaRPr lang="en-US" sz="1200"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4" name="Google Shape;864;p32"/>
          <p:cNvGrpSpPr/>
          <p:nvPr/>
        </p:nvGrpSpPr>
        <p:grpSpPr>
          <a:xfrm rot="10800000">
            <a:off x="7724792" y="340127"/>
            <a:ext cx="1257328" cy="836821"/>
            <a:chOff x="1564050" y="1365950"/>
            <a:chExt cx="756925" cy="503775"/>
          </a:xfrm>
        </p:grpSpPr>
        <p:sp>
          <p:nvSpPr>
            <p:cNvPr id="865" name="Google Shape;865;p32"/>
            <p:cNvSpPr/>
            <p:nvPr/>
          </p:nvSpPr>
          <p:spPr>
            <a:xfrm>
              <a:off x="1566550" y="1464925"/>
              <a:ext cx="8175" cy="1070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1728200" y="1365950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1658025" y="1399775"/>
              <a:ext cx="2550" cy="25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68" name="Google Shape;868;p32"/>
            <p:cNvSpPr/>
            <p:nvPr/>
          </p:nvSpPr>
          <p:spPr>
            <a:xfrm>
              <a:off x="1731350" y="1365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1696875" y="137660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1637350" y="1407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1629200" y="1407925"/>
              <a:ext cx="10700" cy="7525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1629200" y="1412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1564050" y="1475600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2237600" y="1438850"/>
              <a:ext cx="62700" cy="6557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1895500" y="1475600"/>
              <a:ext cx="55175" cy="73325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2005150" y="1472100"/>
              <a:ext cx="57675" cy="63675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2020825" y="1703025"/>
              <a:ext cx="57650" cy="59550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2143625" y="1668575"/>
              <a:ext cx="54525" cy="62675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2188100" y="1552775"/>
              <a:ext cx="49525" cy="58800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1926825" y="1727125"/>
              <a:ext cx="49525" cy="55650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1973825" y="1597775"/>
              <a:ext cx="47025" cy="58300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2213800" y="1765700"/>
              <a:ext cx="57675" cy="48700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2268950" y="1634725"/>
              <a:ext cx="52025" cy="57675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2085975" y="1368450"/>
              <a:ext cx="44525" cy="57675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2078450" y="1572875"/>
              <a:ext cx="49525" cy="5437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2127950" y="1462425"/>
              <a:ext cx="54550" cy="57675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2104150" y="1804525"/>
              <a:ext cx="52650" cy="47025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1953150" y="1403775"/>
              <a:ext cx="47025" cy="43025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2185600" y="1368450"/>
              <a:ext cx="43900" cy="4952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2018300" y="1826700"/>
              <a:ext cx="42025" cy="43025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30" name="Google Shape;706;p29">
            <a:extLst>
              <a:ext uri="{FF2B5EF4-FFF2-40B4-BE49-F238E27FC236}">
                <a16:creationId xmlns:a16="http://schemas.microsoft.com/office/drawing/2014/main" id="{7421FB54-2D2E-DD4D-820D-2AC7D81E7F6B}"/>
              </a:ext>
            </a:extLst>
          </p:cNvPr>
          <p:cNvSpPr txBox="1">
            <a:spLocks/>
          </p:cNvSpPr>
          <p:nvPr/>
        </p:nvSpPr>
        <p:spPr>
          <a:xfrm flipH="1">
            <a:off x="4298811" y="423442"/>
            <a:ext cx="3304741" cy="94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C7BE"/>
              </a:buClr>
              <a:buSzPts val="7200"/>
              <a:buFont typeface="Barrio"/>
              <a:buNone/>
              <a:defRPr sz="7200" b="0" i="0" u="none" strike="noStrike" cap="none">
                <a:solidFill>
                  <a:srgbClr val="65C7BE"/>
                </a:solidFill>
                <a:latin typeface="Barrio"/>
                <a:ea typeface="Barrio"/>
                <a:cs typeface="Barrio"/>
                <a:sym typeface="Barri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 b="0" i="0" u="none" strike="noStrike" cap="none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 b="0" i="0" u="none" strike="noStrike" cap="none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 b="0" i="0" u="none" strike="noStrike" cap="none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 b="0" i="0" u="none" strike="noStrike" cap="none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 b="0" i="0" u="none" strike="noStrike" cap="none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 b="0" i="0" u="none" strike="noStrike" cap="none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 b="0" i="0" u="none" strike="noStrike" cap="none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 b="0" i="0" u="none" strike="noStrike" cap="none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ctr"/>
            <a:r>
              <a:rPr lang="ru-RU" sz="1800" dirty="0"/>
              <a:t>Предотвращают злоупотребление алкоголем</a:t>
            </a:r>
            <a:endParaRPr lang="en-US" sz="1800" dirty="0">
              <a:solidFill>
                <a:srgbClr val="F3F3F3"/>
              </a:solidFill>
            </a:endParaRPr>
          </a:p>
        </p:txBody>
      </p:sp>
      <p:sp>
        <p:nvSpPr>
          <p:cNvPr id="31" name="Google Shape;707;p29">
            <a:extLst>
              <a:ext uri="{FF2B5EF4-FFF2-40B4-BE49-F238E27FC236}">
                <a16:creationId xmlns:a16="http://schemas.microsoft.com/office/drawing/2014/main" id="{5F5B0378-32E3-204D-A360-F9755A2E7F1F}"/>
              </a:ext>
            </a:extLst>
          </p:cNvPr>
          <p:cNvSpPr txBox="1">
            <a:spLocks/>
          </p:cNvSpPr>
          <p:nvPr/>
        </p:nvSpPr>
        <p:spPr>
          <a:xfrm>
            <a:off x="4504414" y="1805835"/>
            <a:ext cx="3718916" cy="2562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" sz="1200" b="1" dirty="0"/>
              <a:t>Доказательства. </a:t>
            </a:r>
            <a:r>
              <a:rPr lang="ru" sz="1200" dirty="0"/>
              <a:t>По оценкам, во всем мире 17% мужчин и 6% девочек-подростков в возрасте 15–19 лет являются сильно пьющими (то есть потребляли 60 г или более чистого алкоголя, по крайней мере, один раз за последний месяц). Поэтому законы и политика, ограничивающие доступ детей и злоупотребление алкоголем взрослыми и детьми, могут сыграть важную роль в предотвращении насилия в отношении детей.</a:t>
            </a:r>
            <a:endParaRPr lang="en-US" sz="1200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751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1E4C4D-8C64-744C-AA6C-2F709F897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2256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94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38"/>
          <p:cNvSpPr txBox="1">
            <a:spLocks noGrp="1"/>
          </p:cNvSpPr>
          <p:nvPr>
            <p:ph type="ctrTitle"/>
          </p:nvPr>
        </p:nvSpPr>
        <p:spPr>
          <a:xfrm>
            <a:off x="5175916" y="298515"/>
            <a:ext cx="3213940" cy="1285259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fontAlgn="t"/>
            <a:br>
              <a:rPr lang="ru" sz="2000" dirty="0"/>
            </a:br>
            <a:r>
              <a:rPr lang="ru" sz="2000" dirty="0"/>
              <a:t>Изменение соблюдения ограничительных и вредных социальных норм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BA7BF8-0851-5C40-93E2-18334CF305AD}"/>
              </a:ext>
            </a:extLst>
          </p:cNvPr>
          <p:cNvSpPr/>
          <p:nvPr/>
        </p:nvSpPr>
        <p:spPr>
          <a:xfrm>
            <a:off x="5411594" y="3349588"/>
            <a:ext cx="2742584" cy="962545"/>
          </a:xfrm>
          <a:prstGeom prst="rect">
            <a:avLst/>
          </a:prstGeom>
          <a:solidFill>
            <a:srgbClr val="64C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5" name="Google Shape;1185;p38"/>
          <p:cNvSpPr txBox="1">
            <a:spLocks noGrp="1"/>
          </p:cNvSpPr>
          <p:nvPr>
            <p:ph type="subTitle" idx="1"/>
          </p:nvPr>
        </p:nvSpPr>
        <p:spPr>
          <a:xfrm flipH="1">
            <a:off x="5175916" y="1583774"/>
            <a:ext cx="3213940" cy="2568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ru" sz="1400" b="1" dirty="0"/>
              <a:t>Доказательства: Программы для небольших групп, ориентированные на взрослых мужчин и женщин, а также девочек и мальчиков подросткового возраста, сообщают о ряде значительных результатов профилактики насилия. У мужчин в Индии, участвующих в Яари-Дости, было установлено, что число случаев насилия со стороны интимного партнера уменьшилось на 20–30%</a:t>
            </a:r>
            <a:endParaRPr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C16A6-4006-7040-90E4-D4178956FE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A6BFA-C627-9D4E-8CDC-2DE69D2071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5E6BA36-2531-5844-8D6F-58278B6890C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A5E1D58-1B7C-F140-87A1-26AE92D39947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3C04678-D5E1-7D49-A233-A649827D4A75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9683AEB-194E-A441-A5A5-AD1CAF8CA847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3A3AC75-5895-3B48-B64C-8DC75C4607F6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9323ED-578E-D845-A170-7F4E87CAD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1541"/>
            <a:ext cx="9144000" cy="557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01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4" name="Google Shape;864;p32"/>
          <p:cNvGrpSpPr/>
          <p:nvPr/>
        </p:nvGrpSpPr>
        <p:grpSpPr>
          <a:xfrm rot="10800000">
            <a:off x="7724792" y="340127"/>
            <a:ext cx="1257328" cy="836821"/>
            <a:chOff x="1564050" y="1365950"/>
            <a:chExt cx="756925" cy="503775"/>
          </a:xfrm>
        </p:grpSpPr>
        <p:sp>
          <p:nvSpPr>
            <p:cNvPr id="865" name="Google Shape;865;p32"/>
            <p:cNvSpPr/>
            <p:nvPr/>
          </p:nvSpPr>
          <p:spPr>
            <a:xfrm>
              <a:off x="1566550" y="1464925"/>
              <a:ext cx="8175" cy="1070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1728200" y="1365950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1658025" y="1399775"/>
              <a:ext cx="2550" cy="25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68" name="Google Shape;868;p32"/>
            <p:cNvSpPr/>
            <p:nvPr/>
          </p:nvSpPr>
          <p:spPr>
            <a:xfrm>
              <a:off x="1731350" y="1365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1696875" y="137660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1637350" y="1407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1629200" y="1407925"/>
              <a:ext cx="10700" cy="7525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1629200" y="1412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1564050" y="1475600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2237600" y="1438850"/>
              <a:ext cx="62700" cy="6557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1895500" y="1475600"/>
              <a:ext cx="55175" cy="73325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2005150" y="1472100"/>
              <a:ext cx="57675" cy="63675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2020825" y="1703025"/>
              <a:ext cx="57650" cy="59550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2143625" y="1668575"/>
              <a:ext cx="54525" cy="62675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2188100" y="1552775"/>
              <a:ext cx="49525" cy="58800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1926825" y="1727125"/>
              <a:ext cx="49525" cy="55650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1973825" y="1597775"/>
              <a:ext cx="47025" cy="58300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2213800" y="1765700"/>
              <a:ext cx="57675" cy="48700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2268950" y="1634725"/>
              <a:ext cx="52025" cy="57675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2085975" y="1368450"/>
              <a:ext cx="44525" cy="57675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2078450" y="1572875"/>
              <a:ext cx="49525" cy="5437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2127950" y="1462425"/>
              <a:ext cx="54550" cy="57675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2104150" y="1804525"/>
              <a:ext cx="52650" cy="47025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1953150" y="1403775"/>
              <a:ext cx="47025" cy="43025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2185600" y="1368450"/>
              <a:ext cx="43900" cy="4952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2018300" y="1826700"/>
              <a:ext cx="42025" cy="43025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30" name="Google Shape;706;p29">
            <a:extLst>
              <a:ext uri="{FF2B5EF4-FFF2-40B4-BE49-F238E27FC236}">
                <a16:creationId xmlns:a16="http://schemas.microsoft.com/office/drawing/2014/main" id="{7421FB54-2D2E-DD4D-820D-2AC7D81E7F6B}"/>
              </a:ext>
            </a:extLst>
          </p:cNvPr>
          <p:cNvSpPr txBox="1">
            <a:spLocks/>
          </p:cNvSpPr>
          <p:nvPr/>
        </p:nvSpPr>
        <p:spPr>
          <a:xfrm flipH="1">
            <a:off x="4298811" y="423442"/>
            <a:ext cx="3304741" cy="94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C7BE"/>
              </a:buClr>
              <a:buSzPts val="7200"/>
              <a:buFont typeface="Barrio"/>
              <a:buNone/>
              <a:defRPr sz="7200" b="0" i="0" u="none" strike="noStrike" cap="none">
                <a:solidFill>
                  <a:srgbClr val="65C7BE"/>
                </a:solidFill>
                <a:latin typeface="Barrio"/>
                <a:ea typeface="Barrio"/>
                <a:cs typeface="Barrio"/>
                <a:sym typeface="Barri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 b="0" i="0" u="none" strike="noStrike" cap="none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 b="0" i="0" u="none" strike="noStrike" cap="none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 b="0" i="0" u="none" strike="noStrike" cap="none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 b="0" i="0" u="none" strike="noStrike" cap="none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 b="0" i="0" u="none" strike="noStrike" cap="none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 b="0" i="0" u="none" strike="noStrike" cap="none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 b="0" i="0" u="none" strike="noStrike" cap="none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Condensed Medium"/>
              <a:buNone/>
              <a:defRPr sz="4800" b="0" i="0" u="none" strike="noStrike" cap="none">
                <a:solidFill>
                  <a:srgbClr val="434343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ctr"/>
            <a:r>
              <a:rPr lang="ru" sz="1800" dirty="0"/>
              <a:t>Родительская поддержка, предоставляемая на дому</a:t>
            </a:r>
            <a:endParaRPr lang="en-US" sz="1800" dirty="0">
              <a:solidFill>
                <a:srgbClr val="F3F3F3"/>
              </a:solidFill>
            </a:endParaRPr>
          </a:p>
        </p:txBody>
      </p:sp>
      <p:sp>
        <p:nvSpPr>
          <p:cNvPr id="31" name="Google Shape;707;p29">
            <a:extLst>
              <a:ext uri="{FF2B5EF4-FFF2-40B4-BE49-F238E27FC236}">
                <a16:creationId xmlns:a16="http://schemas.microsoft.com/office/drawing/2014/main" id="{5F5B0378-32E3-204D-A360-F9755A2E7F1F}"/>
              </a:ext>
            </a:extLst>
          </p:cNvPr>
          <p:cNvSpPr txBox="1">
            <a:spLocks/>
          </p:cNvSpPr>
          <p:nvPr/>
        </p:nvSpPr>
        <p:spPr>
          <a:xfrm>
            <a:off x="4504414" y="1396711"/>
            <a:ext cx="3927134" cy="2971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" dirty="0"/>
              <a:t>Наиболее изученным примером является Партнерство семейных сестер (NFP), США, которое началось в 1977 году с содействия созданию безопасной домашней обстановки, поощрения компетентного ухода со стороны родителей и улучшения материальной поддержки семей путем подключения их к службам здравоохранения и социального обеспечения. 15-летний период наблюдения за первым испытанием показал снижение на 48% случаев жестокого обращения с детьми и отсутствия заботы</a:t>
            </a:r>
            <a:endParaRPr lang="en-US" dirty="0">
              <a:solidFill>
                <a:srgbClr val="F3F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7C130-C946-794B-B70B-1E4876081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82" y="1366261"/>
            <a:ext cx="3832592" cy="248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72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38"/>
          <p:cNvSpPr txBox="1">
            <a:spLocks noGrp="1"/>
          </p:cNvSpPr>
          <p:nvPr>
            <p:ph type="ctrTitle"/>
          </p:nvPr>
        </p:nvSpPr>
        <p:spPr>
          <a:xfrm>
            <a:off x="5439866" y="831367"/>
            <a:ext cx="2742584" cy="1057207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ru" sz="1800" dirty="0"/>
              <a:t>Обучение и поддержка родителей осуществляется группами в сообществах.</a:t>
            </a:r>
            <a:endParaRPr sz="1800" dirty="0">
              <a:solidFill>
                <a:srgbClr val="F3F3F3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BA7BF8-0851-5C40-93E2-18334CF305AD}"/>
              </a:ext>
            </a:extLst>
          </p:cNvPr>
          <p:cNvSpPr/>
          <p:nvPr/>
        </p:nvSpPr>
        <p:spPr>
          <a:xfrm>
            <a:off x="5580668" y="3417851"/>
            <a:ext cx="2742584" cy="962545"/>
          </a:xfrm>
          <a:prstGeom prst="rect">
            <a:avLst/>
          </a:prstGeom>
          <a:solidFill>
            <a:srgbClr val="64C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5" name="Google Shape;1185;p38"/>
          <p:cNvSpPr txBox="1">
            <a:spLocks noGrp="1"/>
          </p:cNvSpPr>
          <p:nvPr>
            <p:ph type="subTitle" idx="1"/>
          </p:nvPr>
        </p:nvSpPr>
        <p:spPr>
          <a:xfrm flipH="1">
            <a:off x="5090474" y="1979629"/>
            <a:ext cx="3393650" cy="2332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ru" sz="1400" dirty="0"/>
              <a:t>Свидетельство: Свидетельство для обучения родителей и поддержки в группах является многообещающим. Было установлено, что инициатива ACT Raising Safe Kids, реализованная по меньшей мере в 10 штатах США и в ряде стран с низким и средним уровнем дохода, эффективна для снижения суровой дисциплины на 50% меньше случаев физического или сексуального интимного отношения.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41302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D228A-C116-384F-B6AA-56AD0ACE07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0210D-C3AB-2B4E-B94E-4B235EFBE3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01430BA-BBF1-CA42-9EA8-6B429EE9F0A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C0E81DA-BA13-7349-B7A1-D230860AE00F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BF0239F-C0B6-124D-B496-F4A273014158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9E4B5C5-961C-AC41-943D-622E15D082EF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8C7BFE3-8804-C44C-B2EF-3A8D4D0FA0EB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FF7A84-58CF-C540-8FE2-714D77916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95405"/>
            <a:ext cx="9144000" cy="563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81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4"/>
          <p:cNvSpPr/>
          <p:nvPr/>
        </p:nvSpPr>
        <p:spPr>
          <a:xfrm rot="2948459">
            <a:off x="2055390" y="2176022"/>
            <a:ext cx="2393674" cy="2149514"/>
          </a:xfrm>
          <a:custGeom>
            <a:avLst/>
            <a:gdLst/>
            <a:ahLst/>
            <a:cxnLst/>
            <a:rect l="l" t="t" r="r" b="b"/>
            <a:pathLst>
              <a:path w="50037" h="42493" extrusionOk="0">
                <a:moveTo>
                  <a:pt x="769" y="5705"/>
                </a:moveTo>
                <a:cubicBezTo>
                  <a:pt x="929" y="5802"/>
                  <a:pt x="1042" y="5820"/>
                  <a:pt x="983" y="5879"/>
                </a:cubicBezTo>
                <a:lnTo>
                  <a:pt x="769" y="5705"/>
                </a:lnTo>
                <a:close/>
                <a:moveTo>
                  <a:pt x="23819" y="26406"/>
                </a:moveTo>
                <a:cubicBezTo>
                  <a:pt x="23828" y="26425"/>
                  <a:pt x="23840" y="26445"/>
                  <a:pt x="23854" y="26462"/>
                </a:cubicBezTo>
                <a:cubicBezTo>
                  <a:pt x="23842" y="26442"/>
                  <a:pt x="23831" y="26424"/>
                  <a:pt x="23819" y="26406"/>
                </a:cubicBezTo>
                <a:close/>
                <a:moveTo>
                  <a:pt x="46125" y="35012"/>
                </a:moveTo>
                <a:lnTo>
                  <a:pt x="46125" y="35012"/>
                </a:lnTo>
                <a:cubicBezTo>
                  <a:pt x="46133" y="35021"/>
                  <a:pt x="46140" y="35030"/>
                  <a:pt x="46148" y="35038"/>
                </a:cubicBezTo>
                <a:lnTo>
                  <a:pt x="46148" y="35038"/>
                </a:lnTo>
                <a:cubicBezTo>
                  <a:pt x="46141" y="35029"/>
                  <a:pt x="46134" y="35020"/>
                  <a:pt x="46125" y="35012"/>
                </a:cubicBezTo>
                <a:close/>
                <a:moveTo>
                  <a:pt x="4531" y="1"/>
                </a:moveTo>
                <a:cubicBezTo>
                  <a:pt x="4531" y="1"/>
                  <a:pt x="0" y="3293"/>
                  <a:pt x="449" y="5259"/>
                </a:cubicBezTo>
                <a:lnTo>
                  <a:pt x="342" y="5344"/>
                </a:lnTo>
                <a:lnTo>
                  <a:pt x="534" y="5515"/>
                </a:lnTo>
                <a:cubicBezTo>
                  <a:pt x="534" y="5515"/>
                  <a:pt x="534" y="5515"/>
                  <a:pt x="534" y="5515"/>
                </a:cubicBezTo>
                <a:lnTo>
                  <a:pt x="534" y="5515"/>
                </a:lnTo>
                <a:cubicBezTo>
                  <a:pt x="667" y="5703"/>
                  <a:pt x="663" y="5748"/>
                  <a:pt x="601" y="5748"/>
                </a:cubicBezTo>
                <a:cubicBezTo>
                  <a:pt x="544" y="5748"/>
                  <a:pt x="435" y="5708"/>
                  <a:pt x="342" y="5708"/>
                </a:cubicBezTo>
                <a:cubicBezTo>
                  <a:pt x="534" y="5793"/>
                  <a:pt x="620" y="5964"/>
                  <a:pt x="705" y="6050"/>
                </a:cubicBezTo>
                <a:cubicBezTo>
                  <a:pt x="791" y="6050"/>
                  <a:pt x="705" y="5964"/>
                  <a:pt x="620" y="5879"/>
                </a:cubicBezTo>
                <a:lnTo>
                  <a:pt x="620" y="5879"/>
                </a:lnTo>
                <a:cubicBezTo>
                  <a:pt x="791" y="5964"/>
                  <a:pt x="1154" y="6050"/>
                  <a:pt x="1325" y="6328"/>
                </a:cubicBezTo>
                <a:cubicBezTo>
                  <a:pt x="1603" y="6584"/>
                  <a:pt x="1154" y="6499"/>
                  <a:pt x="1518" y="6777"/>
                </a:cubicBezTo>
                <a:cubicBezTo>
                  <a:pt x="3206" y="8465"/>
                  <a:pt x="4895" y="10154"/>
                  <a:pt x="6669" y="11757"/>
                </a:cubicBezTo>
                <a:cubicBezTo>
                  <a:pt x="6669" y="11785"/>
                  <a:pt x="6669" y="11795"/>
                  <a:pt x="6666" y="11795"/>
                </a:cubicBezTo>
                <a:cubicBezTo>
                  <a:pt x="6659" y="11795"/>
                  <a:pt x="6640" y="11757"/>
                  <a:pt x="6583" y="11757"/>
                </a:cubicBezTo>
                <a:cubicBezTo>
                  <a:pt x="7203" y="12206"/>
                  <a:pt x="7652" y="12654"/>
                  <a:pt x="8186" y="12996"/>
                </a:cubicBezTo>
                <a:cubicBezTo>
                  <a:pt x="8272" y="13189"/>
                  <a:pt x="8272" y="13274"/>
                  <a:pt x="8272" y="13360"/>
                </a:cubicBezTo>
                <a:cubicBezTo>
                  <a:pt x="8272" y="13354"/>
                  <a:pt x="8275" y="13351"/>
                  <a:pt x="8281" y="13351"/>
                </a:cubicBezTo>
                <a:cubicBezTo>
                  <a:pt x="8460" y="13351"/>
                  <a:pt x="11139" y="15672"/>
                  <a:pt x="11222" y="15775"/>
                </a:cubicBezTo>
                <a:lnTo>
                  <a:pt x="11393" y="15583"/>
                </a:lnTo>
                <a:lnTo>
                  <a:pt x="11393" y="15583"/>
                </a:lnTo>
                <a:cubicBezTo>
                  <a:pt x="11927" y="16031"/>
                  <a:pt x="11307" y="15946"/>
                  <a:pt x="11927" y="16309"/>
                </a:cubicBezTo>
                <a:cubicBezTo>
                  <a:pt x="11952" y="16303"/>
                  <a:pt x="11977" y="16300"/>
                  <a:pt x="12002" y="16300"/>
                </a:cubicBezTo>
                <a:cubicBezTo>
                  <a:pt x="12416" y="16300"/>
                  <a:pt x="12753" y="17100"/>
                  <a:pt x="12996" y="17100"/>
                </a:cubicBezTo>
                <a:cubicBezTo>
                  <a:pt x="12996" y="17100"/>
                  <a:pt x="13273" y="17271"/>
                  <a:pt x="13167" y="17378"/>
                </a:cubicBezTo>
                <a:cubicBezTo>
                  <a:pt x="13197" y="17361"/>
                  <a:pt x="13224" y="17354"/>
                  <a:pt x="13250" y="17354"/>
                </a:cubicBezTo>
                <a:cubicBezTo>
                  <a:pt x="13388" y="17354"/>
                  <a:pt x="13471" y="17562"/>
                  <a:pt x="13615" y="17635"/>
                </a:cubicBezTo>
                <a:cubicBezTo>
                  <a:pt x="13701" y="17635"/>
                  <a:pt x="13615" y="17549"/>
                  <a:pt x="13615" y="17464"/>
                </a:cubicBezTo>
                <a:lnTo>
                  <a:pt x="13615" y="17464"/>
                </a:lnTo>
                <a:lnTo>
                  <a:pt x="14064" y="17720"/>
                </a:lnTo>
                <a:cubicBezTo>
                  <a:pt x="14125" y="17857"/>
                  <a:pt x="14099" y="17983"/>
                  <a:pt x="14018" y="17983"/>
                </a:cubicBezTo>
                <a:cubicBezTo>
                  <a:pt x="13985" y="17983"/>
                  <a:pt x="13943" y="17962"/>
                  <a:pt x="13893" y="17912"/>
                </a:cubicBezTo>
                <a:lnTo>
                  <a:pt x="13893" y="17912"/>
                </a:lnTo>
                <a:cubicBezTo>
                  <a:pt x="14770" y="18789"/>
                  <a:pt x="19151" y="22893"/>
                  <a:pt x="20220" y="23598"/>
                </a:cubicBezTo>
                <a:cubicBezTo>
                  <a:pt x="20220" y="23427"/>
                  <a:pt x="19771" y="23256"/>
                  <a:pt x="19857" y="22893"/>
                </a:cubicBezTo>
                <a:lnTo>
                  <a:pt x="19857" y="22893"/>
                </a:lnTo>
                <a:cubicBezTo>
                  <a:pt x="20173" y="23042"/>
                  <a:pt x="20214" y="23272"/>
                  <a:pt x="20332" y="23272"/>
                </a:cubicBezTo>
                <a:cubicBezTo>
                  <a:pt x="20350" y="23272"/>
                  <a:pt x="20369" y="23267"/>
                  <a:pt x="20391" y="23256"/>
                </a:cubicBezTo>
                <a:lnTo>
                  <a:pt x="20391" y="23256"/>
                </a:lnTo>
                <a:cubicBezTo>
                  <a:pt x="20305" y="23683"/>
                  <a:pt x="20925" y="23876"/>
                  <a:pt x="20925" y="24325"/>
                </a:cubicBezTo>
                <a:lnTo>
                  <a:pt x="21096" y="24218"/>
                </a:lnTo>
                <a:lnTo>
                  <a:pt x="21182" y="24410"/>
                </a:lnTo>
                <a:cubicBezTo>
                  <a:pt x="22443" y="25286"/>
                  <a:pt x="21460" y="24581"/>
                  <a:pt x="22528" y="25564"/>
                </a:cubicBezTo>
                <a:cubicBezTo>
                  <a:pt x="23121" y="25994"/>
                  <a:pt x="23558" y="26012"/>
                  <a:pt x="23819" y="26406"/>
                </a:cubicBezTo>
                <a:lnTo>
                  <a:pt x="23819" y="26406"/>
                </a:lnTo>
                <a:cubicBezTo>
                  <a:pt x="23784" y="26329"/>
                  <a:pt x="23791" y="26246"/>
                  <a:pt x="23871" y="26246"/>
                </a:cubicBezTo>
                <a:cubicBezTo>
                  <a:pt x="23895" y="26246"/>
                  <a:pt x="23924" y="26253"/>
                  <a:pt x="23960" y="26270"/>
                </a:cubicBezTo>
                <a:cubicBezTo>
                  <a:pt x="23854" y="26462"/>
                  <a:pt x="24495" y="26548"/>
                  <a:pt x="24388" y="26719"/>
                </a:cubicBezTo>
                <a:cubicBezTo>
                  <a:pt x="24526" y="26780"/>
                  <a:pt x="24797" y="27029"/>
                  <a:pt x="24939" y="27029"/>
                </a:cubicBezTo>
                <a:cubicBezTo>
                  <a:pt x="24994" y="27029"/>
                  <a:pt x="25029" y="26991"/>
                  <a:pt x="25029" y="26889"/>
                </a:cubicBezTo>
                <a:cubicBezTo>
                  <a:pt x="25029" y="27049"/>
                  <a:pt x="25323" y="27385"/>
                  <a:pt x="25228" y="27385"/>
                </a:cubicBezTo>
                <a:cubicBezTo>
                  <a:pt x="25209" y="27385"/>
                  <a:pt x="25173" y="27371"/>
                  <a:pt x="25115" y="27338"/>
                </a:cubicBezTo>
                <a:lnTo>
                  <a:pt x="25115" y="27338"/>
                </a:lnTo>
                <a:cubicBezTo>
                  <a:pt x="25286" y="27531"/>
                  <a:pt x="25371" y="27702"/>
                  <a:pt x="25564" y="27702"/>
                </a:cubicBezTo>
                <a:lnTo>
                  <a:pt x="25371" y="27531"/>
                </a:lnTo>
                <a:lnTo>
                  <a:pt x="25371" y="27531"/>
                </a:lnTo>
                <a:cubicBezTo>
                  <a:pt x="25906" y="27873"/>
                  <a:pt x="26098" y="28322"/>
                  <a:pt x="26525" y="28407"/>
                </a:cubicBezTo>
                <a:lnTo>
                  <a:pt x="26440" y="28151"/>
                </a:lnTo>
                <a:lnTo>
                  <a:pt x="26440" y="28151"/>
                </a:lnTo>
                <a:cubicBezTo>
                  <a:pt x="26718" y="28407"/>
                  <a:pt x="26974" y="28599"/>
                  <a:pt x="26889" y="28941"/>
                </a:cubicBezTo>
                <a:lnTo>
                  <a:pt x="26525" y="28685"/>
                </a:lnTo>
                <a:lnTo>
                  <a:pt x="26525" y="28685"/>
                </a:lnTo>
                <a:cubicBezTo>
                  <a:pt x="27060" y="29134"/>
                  <a:pt x="27423" y="29390"/>
                  <a:pt x="27872" y="29668"/>
                </a:cubicBezTo>
                <a:lnTo>
                  <a:pt x="27786" y="29476"/>
                </a:lnTo>
                <a:lnTo>
                  <a:pt x="27786" y="29476"/>
                </a:lnTo>
                <a:cubicBezTo>
                  <a:pt x="28406" y="29754"/>
                  <a:pt x="31335" y="31977"/>
                  <a:pt x="32061" y="32148"/>
                </a:cubicBezTo>
                <a:lnTo>
                  <a:pt x="31976" y="31806"/>
                </a:lnTo>
                <a:lnTo>
                  <a:pt x="32492" y="32053"/>
                </a:lnTo>
                <a:lnTo>
                  <a:pt x="32492" y="32053"/>
                </a:lnTo>
                <a:cubicBezTo>
                  <a:pt x="32486" y="32052"/>
                  <a:pt x="32480" y="32051"/>
                  <a:pt x="32473" y="32051"/>
                </a:cubicBezTo>
                <a:cubicBezTo>
                  <a:pt x="32330" y="32051"/>
                  <a:pt x="31959" y="32345"/>
                  <a:pt x="31883" y="32351"/>
                </a:cubicBezTo>
                <a:lnTo>
                  <a:pt x="31883" y="32351"/>
                </a:lnTo>
                <a:cubicBezTo>
                  <a:pt x="31878" y="32347"/>
                  <a:pt x="31873" y="32343"/>
                  <a:pt x="31869" y="32340"/>
                </a:cubicBezTo>
                <a:lnTo>
                  <a:pt x="31869" y="32340"/>
                </a:lnTo>
                <a:cubicBezTo>
                  <a:pt x="31869" y="32347"/>
                  <a:pt x="31873" y="32351"/>
                  <a:pt x="31881" y="32351"/>
                </a:cubicBezTo>
                <a:cubicBezTo>
                  <a:pt x="31881" y="32351"/>
                  <a:pt x="31882" y="32351"/>
                  <a:pt x="31883" y="32351"/>
                </a:cubicBezTo>
                <a:lnTo>
                  <a:pt x="31883" y="32351"/>
                </a:lnTo>
                <a:cubicBezTo>
                  <a:pt x="32814" y="33084"/>
                  <a:pt x="37494" y="36961"/>
                  <a:pt x="38196" y="37769"/>
                </a:cubicBezTo>
                <a:cubicBezTo>
                  <a:pt x="38384" y="38073"/>
                  <a:pt x="38278" y="38122"/>
                  <a:pt x="38190" y="38122"/>
                </a:cubicBezTo>
                <a:cubicBezTo>
                  <a:pt x="38148" y="38122"/>
                  <a:pt x="38110" y="38111"/>
                  <a:pt x="38110" y="38111"/>
                </a:cubicBezTo>
                <a:lnTo>
                  <a:pt x="38110" y="38111"/>
                </a:lnTo>
                <a:cubicBezTo>
                  <a:pt x="38335" y="38250"/>
                  <a:pt x="38404" y="38250"/>
                  <a:pt x="38460" y="38250"/>
                </a:cubicBezTo>
                <a:cubicBezTo>
                  <a:pt x="38516" y="38250"/>
                  <a:pt x="38559" y="38250"/>
                  <a:pt x="38730" y="38389"/>
                </a:cubicBezTo>
                <a:cubicBezTo>
                  <a:pt x="38773" y="38474"/>
                  <a:pt x="38730" y="38496"/>
                  <a:pt x="38677" y="38496"/>
                </a:cubicBezTo>
                <a:cubicBezTo>
                  <a:pt x="38623" y="38496"/>
                  <a:pt x="38559" y="38474"/>
                  <a:pt x="38559" y="38474"/>
                </a:cubicBezTo>
                <a:lnTo>
                  <a:pt x="38559" y="38474"/>
                </a:lnTo>
                <a:lnTo>
                  <a:pt x="38815" y="38752"/>
                </a:lnTo>
                <a:cubicBezTo>
                  <a:pt x="38730" y="38474"/>
                  <a:pt x="39008" y="38389"/>
                  <a:pt x="39008" y="38218"/>
                </a:cubicBezTo>
                <a:lnTo>
                  <a:pt x="39457" y="38560"/>
                </a:lnTo>
                <a:lnTo>
                  <a:pt x="39264" y="38645"/>
                </a:lnTo>
                <a:cubicBezTo>
                  <a:pt x="39350" y="38752"/>
                  <a:pt x="39799" y="38560"/>
                  <a:pt x="40248" y="39009"/>
                </a:cubicBezTo>
                <a:cubicBezTo>
                  <a:pt x="40867" y="39714"/>
                  <a:pt x="41765" y="40355"/>
                  <a:pt x="42470" y="41060"/>
                </a:cubicBezTo>
                <a:cubicBezTo>
                  <a:pt x="42385" y="41060"/>
                  <a:pt x="42214" y="40975"/>
                  <a:pt x="42022" y="40890"/>
                </a:cubicBezTo>
                <a:lnTo>
                  <a:pt x="42022" y="40890"/>
                </a:lnTo>
                <a:cubicBezTo>
                  <a:pt x="42128" y="40975"/>
                  <a:pt x="42214" y="41146"/>
                  <a:pt x="42299" y="41231"/>
                </a:cubicBezTo>
                <a:cubicBezTo>
                  <a:pt x="42279" y="41171"/>
                  <a:pt x="42289" y="41150"/>
                  <a:pt x="42313" y="41150"/>
                </a:cubicBezTo>
                <a:cubicBezTo>
                  <a:pt x="42374" y="41150"/>
                  <a:pt x="42529" y="41281"/>
                  <a:pt x="42565" y="41281"/>
                </a:cubicBezTo>
                <a:cubicBezTo>
                  <a:pt x="42576" y="41281"/>
                  <a:pt x="42576" y="41267"/>
                  <a:pt x="42556" y="41231"/>
                </a:cubicBezTo>
                <a:lnTo>
                  <a:pt x="42556" y="41231"/>
                </a:lnTo>
                <a:cubicBezTo>
                  <a:pt x="43368" y="41424"/>
                  <a:pt x="43817" y="42300"/>
                  <a:pt x="44522" y="42493"/>
                </a:cubicBezTo>
                <a:cubicBezTo>
                  <a:pt x="44800" y="42300"/>
                  <a:pt x="49417" y="38923"/>
                  <a:pt x="49695" y="38560"/>
                </a:cubicBezTo>
                <a:lnTo>
                  <a:pt x="50037" y="38923"/>
                </a:lnTo>
                <a:cubicBezTo>
                  <a:pt x="50037" y="38838"/>
                  <a:pt x="49780" y="38560"/>
                  <a:pt x="49609" y="38474"/>
                </a:cubicBezTo>
                <a:lnTo>
                  <a:pt x="49417" y="38560"/>
                </a:lnTo>
                <a:cubicBezTo>
                  <a:pt x="48968" y="38303"/>
                  <a:pt x="49417" y="38389"/>
                  <a:pt x="49075" y="38111"/>
                </a:cubicBezTo>
                <a:cubicBezTo>
                  <a:pt x="49093" y="38074"/>
                  <a:pt x="49124" y="38058"/>
                  <a:pt x="49162" y="38058"/>
                </a:cubicBezTo>
                <a:cubicBezTo>
                  <a:pt x="49304" y="38058"/>
                  <a:pt x="49562" y="38273"/>
                  <a:pt x="49780" y="38474"/>
                </a:cubicBezTo>
                <a:cubicBezTo>
                  <a:pt x="49609" y="38218"/>
                  <a:pt x="49417" y="37940"/>
                  <a:pt x="49160" y="37940"/>
                </a:cubicBezTo>
                <a:cubicBezTo>
                  <a:pt x="48968" y="37683"/>
                  <a:pt x="49331" y="37854"/>
                  <a:pt x="49075" y="37491"/>
                </a:cubicBezTo>
                <a:cubicBezTo>
                  <a:pt x="48883" y="37406"/>
                  <a:pt x="48434" y="37235"/>
                  <a:pt x="48263" y="36957"/>
                </a:cubicBezTo>
                <a:lnTo>
                  <a:pt x="48348" y="36957"/>
                </a:lnTo>
                <a:cubicBezTo>
                  <a:pt x="47899" y="36337"/>
                  <a:pt x="47280" y="36422"/>
                  <a:pt x="46831" y="35802"/>
                </a:cubicBezTo>
                <a:lnTo>
                  <a:pt x="46938" y="35802"/>
                </a:lnTo>
                <a:cubicBezTo>
                  <a:pt x="46834" y="35553"/>
                  <a:pt x="46426" y="35364"/>
                  <a:pt x="46148" y="35038"/>
                </a:cubicBezTo>
                <a:lnTo>
                  <a:pt x="46148" y="35038"/>
                </a:lnTo>
                <a:cubicBezTo>
                  <a:pt x="46188" y="35097"/>
                  <a:pt x="46196" y="35170"/>
                  <a:pt x="46152" y="35170"/>
                </a:cubicBezTo>
                <a:cubicBezTo>
                  <a:pt x="46129" y="35170"/>
                  <a:pt x="46093" y="35150"/>
                  <a:pt x="46040" y="35097"/>
                </a:cubicBezTo>
                <a:cubicBezTo>
                  <a:pt x="45677" y="34734"/>
                  <a:pt x="45335" y="34563"/>
                  <a:pt x="45142" y="34199"/>
                </a:cubicBezTo>
                <a:lnTo>
                  <a:pt x="44800" y="34114"/>
                </a:lnTo>
                <a:cubicBezTo>
                  <a:pt x="43454" y="32960"/>
                  <a:pt x="38025" y="28493"/>
                  <a:pt x="36678" y="27424"/>
                </a:cubicBezTo>
                <a:lnTo>
                  <a:pt x="36785" y="27424"/>
                </a:lnTo>
                <a:cubicBezTo>
                  <a:pt x="34648" y="25735"/>
                  <a:pt x="30458" y="22080"/>
                  <a:pt x="28235" y="20392"/>
                </a:cubicBezTo>
                <a:cubicBezTo>
                  <a:pt x="27957" y="20050"/>
                  <a:pt x="27509" y="19601"/>
                  <a:pt x="27167" y="19323"/>
                </a:cubicBezTo>
                <a:lnTo>
                  <a:pt x="27167" y="19323"/>
                </a:lnTo>
                <a:cubicBezTo>
                  <a:pt x="27270" y="19440"/>
                  <a:pt x="27248" y="19517"/>
                  <a:pt x="27191" y="19517"/>
                </a:cubicBezTo>
                <a:cubicBezTo>
                  <a:pt x="27154" y="19517"/>
                  <a:pt x="27102" y="19484"/>
                  <a:pt x="27060" y="19409"/>
                </a:cubicBezTo>
                <a:cubicBezTo>
                  <a:pt x="26598" y="19030"/>
                  <a:pt x="26503" y="18978"/>
                  <a:pt x="26458" y="18978"/>
                </a:cubicBezTo>
                <a:cubicBezTo>
                  <a:pt x="26442" y="18978"/>
                  <a:pt x="26432" y="18985"/>
                  <a:pt x="26413" y="18985"/>
                </a:cubicBezTo>
                <a:cubicBezTo>
                  <a:pt x="26364" y="18985"/>
                  <a:pt x="26255" y="18940"/>
                  <a:pt x="25820" y="18618"/>
                </a:cubicBezTo>
                <a:cubicBezTo>
                  <a:pt x="24495" y="17635"/>
                  <a:pt x="19942" y="13531"/>
                  <a:pt x="18959" y="12462"/>
                </a:cubicBezTo>
                <a:cubicBezTo>
                  <a:pt x="18254" y="12206"/>
                  <a:pt x="17634" y="11393"/>
                  <a:pt x="17014" y="11051"/>
                </a:cubicBezTo>
                <a:lnTo>
                  <a:pt x="17099" y="11051"/>
                </a:lnTo>
                <a:cubicBezTo>
                  <a:pt x="16373" y="10602"/>
                  <a:pt x="13167" y="7396"/>
                  <a:pt x="12376" y="6862"/>
                </a:cubicBezTo>
                <a:lnTo>
                  <a:pt x="12376" y="6862"/>
                </a:lnTo>
                <a:lnTo>
                  <a:pt x="12461" y="6947"/>
                </a:lnTo>
                <a:cubicBezTo>
                  <a:pt x="11756" y="6584"/>
                  <a:pt x="12012" y="6413"/>
                  <a:pt x="11564" y="5964"/>
                </a:cubicBezTo>
                <a:cubicBezTo>
                  <a:pt x="11541" y="6037"/>
                  <a:pt x="11483" y="6066"/>
                  <a:pt x="11403" y="6066"/>
                </a:cubicBezTo>
                <a:cubicBezTo>
                  <a:pt x="11179" y="6066"/>
                  <a:pt x="10791" y="5834"/>
                  <a:pt x="10602" y="5708"/>
                </a:cubicBezTo>
                <a:lnTo>
                  <a:pt x="10687" y="5708"/>
                </a:lnTo>
                <a:cubicBezTo>
                  <a:pt x="10324" y="5430"/>
                  <a:pt x="9426" y="5088"/>
                  <a:pt x="8892" y="4639"/>
                </a:cubicBezTo>
                <a:lnTo>
                  <a:pt x="9084" y="4554"/>
                </a:lnTo>
                <a:cubicBezTo>
                  <a:pt x="8550" y="4276"/>
                  <a:pt x="7823" y="3570"/>
                  <a:pt x="7481" y="3293"/>
                </a:cubicBezTo>
                <a:cubicBezTo>
                  <a:pt x="6861" y="2673"/>
                  <a:pt x="5963" y="1604"/>
                  <a:pt x="4895" y="899"/>
                </a:cubicBezTo>
                <a:lnTo>
                  <a:pt x="4617" y="86"/>
                </a:lnTo>
                <a:lnTo>
                  <a:pt x="4531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4"/>
          <p:cNvSpPr txBox="1">
            <a:spLocks noGrp="1"/>
          </p:cNvSpPr>
          <p:nvPr>
            <p:ph type="ctrTitle"/>
          </p:nvPr>
        </p:nvSpPr>
        <p:spPr>
          <a:xfrm>
            <a:off x="1486959" y="597848"/>
            <a:ext cx="4490622" cy="965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" dirty="0"/>
              <a:t>Программа «Безопасная и благоприятная школьная среда» (Хорватия)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37" name="Google Shape;337;p24"/>
          <p:cNvSpPr txBox="1">
            <a:spLocks noGrp="1"/>
          </p:cNvSpPr>
          <p:nvPr>
            <p:ph type="subTitle" idx="1"/>
          </p:nvPr>
        </p:nvSpPr>
        <p:spPr>
          <a:xfrm>
            <a:off x="3478580" y="2208952"/>
            <a:ext cx="3388601" cy="20883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" dirty="0"/>
              <a:t>Хорватская программа «Безопасная и благоприятная школьная среда» в партнерстве с Министерством науки, образования и спорта Хорватии и Агентством по образованию и подготовке учителей. В программе было две нити. Первой была публичная кампания «Остановить насилие среди детей», направленная на содействие социальным изменениям путем повышения осведомленности о физическом и словесном насилии с особым акцентом на насилие со стороны сверстников, агрессию и издевательства в школах.</a:t>
            </a:r>
            <a:endParaRPr dirty="0"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6535966" y="3253152"/>
            <a:ext cx="1503433" cy="1415666"/>
            <a:chOff x="6535966" y="3253152"/>
            <a:chExt cx="1503433" cy="1415666"/>
          </a:xfrm>
        </p:grpSpPr>
        <p:sp>
          <p:nvSpPr>
            <p:cNvPr id="339" name="Google Shape;339;p24"/>
            <p:cNvSpPr/>
            <p:nvPr/>
          </p:nvSpPr>
          <p:spPr>
            <a:xfrm rot="-4616766" flipH="1">
              <a:off x="6646953" y="3256394"/>
              <a:ext cx="509446" cy="632703"/>
            </a:xfrm>
            <a:custGeom>
              <a:avLst/>
              <a:gdLst/>
              <a:ahLst/>
              <a:cxnLst/>
              <a:rect l="l" t="t" r="r" b="b"/>
              <a:pathLst>
                <a:path w="19951" h="24778" extrusionOk="0">
                  <a:moveTo>
                    <a:pt x="6162" y="11134"/>
                  </a:moveTo>
                  <a:cubicBezTo>
                    <a:pt x="6166" y="11134"/>
                    <a:pt x="6166" y="11145"/>
                    <a:pt x="6166" y="11179"/>
                  </a:cubicBezTo>
                  <a:lnTo>
                    <a:pt x="6066" y="11179"/>
                  </a:lnTo>
                  <a:cubicBezTo>
                    <a:pt x="6133" y="11179"/>
                    <a:pt x="6155" y="11134"/>
                    <a:pt x="6162" y="11134"/>
                  </a:cubicBezTo>
                  <a:close/>
                  <a:moveTo>
                    <a:pt x="427" y="1"/>
                  </a:moveTo>
                  <a:cubicBezTo>
                    <a:pt x="427" y="101"/>
                    <a:pt x="327" y="101"/>
                    <a:pt x="427" y="226"/>
                  </a:cubicBezTo>
                  <a:cubicBezTo>
                    <a:pt x="953" y="2206"/>
                    <a:pt x="1880" y="3860"/>
                    <a:pt x="3234" y="5439"/>
                  </a:cubicBezTo>
                  <a:cubicBezTo>
                    <a:pt x="3033" y="5439"/>
                    <a:pt x="2933" y="5339"/>
                    <a:pt x="2833" y="5239"/>
                  </a:cubicBezTo>
                  <a:cubicBezTo>
                    <a:pt x="2307" y="4913"/>
                    <a:pt x="1880" y="4487"/>
                    <a:pt x="1354" y="4186"/>
                  </a:cubicBezTo>
                  <a:cubicBezTo>
                    <a:pt x="1053" y="3986"/>
                    <a:pt x="828" y="3760"/>
                    <a:pt x="527" y="3660"/>
                  </a:cubicBezTo>
                  <a:cubicBezTo>
                    <a:pt x="427" y="3560"/>
                    <a:pt x="201" y="3560"/>
                    <a:pt x="101" y="3560"/>
                  </a:cubicBezTo>
                  <a:cubicBezTo>
                    <a:pt x="1" y="3560"/>
                    <a:pt x="1" y="3660"/>
                    <a:pt x="1" y="3660"/>
                  </a:cubicBezTo>
                  <a:cubicBezTo>
                    <a:pt x="101" y="3860"/>
                    <a:pt x="101" y="4086"/>
                    <a:pt x="327" y="4286"/>
                  </a:cubicBezTo>
                  <a:cubicBezTo>
                    <a:pt x="828" y="4813"/>
                    <a:pt x="1354" y="5239"/>
                    <a:pt x="1880" y="5740"/>
                  </a:cubicBezTo>
                  <a:cubicBezTo>
                    <a:pt x="2307" y="6066"/>
                    <a:pt x="2708" y="6367"/>
                    <a:pt x="3033" y="6793"/>
                  </a:cubicBezTo>
                  <a:cubicBezTo>
                    <a:pt x="3234" y="7119"/>
                    <a:pt x="3459" y="7219"/>
                    <a:pt x="3760" y="7319"/>
                  </a:cubicBezTo>
                  <a:cubicBezTo>
                    <a:pt x="4186" y="7419"/>
                    <a:pt x="4487" y="7620"/>
                    <a:pt x="4587" y="8046"/>
                  </a:cubicBezTo>
                  <a:cubicBezTo>
                    <a:pt x="4713" y="8372"/>
                    <a:pt x="4813" y="8572"/>
                    <a:pt x="4913" y="8873"/>
                  </a:cubicBezTo>
                  <a:cubicBezTo>
                    <a:pt x="5339" y="9625"/>
                    <a:pt x="5740" y="10352"/>
                    <a:pt x="6066" y="11179"/>
                  </a:cubicBezTo>
                  <a:cubicBezTo>
                    <a:pt x="5840" y="10978"/>
                    <a:pt x="5540" y="10878"/>
                    <a:pt x="5339" y="10652"/>
                  </a:cubicBezTo>
                  <a:cubicBezTo>
                    <a:pt x="4713" y="10126"/>
                    <a:pt x="4086" y="9500"/>
                    <a:pt x="3459" y="8998"/>
                  </a:cubicBezTo>
                  <a:cubicBezTo>
                    <a:pt x="2933" y="8572"/>
                    <a:pt x="2407" y="8246"/>
                    <a:pt x="1981" y="7946"/>
                  </a:cubicBezTo>
                  <a:cubicBezTo>
                    <a:pt x="1780" y="7845"/>
                    <a:pt x="1680" y="7745"/>
                    <a:pt x="1580" y="7620"/>
                  </a:cubicBezTo>
                  <a:lnTo>
                    <a:pt x="1580" y="7620"/>
                  </a:lnTo>
                  <a:cubicBezTo>
                    <a:pt x="1354" y="8146"/>
                    <a:pt x="1580" y="8773"/>
                    <a:pt x="2206" y="9199"/>
                  </a:cubicBezTo>
                  <a:cubicBezTo>
                    <a:pt x="3033" y="9825"/>
                    <a:pt x="3961" y="10452"/>
                    <a:pt x="5013" y="10978"/>
                  </a:cubicBezTo>
                  <a:cubicBezTo>
                    <a:pt x="5840" y="11505"/>
                    <a:pt x="6693" y="12131"/>
                    <a:pt x="7419" y="12858"/>
                  </a:cubicBezTo>
                  <a:cubicBezTo>
                    <a:pt x="7620" y="13058"/>
                    <a:pt x="7720" y="13484"/>
                    <a:pt x="8046" y="13484"/>
                  </a:cubicBezTo>
                  <a:cubicBezTo>
                    <a:pt x="8146" y="13585"/>
                    <a:pt x="8146" y="13685"/>
                    <a:pt x="8146" y="13685"/>
                  </a:cubicBezTo>
                  <a:cubicBezTo>
                    <a:pt x="8572" y="14312"/>
                    <a:pt x="8973" y="14938"/>
                    <a:pt x="9500" y="15464"/>
                  </a:cubicBezTo>
                  <a:cubicBezTo>
                    <a:pt x="8973" y="15364"/>
                    <a:pt x="8347" y="15364"/>
                    <a:pt x="8146" y="14938"/>
                  </a:cubicBezTo>
                  <a:cubicBezTo>
                    <a:pt x="7720" y="14838"/>
                    <a:pt x="7520" y="14738"/>
                    <a:pt x="7219" y="14738"/>
                  </a:cubicBezTo>
                  <a:cubicBezTo>
                    <a:pt x="6693" y="14512"/>
                    <a:pt x="6166" y="14312"/>
                    <a:pt x="5540" y="14312"/>
                  </a:cubicBezTo>
                  <a:cubicBezTo>
                    <a:pt x="4913" y="14211"/>
                    <a:pt x="4387" y="13886"/>
                    <a:pt x="3961" y="13484"/>
                  </a:cubicBezTo>
                  <a:cubicBezTo>
                    <a:pt x="3839" y="13348"/>
                    <a:pt x="3718" y="13257"/>
                    <a:pt x="3591" y="13257"/>
                  </a:cubicBezTo>
                  <a:cubicBezTo>
                    <a:pt x="3508" y="13257"/>
                    <a:pt x="3423" y="13295"/>
                    <a:pt x="3334" y="13384"/>
                  </a:cubicBezTo>
                  <a:cubicBezTo>
                    <a:pt x="3334" y="13685"/>
                    <a:pt x="3459" y="14211"/>
                    <a:pt x="3660" y="14412"/>
                  </a:cubicBezTo>
                  <a:cubicBezTo>
                    <a:pt x="4186" y="14938"/>
                    <a:pt x="4813" y="15364"/>
                    <a:pt x="5439" y="15565"/>
                  </a:cubicBezTo>
                  <a:cubicBezTo>
                    <a:pt x="5840" y="15665"/>
                    <a:pt x="6166" y="15891"/>
                    <a:pt x="6592" y="15991"/>
                  </a:cubicBezTo>
                  <a:cubicBezTo>
                    <a:pt x="6993" y="15991"/>
                    <a:pt x="7520" y="16091"/>
                    <a:pt x="7946" y="16091"/>
                  </a:cubicBezTo>
                  <a:cubicBezTo>
                    <a:pt x="8074" y="16079"/>
                    <a:pt x="8202" y="16072"/>
                    <a:pt x="8330" y="16072"/>
                  </a:cubicBezTo>
                  <a:cubicBezTo>
                    <a:pt x="9230" y="16072"/>
                    <a:pt x="10116" y="16382"/>
                    <a:pt x="10753" y="17018"/>
                  </a:cubicBezTo>
                  <a:cubicBezTo>
                    <a:pt x="11379" y="17545"/>
                    <a:pt x="11805" y="18171"/>
                    <a:pt x="12332" y="18698"/>
                  </a:cubicBezTo>
                  <a:lnTo>
                    <a:pt x="12332" y="18742"/>
                  </a:lnTo>
                  <a:lnTo>
                    <a:pt x="12332" y="18742"/>
                  </a:lnTo>
                  <a:cubicBezTo>
                    <a:pt x="12188" y="18798"/>
                    <a:pt x="12088" y="18798"/>
                    <a:pt x="12006" y="18798"/>
                  </a:cubicBezTo>
                  <a:cubicBezTo>
                    <a:pt x="11605" y="18798"/>
                    <a:pt x="11079" y="18798"/>
                    <a:pt x="10652" y="18698"/>
                  </a:cubicBezTo>
                  <a:lnTo>
                    <a:pt x="9926" y="18698"/>
                  </a:lnTo>
                  <a:cubicBezTo>
                    <a:pt x="9500" y="18597"/>
                    <a:pt x="8973" y="18397"/>
                    <a:pt x="8572" y="18397"/>
                  </a:cubicBezTo>
                  <a:cubicBezTo>
                    <a:pt x="7520" y="18171"/>
                    <a:pt x="6693" y="17971"/>
                    <a:pt x="5840" y="17344"/>
                  </a:cubicBezTo>
                  <a:cubicBezTo>
                    <a:pt x="5740" y="17244"/>
                    <a:pt x="5540" y="17144"/>
                    <a:pt x="5339" y="17018"/>
                  </a:cubicBezTo>
                  <a:lnTo>
                    <a:pt x="5339" y="17018"/>
                  </a:lnTo>
                  <a:cubicBezTo>
                    <a:pt x="5214" y="17971"/>
                    <a:pt x="5840" y="18497"/>
                    <a:pt x="6367" y="19023"/>
                  </a:cubicBezTo>
                  <a:cubicBezTo>
                    <a:pt x="6457" y="18989"/>
                    <a:pt x="6537" y="18973"/>
                    <a:pt x="6611" y="18973"/>
                  </a:cubicBezTo>
                  <a:cubicBezTo>
                    <a:pt x="6804" y="18973"/>
                    <a:pt x="6949" y="19079"/>
                    <a:pt x="7094" y="19224"/>
                  </a:cubicBezTo>
                  <a:cubicBezTo>
                    <a:pt x="7520" y="19525"/>
                    <a:pt x="7946" y="19750"/>
                    <a:pt x="8472" y="19750"/>
                  </a:cubicBezTo>
                  <a:lnTo>
                    <a:pt x="9099" y="19750"/>
                  </a:lnTo>
                  <a:cubicBezTo>
                    <a:pt x="9462" y="19800"/>
                    <a:pt x="9850" y="19850"/>
                    <a:pt x="10251" y="19850"/>
                  </a:cubicBezTo>
                  <a:cubicBezTo>
                    <a:pt x="10652" y="19850"/>
                    <a:pt x="11066" y="19800"/>
                    <a:pt x="11480" y="19650"/>
                  </a:cubicBezTo>
                  <a:cubicBezTo>
                    <a:pt x="11719" y="19525"/>
                    <a:pt x="11977" y="19463"/>
                    <a:pt x="12239" y="19463"/>
                  </a:cubicBezTo>
                  <a:cubicBezTo>
                    <a:pt x="12663" y="19463"/>
                    <a:pt x="13098" y="19626"/>
                    <a:pt x="13485" y="19951"/>
                  </a:cubicBezTo>
                  <a:cubicBezTo>
                    <a:pt x="14111" y="20577"/>
                    <a:pt x="14612" y="21304"/>
                    <a:pt x="15139" y="22031"/>
                  </a:cubicBezTo>
                  <a:cubicBezTo>
                    <a:pt x="15038" y="22031"/>
                    <a:pt x="15038" y="22031"/>
                    <a:pt x="15038" y="22156"/>
                  </a:cubicBezTo>
                  <a:cubicBezTo>
                    <a:pt x="14938" y="22031"/>
                    <a:pt x="14738" y="22031"/>
                    <a:pt x="14612" y="21931"/>
                  </a:cubicBezTo>
                  <a:cubicBezTo>
                    <a:pt x="13818" y="21846"/>
                    <a:pt x="13006" y="21815"/>
                    <a:pt x="12190" y="21815"/>
                  </a:cubicBezTo>
                  <a:cubicBezTo>
                    <a:pt x="11077" y="21815"/>
                    <a:pt x="9958" y="21873"/>
                    <a:pt x="8873" y="21931"/>
                  </a:cubicBezTo>
                  <a:cubicBezTo>
                    <a:pt x="9199" y="22256"/>
                    <a:pt x="9500" y="22557"/>
                    <a:pt x="9825" y="22657"/>
                  </a:cubicBezTo>
                  <a:cubicBezTo>
                    <a:pt x="10452" y="22983"/>
                    <a:pt x="11079" y="23084"/>
                    <a:pt x="11705" y="23184"/>
                  </a:cubicBezTo>
                  <a:cubicBezTo>
                    <a:pt x="12532" y="23284"/>
                    <a:pt x="13359" y="23284"/>
                    <a:pt x="14312" y="23284"/>
                  </a:cubicBezTo>
                  <a:lnTo>
                    <a:pt x="14612" y="23284"/>
                  </a:lnTo>
                  <a:cubicBezTo>
                    <a:pt x="14868" y="23104"/>
                    <a:pt x="15160" y="23068"/>
                    <a:pt x="15488" y="23068"/>
                  </a:cubicBezTo>
                  <a:cubicBezTo>
                    <a:pt x="15706" y="23068"/>
                    <a:pt x="15941" y="23084"/>
                    <a:pt x="16191" y="23084"/>
                  </a:cubicBezTo>
                  <a:cubicBezTo>
                    <a:pt x="17018" y="23810"/>
                    <a:pt x="17971" y="24437"/>
                    <a:pt x="19124" y="24763"/>
                  </a:cubicBezTo>
                  <a:cubicBezTo>
                    <a:pt x="19238" y="24763"/>
                    <a:pt x="19356" y="24777"/>
                    <a:pt x="19470" y="24777"/>
                  </a:cubicBezTo>
                  <a:cubicBezTo>
                    <a:pt x="19654" y="24777"/>
                    <a:pt x="19827" y="24739"/>
                    <a:pt x="19951" y="24537"/>
                  </a:cubicBezTo>
                  <a:lnTo>
                    <a:pt x="19951" y="23911"/>
                  </a:lnTo>
                  <a:cubicBezTo>
                    <a:pt x="19124" y="23409"/>
                    <a:pt x="18272" y="22883"/>
                    <a:pt x="17444" y="22256"/>
                  </a:cubicBezTo>
                  <a:cubicBezTo>
                    <a:pt x="17244" y="21830"/>
                    <a:pt x="17018" y="21304"/>
                    <a:pt x="16918" y="20778"/>
                  </a:cubicBezTo>
                  <a:cubicBezTo>
                    <a:pt x="16718" y="20377"/>
                    <a:pt x="16617" y="19850"/>
                    <a:pt x="16492" y="19324"/>
                  </a:cubicBezTo>
                  <a:cubicBezTo>
                    <a:pt x="16617" y="19023"/>
                    <a:pt x="16718" y="18698"/>
                    <a:pt x="16718" y="18497"/>
                  </a:cubicBezTo>
                  <a:cubicBezTo>
                    <a:pt x="16718" y="17545"/>
                    <a:pt x="16718" y="16718"/>
                    <a:pt x="16818" y="15765"/>
                  </a:cubicBezTo>
                  <a:cubicBezTo>
                    <a:pt x="16918" y="15464"/>
                    <a:pt x="16918" y="15139"/>
                    <a:pt x="16918" y="14838"/>
                  </a:cubicBezTo>
                  <a:cubicBezTo>
                    <a:pt x="16918" y="14011"/>
                    <a:pt x="16918" y="13259"/>
                    <a:pt x="16818" y="12432"/>
                  </a:cubicBezTo>
                  <a:cubicBezTo>
                    <a:pt x="16818" y="12231"/>
                    <a:pt x="16818" y="12131"/>
                    <a:pt x="16718" y="11906"/>
                  </a:cubicBezTo>
                  <a:cubicBezTo>
                    <a:pt x="16617" y="12006"/>
                    <a:pt x="16492" y="12006"/>
                    <a:pt x="16492" y="12006"/>
                  </a:cubicBezTo>
                  <a:cubicBezTo>
                    <a:pt x="15765" y="12758"/>
                    <a:pt x="15364" y="13685"/>
                    <a:pt x="15139" y="14637"/>
                  </a:cubicBezTo>
                  <a:cubicBezTo>
                    <a:pt x="15139" y="14738"/>
                    <a:pt x="15239" y="14738"/>
                    <a:pt x="15239" y="14838"/>
                  </a:cubicBezTo>
                  <a:cubicBezTo>
                    <a:pt x="15239" y="14938"/>
                    <a:pt x="15364" y="14938"/>
                    <a:pt x="15364" y="14938"/>
                  </a:cubicBezTo>
                  <a:cubicBezTo>
                    <a:pt x="15239" y="15038"/>
                    <a:pt x="15139" y="15038"/>
                    <a:pt x="14938" y="15038"/>
                  </a:cubicBezTo>
                  <a:cubicBezTo>
                    <a:pt x="15038" y="15264"/>
                    <a:pt x="15038" y="15464"/>
                    <a:pt x="15139" y="15565"/>
                  </a:cubicBezTo>
                  <a:lnTo>
                    <a:pt x="15038" y="15565"/>
                  </a:lnTo>
                  <a:lnTo>
                    <a:pt x="15038" y="17444"/>
                  </a:lnTo>
                  <a:cubicBezTo>
                    <a:pt x="14938" y="17344"/>
                    <a:pt x="14938" y="17144"/>
                    <a:pt x="14838" y="17018"/>
                  </a:cubicBezTo>
                  <a:cubicBezTo>
                    <a:pt x="14838" y="16918"/>
                    <a:pt x="14738" y="16818"/>
                    <a:pt x="14738" y="16718"/>
                  </a:cubicBezTo>
                  <a:cubicBezTo>
                    <a:pt x="14738" y="16918"/>
                    <a:pt x="14612" y="17144"/>
                    <a:pt x="14612" y="17244"/>
                  </a:cubicBezTo>
                  <a:cubicBezTo>
                    <a:pt x="14838" y="17770"/>
                    <a:pt x="14938" y="18397"/>
                    <a:pt x="15139" y="18898"/>
                  </a:cubicBezTo>
                  <a:cubicBezTo>
                    <a:pt x="15239" y="19324"/>
                    <a:pt x="15464" y="19650"/>
                    <a:pt x="15665" y="19951"/>
                  </a:cubicBezTo>
                  <a:cubicBezTo>
                    <a:pt x="16191" y="20377"/>
                    <a:pt x="16292" y="20903"/>
                    <a:pt x="16492" y="21530"/>
                  </a:cubicBezTo>
                  <a:cubicBezTo>
                    <a:pt x="15991" y="21404"/>
                    <a:pt x="15765" y="21003"/>
                    <a:pt x="15565" y="20778"/>
                  </a:cubicBezTo>
                  <a:cubicBezTo>
                    <a:pt x="15364" y="20477"/>
                    <a:pt x="15139" y="20377"/>
                    <a:pt x="14938" y="20151"/>
                  </a:cubicBezTo>
                  <a:cubicBezTo>
                    <a:pt x="14738" y="20051"/>
                    <a:pt x="14512" y="19850"/>
                    <a:pt x="14412" y="19750"/>
                  </a:cubicBezTo>
                  <a:cubicBezTo>
                    <a:pt x="14312" y="19525"/>
                    <a:pt x="14211" y="19324"/>
                    <a:pt x="14111" y="19124"/>
                  </a:cubicBezTo>
                  <a:cubicBezTo>
                    <a:pt x="13685" y="17870"/>
                    <a:pt x="13685" y="16617"/>
                    <a:pt x="13585" y="15264"/>
                  </a:cubicBezTo>
                  <a:lnTo>
                    <a:pt x="13585" y="12958"/>
                  </a:lnTo>
                  <a:cubicBezTo>
                    <a:pt x="13585" y="12006"/>
                    <a:pt x="13485" y="11078"/>
                    <a:pt x="13685" y="10126"/>
                  </a:cubicBezTo>
                  <a:cubicBezTo>
                    <a:pt x="13685" y="10026"/>
                    <a:pt x="13685" y="9926"/>
                    <a:pt x="13585" y="9725"/>
                  </a:cubicBezTo>
                  <a:cubicBezTo>
                    <a:pt x="12958" y="10251"/>
                    <a:pt x="12632" y="10978"/>
                    <a:pt x="12432" y="11605"/>
                  </a:cubicBezTo>
                  <a:lnTo>
                    <a:pt x="12432" y="12131"/>
                  </a:lnTo>
                  <a:cubicBezTo>
                    <a:pt x="12106" y="13159"/>
                    <a:pt x="12006" y="14111"/>
                    <a:pt x="12332" y="15139"/>
                  </a:cubicBezTo>
                  <a:cubicBezTo>
                    <a:pt x="12432" y="15765"/>
                    <a:pt x="12532" y="16292"/>
                    <a:pt x="12632" y="16918"/>
                  </a:cubicBezTo>
                  <a:cubicBezTo>
                    <a:pt x="12733" y="17444"/>
                    <a:pt x="13259" y="17870"/>
                    <a:pt x="13359" y="18497"/>
                  </a:cubicBezTo>
                  <a:cubicBezTo>
                    <a:pt x="13058" y="18271"/>
                    <a:pt x="12858" y="18171"/>
                    <a:pt x="12632" y="18071"/>
                  </a:cubicBezTo>
                  <a:cubicBezTo>
                    <a:pt x="12332" y="17770"/>
                    <a:pt x="12006" y="17545"/>
                    <a:pt x="11805" y="17244"/>
                  </a:cubicBezTo>
                  <a:lnTo>
                    <a:pt x="11805" y="16918"/>
                  </a:lnTo>
                  <a:cubicBezTo>
                    <a:pt x="11480" y="16718"/>
                    <a:pt x="11179" y="16517"/>
                    <a:pt x="11079" y="16191"/>
                  </a:cubicBezTo>
                  <a:cubicBezTo>
                    <a:pt x="10652" y="15264"/>
                    <a:pt x="10552" y="14211"/>
                    <a:pt x="10452" y="13159"/>
                  </a:cubicBezTo>
                  <a:cubicBezTo>
                    <a:pt x="10452" y="12332"/>
                    <a:pt x="10652" y="11605"/>
                    <a:pt x="10853" y="10878"/>
                  </a:cubicBezTo>
                  <a:cubicBezTo>
                    <a:pt x="10853" y="10552"/>
                    <a:pt x="10853" y="10251"/>
                    <a:pt x="10753" y="9926"/>
                  </a:cubicBezTo>
                  <a:cubicBezTo>
                    <a:pt x="10652" y="9625"/>
                    <a:pt x="10552" y="9299"/>
                    <a:pt x="10452" y="8998"/>
                  </a:cubicBezTo>
                  <a:cubicBezTo>
                    <a:pt x="10352" y="8773"/>
                    <a:pt x="10352" y="8572"/>
                    <a:pt x="10226" y="8472"/>
                  </a:cubicBezTo>
                  <a:cubicBezTo>
                    <a:pt x="9725" y="8572"/>
                    <a:pt x="9500" y="8998"/>
                    <a:pt x="9199" y="9399"/>
                  </a:cubicBezTo>
                  <a:lnTo>
                    <a:pt x="9500" y="9725"/>
                  </a:lnTo>
                  <a:cubicBezTo>
                    <a:pt x="9399" y="9926"/>
                    <a:pt x="9299" y="10026"/>
                    <a:pt x="9199" y="10126"/>
                  </a:cubicBezTo>
                  <a:cubicBezTo>
                    <a:pt x="9099" y="10126"/>
                    <a:pt x="8973" y="10251"/>
                    <a:pt x="8873" y="10251"/>
                  </a:cubicBezTo>
                  <a:cubicBezTo>
                    <a:pt x="8672" y="10753"/>
                    <a:pt x="8773" y="11179"/>
                    <a:pt x="8973" y="11605"/>
                  </a:cubicBezTo>
                  <a:cubicBezTo>
                    <a:pt x="9099" y="11705"/>
                    <a:pt x="9299" y="11906"/>
                    <a:pt x="9299" y="12131"/>
                  </a:cubicBezTo>
                  <a:cubicBezTo>
                    <a:pt x="9299" y="12858"/>
                    <a:pt x="9600" y="13585"/>
                    <a:pt x="9926" y="14312"/>
                  </a:cubicBezTo>
                  <a:cubicBezTo>
                    <a:pt x="10126" y="14738"/>
                    <a:pt x="10226" y="15264"/>
                    <a:pt x="10552" y="15891"/>
                  </a:cubicBezTo>
                  <a:cubicBezTo>
                    <a:pt x="10352" y="15765"/>
                    <a:pt x="10352" y="15765"/>
                    <a:pt x="10352" y="15665"/>
                  </a:cubicBezTo>
                  <a:cubicBezTo>
                    <a:pt x="9500" y="14637"/>
                    <a:pt x="8672" y="13585"/>
                    <a:pt x="7946" y="12432"/>
                  </a:cubicBezTo>
                  <a:cubicBezTo>
                    <a:pt x="7720" y="12006"/>
                    <a:pt x="7520" y="11605"/>
                    <a:pt x="7419" y="11078"/>
                  </a:cubicBezTo>
                  <a:cubicBezTo>
                    <a:pt x="7219" y="10026"/>
                    <a:pt x="7094" y="8873"/>
                    <a:pt x="7319" y="7845"/>
                  </a:cubicBezTo>
                  <a:lnTo>
                    <a:pt x="7319" y="7419"/>
                  </a:lnTo>
                  <a:lnTo>
                    <a:pt x="7319" y="6692"/>
                  </a:lnTo>
                  <a:cubicBezTo>
                    <a:pt x="7419" y="6492"/>
                    <a:pt x="7520" y="6367"/>
                    <a:pt x="7620" y="6266"/>
                  </a:cubicBezTo>
                  <a:cubicBezTo>
                    <a:pt x="7419" y="5740"/>
                    <a:pt x="7319" y="5239"/>
                    <a:pt x="7094" y="4713"/>
                  </a:cubicBezTo>
                  <a:cubicBezTo>
                    <a:pt x="6793" y="4813"/>
                    <a:pt x="6592" y="4913"/>
                    <a:pt x="6367" y="4913"/>
                  </a:cubicBezTo>
                  <a:cubicBezTo>
                    <a:pt x="6066" y="5640"/>
                    <a:pt x="5640" y="6266"/>
                    <a:pt x="5840" y="6993"/>
                  </a:cubicBezTo>
                  <a:lnTo>
                    <a:pt x="5840" y="8773"/>
                  </a:lnTo>
                  <a:cubicBezTo>
                    <a:pt x="5540" y="8246"/>
                    <a:pt x="5214" y="7745"/>
                    <a:pt x="5013" y="7419"/>
                  </a:cubicBezTo>
                  <a:cubicBezTo>
                    <a:pt x="5013" y="6266"/>
                    <a:pt x="5013" y="5339"/>
                    <a:pt x="4913" y="4487"/>
                  </a:cubicBezTo>
                  <a:cubicBezTo>
                    <a:pt x="4913" y="4086"/>
                    <a:pt x="4713" y="3660"/>
                    <a:pt x="4713" y="3234"/>
                  </a:cubicBezTo>
                  <a:cubicBezTo>
                    <a:pt x="4587" y="2933"/>
                    <a:pt x="4587" y="2607"/>
                    <a:pt x="4587" y="2306"/>
                  </a:cubicBezTo>
                  <a:cubicBezTo>
                    <a:pt x="4487" y="1981"/>
                    <a:pt x="4387" y="1780"/>
                    <a:pt x="3961" y="1780"/>
                  </a:cubicBezTo>
                  <a:cubicBezTo>
                    <a:pt x="3860" y="2733"/>
                    <a:pt x="3760" y="3760"/>
                    <a:pt x="3660" y="4813"/>
                  </a:cubicBezTo>
                  <a:cubicBezTo>
                    <a:pt x="3334" y="4387"/>
                    <a:pt x="3033" y="4086"/>
                    <a:pt x="2833" y="3760"/>
                  </a:cubicBezTo>
                  <a:cubicBezTo>
                    <a:pt x="2507" y="3234"/>
                    <a:pt x="2081" y="2733"/>
                    <a:pt x="1880" y="2206"/>
                  </a:cubicBezTo>
                  <a:cubicBezTo>
                    <a:pt x="1354" y="1479"/>
                    <a:pt x="1053" y="728"/>
                    <a:pt x="627" y="1"/>
                  </a:cubicBezTo>
                  <a:close/>
                </a:path>
              </a:pathLst>
            </a:custGeom>
            <a:solidFill>
              <a:srgbClr val="FF8B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0" name="Google Shape;340;p24"/>
            <p:cNvGrpSpPr/>
            <p:nvPr/>
          </p:nvGrpSpPr>
          <p:grpSpPr>
            <a:xfrm>
              <a:off x="7069275" y="3463825"/>
              <a:ext cx="970124" cy="1204993"/>
              <a:chOff x="7437900" y="1206775"/>
              <a:chExt cx="970124" cy="1204993"/>
            </a:xfrm>
          </p:grpSpPr>
          <p:sp>
            <p:nvSpPr>
              <p:cNvPr id="341" name="Google Shape;341;p24"/>
              <p:cNvSpPr/>
              <p:nvPr/>
            </p:nvSpPr>
            <p:spPr>
              <a:xfrm>
                <a:off x="7693192" y="2107486"/>
                <a:ext cx="116528" cy="240428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5697" extrusionOk="0">
                    <a:moveTo>
                      <a:pt x="2057" y="0"/>
                    </a:moveTo>
                    <a:lnTo>
                      <a:pt x="2356" y="4302"/>
                    </a:lnTo>
                    <a:lnTo>
                      <a:pt x="2594" y="4341"/>
                    </a:lnTo>
                    <a:lnTo>
                      <a:pt x="2529" y="4717"/>
                    </a:lnTo>
                    <a:lnTo>
                      <a:pt x="1870" y="4601"/>
                    </a:lnTo>
                    <a:lnTo>
                      <a:pt x="407" y="5181"/>
                    </a:lnTo>
                    <a:lnTo>
                      <a:pt x="0" y="5344"/>
                    </a:lnTo>
                    <a:lnTo>
                      <a:pt x="141" y="5696"/>
                    </a:lnTo>
                    <a:lnTo>
                      <a:pt x="382" y="5599"/>
                    </a:lnTo>
                    <a:lnTo>
                      <a:pt x="497" y="5552"/>
                    </a:lnTo>
                    <a:lnTo>
                      <a:pt x="1269" y="5246"/>
                    </a:lnTo>
                    <a:lnTo>
                      <a:pt x="2760" y="4652"/>
                    </a:lnTo>
                    <a:lnTo>
                      <a:pt x="2451" y="209"/>
                    </a:lnTo>
                    <a:cubicBezTo>
                      <a:pt x="2317" y="145"/>
                      <a:pt x="2187" y="76"/>
                      <a:pt x="20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4"/>
              <p:cNvSpPr/>
              <p:nvPr/>
            </p:nvSpPr>
            <p:spPr>
              <a:xfrm>
                <a:off x="7688338" y="2271532"/>
                <a:ext cx="114376" cy="35028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830" extrusionOk="0">
                    <a:moveTo>
                      <a:pt x="65" y="0"/>
                    </a:moveTo>
                    <a:lnTo>
                      <a:pt x="0" y="371"/>
                    </a:lnTo>
                    <a:lnTo>
                      <a:pt x="1985" y="714"/>
                    </a:lnTo>
                    <a:lnTo>
                      <a:pt x="2644" y="830"/>
                    </a:lnTo>
                    <a:lnTo>
                      <a:pt x="2709" y="454"/>
                    </a:lnTo>
                    <a:lnTo>
                      <a:pt x="2471" y="415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5E4F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4"/>
              <p:cNvSpPr/>
              <p:nvPr/>
            </p:nvSpPr>
            <p:spPr>
              <a:xfrm>
                <a:off x="7883067" y="2168302"/>
                <a:ext cx="116528" cy="243466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5769" extrusionOk="0">
                    <a:moveTo>
                      <a:pt x="2051" y="0"/>
                    </a:moveTo>
                    <a:lnTo>
                      <a:pt x="2357" y="4374"/>
                    </a:lnTo>
                    <a:lnTo>
                      <a:pt x="2595" y="4414"/>
                    </a:lnTo>
                    <a:lnTo>
                      <a:pt x="2530" y="4789"/>
                    </a:lnTo>
                    <a:lnTo>
                      <a:pt x="1871" y="4673"/>
                    </a:lnTo>
                    <a:lnTo>
                      <a:pt x="1" y="5419"/>
                    </a:lnTo>
                    <a:lnTo>
                      <a:pt x="142" y="5768"/>
                    </a:lnTo>
                    <a:lnTo>
                      <a:pt x="2761" y="4727"/>
                    </a:lnTo>
                    <a:lnTo>
                      <a:pt x="2433" y="37"/>
                    </a:lnTo>
                    <a:cubicBezTo>
                      <a:pt x="2310" y="29"/>
                      <a:pt x="2180" y="15"/>
                      <a:pt x="205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4"/>
              <p:cNvSpPr/>
              <p:nvPr/>
            </p:nvSpPr>
            <p:spPr>
              <a:xfrm>
                <a:off x="7878214" y="2335386"/>
                <a:ext cx="114376" cy="35028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830" extrusionOk="0">
                    <a:moveTo>
                      <a:pt x="66" y="1"/>
                    </a:moveTo>
                    <a:lnTo>
                      <a:pt x="1" y="372"/>
                    </a:lnTo>
                    <a:lnTo>
                      <a:pt x="1986" y="714"/>
                    </a:lnTo>
                    <a:lnTo>
                      <a:pt x="2645" y="830"/>
                    </a:lnTo>
                    <a:lnTo>
                      <a:pt x="2710" y="455"/>
                    </a:lnTo>
                    <a:lnTo>
                      <a:pt x="2472" y="415"/>
                    </a:lnTo>
                    <a:lnTo>
                      <a:pt x="6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4"/>
              <p:cNvSpPr/>
              <p:nvPr/>
            </p:nvSpPr>
            <p:spPr>
              <a:xfrm>
                <a:off x="7437900" y="1206775"/>
                <a:ext cx="970124" cy="965804"/>
              </a:xfrm>
              <a:custGeom>
                <a:avLst/>
                <a:gdLst/>
                <a:ahLst/>
                <a:cxnLst/>
                <a:rect l="l" t="t" r="r" b="b"/>
                <a:pathLst>
                  <a:path w="22986" h="22885" extrusionOk="0">
                    <a:moveTo>
                      <a:pt x="14634" y="339"/>
                    </a:moveTo>
                    <a:cubicBezTo>
                      <a:pt x="14629" y="342"/>
                      <a:pt x="14624" y="344"/>
                      <a:pt x="14620" y="347"/>
                    </a:cubicBezTo>
                    <a:lnTo>
                      <a:pt x="14620" y="347"/>
                    </a:lnTo>
                    <a:lnTo>
                      <a:pt x="14634" y="339"/>
                    </a:lnTo>
                    <a:close/>
                    <a:moveTo>
                      <a:pt x="17675" y="1971"/>
                    </a:moveTo>
                    <a:cubicBezTo>
                      <a:pt x="17654" y="1978"/>
                      <a:pt x="17635" y="1984"/>
                      <a:pt x="17619" y="1989"/>
                    </a:cubicBezTo>
                    <a:lnTo>
                      <a:pt x="17619" y="1989"/>
                    </a:lnTo>
                    <a:cubicBezTo>
                      <a:pt x="17637" y="1983"/>
                      <a:pt x="17655" y="1978"/>
                      <a:pt x="17675" y="1971"/>
                    </a:cubicBezTo>
                    <a:close/>
                    <a:moveTo>
                      <a:pt x="18114" y="2147"/>
                    </a:moveTo>
                    <a:cubicBezTo>
                      <a:pt x="18125" y="2152"/>
                      <a:pt x="18132" y="2152"/>
                      <a:pt x="18144" y="2155"/>
                    </a:cubicBezTo>
                    <a:cubicBezTo>
                      <a:pt x="18132" y="2152"/>
                      <a:pt x="18122" y="2152"/>
                      <a:pt x="18114" y="2147"/>
                    </a:cubicBezTo>
                    <a:close/>
                    <a:moveTo>
                      <a:pt x="18248" y="3153"/>
                    </a:moveTo>
                    <a:lnTo>
                      <a:pt x="18255" y="3160"/>
                    </a:lnTo>
                    <a:lnTo>
                      <a:pt x="18259" y="3193"/>
                    </a:lnTo>
                    <a:lnTo>
                      <a:pt x="18219" y="3168"/>
                    </a:lnTo>
                    <a:lnTo>
                      <a:pt x="18248" y="3153"/>
                    </a:lnTo>
                    <a:close/>
                    <a:moveTo>
                      <a:pt x="5268" y="3067"/>
                    </a:moveTo>
                    <a:lnTo>
                      <a:pt x="5268" y="3067"/>
                    </a:lnTo>
                    <a:cubicBezTo>
                      <a:pt x="5264" y="3146"/>
                      <a:pt x="5239" y="3189"/>
                      <a:pt x="5192" y="3228"/>
                    </a:cubicBezTo>
                    <a:cubicBezTo>
                      <a:pt x="5149" y="3265"/>
                      <a:pt x="5088" y="3297"/>
                      <a:pt x="5015" y="3348"/>
                    </a:cubicBezTo>
                    <a:cubicBezTo>
                      <a:pt x="5045" y="3304"/>
                      <a:pt x="5084" y="3236"/>
                      <a:pt x="5128" y="3178"/>
                    </a:cubicBezTo>
                    <a:cubicBezTo>
                      <a:pt x="5174" y="3120"/>
                      <a:pt x="5224" y="3070"/>
                      <a:pt x="5268" y="3067"/>
                    </a:cubicBezTo>
                    <a:close/>
                    <a:moveTo>
                      <a:pt x="18525" y="3150"/>
                    </a:moveTo>
                    <a:lnTo>
                      <a:pt x="18716" y="3225"/>
                    </a:lnTo>
                    <a:cubicBezTo>
                      <a:pt x="18659" y="3246"/>
                      <a:pt x="18590" y="3283"/>
                      <a:pt x="18525" y="3315"/>
                    </a:cubicBezTo>
                    <a:lnTo>
                      <a:pt x="18508" y="3326"/>
                    </a:lnTo>
                    <a:cubicBezTo>
                      <a:pt x="18503" y="3326"/>
                      <a:pt x="18500" y="3329"/>
                      <a:pt x="18496" y="3329"/>
                    </a:cubicBezTo>
                    <a:lnTo>
                      <a:pt x="18302" y="3434"/>
                    </a:lnTo>
                    <a:cubicBezTo>
                      <a:pt x="18301" y="3435"/>
                      <a:pt x="18300" y="3435"/>
                      <a:pt x="18299" y="3435"/>
                    </a:cubicBezTo>
                    <a:cubicBezTo>
                      <a:pt x="18296" y="3435"/>
                      <a:pt x="18301" y="3428"/>
                      <a:pt x="18317" y="3412"/>
                    </a:cubicBezTo>
                    <a:lnTo>
                      <a:pt x="18317" y="3412"/>
                    </a:lnTo>
                    <a:cubicBezTo>
                      <a:pt x="18309" y="3414"/>
                      <a:pt x="18302" y="3414"/>
                      <a:pt x="18297" y="3414"/>
                    </a:cubicBezTo>
                    <a:cubicBezTo>
                      <a:pt x="18235" y="3414"/>
                      <a:pt x="18285" y="3344"/>
                      <a:pt x="18378" y="3265"/>
                    </a:cubicBezTo>
                    <a:lnTo>
                      <a:pt x="18378" y="3261"/>
                    </a:lnTo>
                    <a:lnTo>
                      <a:pt x="18400" y="3243"/>
                    </a:lnTo>
                    <a:lnTo>
                      <a:pt x="18403" y="3243"/>
                    </a:lnTo>
                    <a:cubicBezTo>
                      <a:pt x="18417" y="3228"/>
                      <a:pt x="18435" y="3218"/>
                      <a:pt x="18453" y="3203"/>
                    </a:cubicBezTo>
                    <a:lnTo>
                      <a:pt x="18457" y="3200"/>
                    </a:lnTo>
                    <a:cubicBezTo>
                      <a:pt x="18475" y="3185"/>
                      <a:pt x="18496" y="3171"/>
                      <a:pt x="18515" y="3156"/>
                    </a:cubicBezTo>
                    <a:cubicBezTo>
                      <a:pt x="18518" y="3160"/>
                      <a:pt x="18518" y="3160"/>
                      <a:pt x="18521" y="3160"/>
                    </a:cubicBezTo>
                    <a:lnTo>
                      <a:pt x="18518" y="3156"/>
                    </a:lnTo>
                    <a:cubicBezTo>
                      <a:pt x="18521" y="3153"/>
                      <a:pt x="18521" y="3153"/>
                      <a:pt x="18525" y="3150"/>
                    </a:cubicBezTo>
                    <a:close/>
                    <a:moveTo>
                      <a:pt x="1744" y="9267"/>
                    </a:moveTo>
                    <a:lnTo>
                      <a:pt x="1744" y="9267"/>
                    </a:lnTo>
                    <a:cubicBezTo>
                      <a:pt x="1737" y="9288"/>
                      <a:pt x="1734" y="9307"/>
                      <a:pt x="1734" y="9324"/>
                    </a:cubicBezTo>
                    <a:lnTo>
                      <a:pt x="1496" y="9436"/>
                    </a:lnTo>
                    <a:cubicBezTo>
                      <a:pt x="1481" y="9436"/>
                      <a:pt x="1475" y="9432"/>
                      <a:pt x="1463" y="9428"/>
                    </a:cubicBezTo>
                    <a:cubicBezTo>
                      <a:pt x="1423" y="9415"/>
                      <a:pt x="1420" y="9375"/>
                      <a:pt x="1438" y="9328"/>
                    </a:cubicBezTo>
                    <a:cubicBezTo>
                      <a:pt x="1546" y="9302"/>
                      <a:pt x="1647" y="9285"/>
                      <a:pt x="1744" y="9267"/>
                    </a:cubicBezTo>
                    <a:close/>
                    <a:moveTo>
                      <a:pt x="1146" y="9400"/>
                    </a:moveTo>
                    <a:lnTo>
                      <a:pt x="1146" y="9400"/>
                    </a:lnTo>
                    <a:cubicBezTo>
                      <a:pt x="1056" y="9454"/>
                      <a:pt x="938" y="9508"/>
                      <a:pt x="750" y="9569"/>
                    </a:cubicBezTo>
                    <a:cubicBezTo>
                      <a:pt x="765" y="9526"/>
                      <a:pt x="938" y="9461"/>
                      <a:pt x="1146" y="9400"/>
                    </a:cubicBezTo>
                    <a:close/>
                    <a:moveTo>
                      <a:pt x="3128" y="16191"/>
                    </a:moveTo>
                    <a:lnTo>
                      <a:pt x="3128" y="16191"/>
                    </a:lnTo>
                    <a:cubicBezTo>
                      <a:pt x="3130" y="16194"/>
                      <a:pt x="3133" y="16197"/>
                      <a:pt x="3136" y="16199"/>
                    </a:cubicBezTo>
                    <a:lnTo>
                      <a:pt x="3136" y="16199"/>
                    </a:lnTo>
                    <a:lnTo>
                      <a:pt x="3128" y="16191"/>
                    </a:lnTo>
                    <a:close/>
                    <a:moveTo>
                      <a:pt x="18706" y="21490"/>
                    </a:moveTo>
                    <a:lnTo>
                      <a:pt x="18719" y="21558"/>
                    </a:lnTo>
                    <a:lnTo>
                      <a:pt x="18655" y="21519"/>
                    </a:lnTo>
                    <a:cubicBezTo>
                      <a:pt x="18673" y="21508"/>
                      <a:pt x="18687" y="21501"/>
                      <a:pt x="18706" y="21490"/>
                    </a:cubicBezTo>
                    <a:close/>
                    <a:moveTo>
                      <a:pt x="17650" y="1"/>
                    </a:moveTo>
                    <a:cubicBezTo>
                      <a:pt x="17610" y="4"/>
                      <a:pt x="17574" y="7"/>
                      <a:pt x="17542" y="7"/>
                    </a:cubicBezTo>
                    <a:cubicBezTo>
                      <a:pt x="17524" y="7"/>
                      <a:pt x="17506" y="12"/>
                      <a:pt x="17487" y="12"/>
                    </a:cubicBezTo>
                    <a:cubicBezTo>
                      <a:pt x="17474" y="15"/>
                      <a:pt x="17455" y="15"/>
                      <a:pt x="17441" y="19"/>
                    </a:cubicBezTo>
                    <a:cubicBezTo>
                      <a:pt x="17376" y="26"/>
                      <a:pt x="17314" y="29"/>
                      <a:pt x="17261" y="37"/>
                    </a:cubicBezTo>
                    <a:cubicBezTo>
                      <a:pt x="17206" y="40"/>
                      <a:pt x="17160" y="44"/>
                      <a:pt x="17113" y="44"/>
                    </a:cubicBezTo>
                    <a:cubicBezTo>
                      <a:pt x="17088" y="44"/>
                      <a:pt x="17066" y="47"/>
                      <a:pt x="17045" y="47"/>
                    </a:cubicBezTo>
                    <a:cubicBezTo>
                      <a:pt x="17020" y="47"/>
                      <a:pt x="16998" y="51"/>
                      <a:pt x="16973" y="51"/>
                    </a:cubicBezTo>
                    <a:cubicBezTo>
                      <a:pt x="16882" y="58"/>
                      <a:pt x="16792" y="62"/>
                      <a:pt x="16692" y="62"/>
                    </a:cubicBezTo>
                    <a:lnTo>
                      <a:pt x="16612" y="62"/>
                    </a:lnTo>
                    <a:cubicBezTo>
                      <a:pt x="16584" y="62"/>
                      <a:pt x="16558" y="62"/>
                      <a:pt x="16526" y="65"/>
                    </a:cubicBezTo>
                    <a:cubicBezTo>
                      <a:pt x="16465" y="69"/>
                      <a:pt x="16400" y="72"/>
                      <a:pt x="16328" y="80"/>
                    </a:cubicBezTo>
                    <a:cubicBezTo>
                      <a:pt x="16393" y="105"/>
                      <a:pt x="16360" y="152"/>
                      <a:pt x="16263" y="202"/>
                    </a:cubicBezTo>
                    <a:cubicBezTo>
                      <a:pt x="16216" y="224"/>
                      <a:pt x="16152" y="250"/>
                      <a:pt x="16072" y="271"/>
                    </a:cubicBezTo>
                    <a:cubicBezTo>
                      <a:pt x="16032" y="282"/>
                      <a:pt x="15992" y="293"/>
                      <a:pt x="15946" y="307"/>
                    </a:cubicBezTo>
                    <a:cubicBezTo>
                      <a:pt x="15924" y="310"/>
                      <a:pt x="15903" y="318"/>
                      <a:pt x="15881" y="321"/>
                    </a:cubicBezTo>
                    <a:cubicBezTo>
                      <a:pt x="15863" y="325"/>
                      <a:pt x="15841" y="332"/>
                      <a:pt x="15823" y="336"/>
                    </a:cubicBezTo>
                    <a:cubicBezTo>
                      <a:pt x="15705" y="328"/>
                      <a:pt x="15730" y="300"/>
                      <a:pt x="15730" y="285"/>
                    </a:cubicBezTo>
                    <a:cubicBezTo>
                      <a:pt x="15730" y="283"/>
                      <a:pt x="15724" y="280"/>
                      <a:pt x="15709" y="280"/>
                    </a:cubicBezTo>
                    <a:cubicBezTo>
                      <a:pt x="15702" y="280"/>
                      <a:pt x="15694" y="281"/>
                      <a:pt x="15683" y="282"/>
                    </a:cubicBezTo>
                    <a:cubicBezTo>
                      <a:pt x="15665" y="285"/>
                      <a:pt x="15640" y="288"/>
                      <a:pt x="15603" y="296"/>
                    </a:cubicBezTo>
                    <a:cubicBezTo>
                      <a:pt x="15568" y="303"/>
                      <a:pt x="15525" y="318"/>
                      <a:pt x="15463" y="332"/>
                    </a:cubicBezTo>
                    <a:cubicBezTo>
                      <a:pt x="15488" y="310"/>
                      <a:pt x="15510" y="288"/>
                      <a:pt x="15535" y="267"/>
                    </a:cubicBezTo>
                    <a:cubicBezTo>
                      <a:pt x="15564" y="250"/>
                      <a:pt x="15590" y="228"/>
                      <a:pt x="15625" y="213"/>
                    </a:cubicBezTo>
                    <a:cubicBezTo>
                      <a:pt x="15668" y="197"/>
                      <a:pt x="15719" y="185"/>
                      <a:pt x="15780" y="185"/>
                    </a:cubicBezTo>
                    <a:cubicBezTo>
                      <a:pt x="15812" y="185"/>
                      <a:pt x="15847" y="188"/>
                      <a:pt x="15884" y="195"/>
                    </a:cubicBezTo>
                    <a:cubicBezTo>
                      <a:pt x="15896" y="177"/>
                      <a:pt x="15928" y="155"/>
                      <a:pt x="15967" y="134"/>
                    </a:cubicBezTo>
                    <a:cubicBezTo>
                      <a:pt x="16007" y="112"/>
                      <a:pt x="16047" y="94"/>
                      <a:pt x="16061" y="77"/>
                    </a:cubicBezTo>
                    <a:cubicBezTo>
                      <a:pt x="16039" y="72"/>
                      <a:pt x="16014" y="72"/>
                      <a:pt x="15986" y="72"/>
                    </a:cubicBezTo>
                    <a:cubicBezTo>
                      <a:pt x="15974" y="77"/>
                      <a:pt x="15960" y="77"/>
                      <a:pt x="15946" y="77"/>
                    </a:cubicBezTo>
                    <a:cubicBezTo>
                      <a:pt x="15935" y="77"/>
                      <a:pt x="15921" y="77"/>
                      <a:pt x="15906" y="80"/>
                    </a:cubicBezTo>
                    <a:cubicBezTo>
                      <a:pt x="15884" y="80"/>
                      <a:pt x="15863" y="84"/>
                      <a:pt x="15838" y="87"/>
                    </a:cubicBezTo>
                    <a:cubicBezTo>
                      <a:pt x="15820" y="87"/>
                      <a:pt x="15801" y="90"/>
                      <a:pt x="15784" y="94"/>
                    </a:cubicBezTo>
                    <a:cubicBezTo>
                      <a:pt x="15711" y="102"/>
                      <a:pt x="15636" y="120"/>
                      <a:pt x="15560" y="134"/>
                    </a:cubicBezTo>
                    <a:cubicBezTo>
                      <a:pt x="15417" y="173"/>
                      <a:pt x="15283" y="220"/>
                      <a:pt x="15200" y="242"/>
                    </a:cubicBezTo>
                    <a:cubicBezTo>
                      <a:pt x="15259" y="229"/>
                      <a:pt x="15328" y="216"/>
                      <a:pt x="15376" y="216"/>
                    </a:cubicBezTo>
                    <a:cubicBezTo>
                      <a:pt x="15381" y="216"/>
                      <a:pt x="15386" y="216"/>
                      <a:pt x="15391" y="217"/>
                    </a:cubicBezTo>
                    <a:cubicBezTo>
                      <a:pt x="15279" y="267"/>
                      <a:pt x="15171" y="314"/>
                      <a:pt x="15066" y="371"/>
                    </a:cubicBezTo>
                    <a:cubicBezTo>
                      <a:pt x="14963" y="426"/>
                      <a:pt x="14855" y="480"/>
                      <a:pt x="14753" y="537"/>
                    </a:cubicBezTo>
                    <a:cubicBezTo>
                      <a:pt x="14638" y="537"/>
                      <a:pt x="14710" y="480"/>
                      <a:pt x="14785" y="429"/>
                    </a:cubicBezTo>
                    <a:lnTo>
                      <a:pt x="14785" y="429"/>
                    </a:lnTo>
                    <a:cubicBezTo>
                      <a:pt x="14652" y="483"/>
                      <a:pt x="14577" y="559"/>
                      <a:pt x="14383" y="634"/>
                    </a:cubicBezTo>
                    <a:cubicBezTo>
                      <a:pt x="14407" y="546"/>
                      <a:pt x="14366" y="475"/>
                      <a:pt x="14620" y="347"/>
                    </a:cubicBezTo>
                    <a:lnTo>
                      <a:pt x="14620" y="347"/>
                    </a:lnTo>
                    <a:lnTo>
                      <a:pt x="14331" y="491"/>
                    </a:lnTo>
                    <a:lnTo>
                      <a:pt x="14296" y="512"/>
                    </a:lnTo>
                    <a:lnTo>
                      <a:pt x="14256" y="531"/>
                    </a:lnTo>
                    <a:lnTo>
                      <a:pt x="14185" y="574"/>
                    </a:lnTo>
                    <a:lnTo>
                      <a:pt x="14037" y="656"/>
                    </a:lnTo>
                    <a:cubicBezTo>
                      <a:pt x="14033" y="655"/>
                      <a:pt x="14028" y="655"/>
                      <a:pt x="14022" y="655"/>
                    </a:cubicBezTo>
                    <a:cubicBezTo>
                      <a:pt x="13985" y="655"/>
                      <a:pt x="13911" y="664"/>
                      <a:pt x="13846" y="667"/>
                    </a:cubicBezTo>
                    <a:cubicBezTo>
                      <a:pt x="13816" y="671"/>
                      <a:pt x="13788" y="675"/>
                      <a:pt x="13769" y="675"/>
                    </a:cubicBezTo>
                    <a:cubicBezTo>
                      <a:pt x="13742" y="675"/>
                      <a:pt x="13731" y="668"/>
                      <a:pt x="13752" y="649"/>
                    </a:cubicBezTo>
                    <a:lnTo>
                      <a:pt x="13752" y="649"/>
                    </a:lnTo>
                    <a:cubicBezTo>
                      <a:pt x="13694" y="667"/>
                      <a:pt x="13597" y="710"/>
                      <a:pt x="13611" y="710"/>
                    </a:cubicBezTo>
                    <a:cubicBezTo>
                      <a:pt x="13601" y="721"/>
                      <a:pt x="13593" y="735"/>
                      <a:pt x="13579" y="754"/>
                    </a:cubicBezTo>
                    <a:cubicBezTo>
                      <a:pt x="13565" y="757"/>
                      <a:pt x="13550" y="768"/>
                      <a:pt x="13532" y="775"/>
                    </a:cubicBezTo>
                    <a:lnTo>
                      <a:pt x="13525" y="775"/>
                    </a:lnTo>
                    <a:cubicBezTo>
                      <a:pt x="13521" y="775"/>
                      <a:pt x="13525" y="779"/>
                      <a:pt x="13521" y="779"/>
                    </a:cubicBezTo>
                    <a:lnTo>
                      <a:pt x="13503" y="775"/>
                    </a:lnTo>
                    <a:cubicBezTo>
                      <a:pt x="13485" y="775"/>
                      <a:pt x="13463" y="772"/>
                      <a:pt x="13442" y="768"/>
                    </a:cubicBezTo>
                    <a:cubicBezTo>
                      <a:pt x="13402" y="764"/>
                      <a:pt x="13359" y="761"/>
                      <a:pt x="13320" y="757"/>
                    </a:cubicBezTo>
                    <a:cubicBezTo>
                      <a:pt x="13280" y="750"/>
                      <a:pt x="13237" y="747"/>
                      <a:pt x="13197" y="739"/>
                    </a:cubicBezTo>
                    <a:cubicBezTo>
                      <a:pt x="13154" y="735"/>
                      <a:pt x="13114" y="729"/>
                      <a:pt x="13074" y="721"/>
                    </a:cubicBezTo>
                    <a:cubicBezTo>
                      <a:pt x="12996" y="707"/>
                      <a:pt x="12913" y="692"/>
                      <a:pt x="12837" y="671"/>
                    </a:cubicBezTo>
                    <a:cubicBezTo>
                      <a:pt x="12815" y="679"/>
                      <a:pt x="12779" y="683"/>
                      <a:pt x="12718" y="683"/>
                    </a:cubicBezTo>
                    <a:cubicBezTo>
                      <a:pt x="12698" y="683"/>
                      <a:pt x="12675" y="683"/>
                      <a:pt x="12650" y="682"/>
                    </a:cubicBezTo>
                    <a:cubicBezTo>
                      <a:pt x="12422" y="642"/>
                      <a:pt x="12206" y="591"/>
                      <a:pt x="11980" y="566"/>
                    </a:cubicBezTo>
                    <a:cubicBezTo>
                      <a:pt x="11879" y="553"/>
                      <a:pt x="11775" y="546"/>
                      <a:pt x="11666" y="546"/>
                    </a:cubicBezTo>
                    <a:cubicBezTo>
                      <a:pt x="11530" y="546"/>
                      <a:pt x="11388" y="558"/>
                      <a:pt x="11237" y="588"/>
                    </a:cubicBezTo>
                    <a:cubicBezTo>
                      <a:pt x="11132" y="544"/>
                      <a:pt x="11024" y="501"/>
                      <a:pt x="10921" y="458"/>
                    </a:cubicBezTo>
                    <a:cubicBezTo>
                      <a:pt x="10704" y="487"/>
                      <a:pt x="10812" y="523"/>
                      <a:pt x="10884" y="566"/>
                    </a:cubicBezTo>
                    <a:cubicBezTo>
                      <a:pt x="10956" y="609"/>
                      <a:pt x="10989" y="652"/>
                      <a:pt x="10640" y="704"/>
                    </a:cubicBezTo>
                    <a:cubicBezTo>
                      <a:pt x="10578" y="714"/>
                      <a:pt x="10527" y="721"/>
                      <a:pt x="10488" y="721"/>
                    </a:cubicBezTo>
                    <a:cubicBezTo>
                      <a:pt x="10464" y="725"/>
                      <a:pt x="10444" y="727"/>
                      <a:pt x="10427" y="727"/>
                    </a:cubicBezTo>
                    <a:cubicBezTo>
                      <a:pt x="10416" y="727"/>
                      <a:pt x="10406" y="727"/>
                      <a:pt x="10397" y="725"/>
                    </a:cubicBezTo>
                    <a:cubicBezTo>
                      <a:pt x="10351" y="721"/>
                      <a:pt x="10337" y="704"/>
                      <a:pt x="10333" y="685"/>
                    </a:cubicBezTo>
                    <a:cubicBezTo>
                      <a:pt x="10322" y="646"/>
                      <a:pt x="10351" y="591"/>
                      <a:pt x="10261" y="581"/>
                    </a:cubicBezTo>
                    <a:cubicBezTo>
                      <a:pt x="10199" y="606"/>
                      <a:pt x="10128" y="639"/>
                      <a:pt x="10048" y="671"/>
                    </a:cubicBezTo>
                    <a:cubicBezTo>
                      <a:pt x="9969" y="704"/>
                      <a:pt x="9879" y="739"/>
                      <a:pt x="9785" y="772"/>
                    </a:cubicBezTo>
                    <a:cubicBezTo>
                      <a:pt x="9739" y="786"/>
                      <a:pt x="9688" y="800"/>
                      <a:pt x="9637" y="812"/>
                    </a:cubicBezTo>
                    <a:cubicBezTo>
                      <a:pt x="9612" y="819"/>
                      <a:pt x="9584" y="825"/>
                      <a:pt x="9559" y="833"/>
                    </a:cubicBezTo>
                    <a:cubicBezTo>
                      <a:pt x="9533" y="837"/>
                      <a:pt x="9508" y="844"/>
                      <a:pt x="9479" y="850"/>
                    </a:cubicBezTo>
                    <a:cubicBezTo>
                      <a:pt x="9384" y="870"/>
                      <a:pt x="9286" y="881"/>
                      <a:pt x="9183" y="881"/>
                    </a:cubicBezTo>
                    <a:cubicBezTo>
                      <a:pt x="9169" y="881"/>
                      <a:pt x="9155" y="880"/>
                      <a:pt x="9140" y="880"/>
                    </a:cubicBezTo>
                    <a:cubicBezTo>
                      <a:pt x="9285" y="822"/>
                      <a:pt x="9407" y="815"/>
                      <a:pt x="9544" y="775"/>
                    </a:cubicBezTo>
                    <a:lnTo>
                      <a:pt x="9180" y="775"/>
                    </a:lnTo>
                    <a:cubicBezTo>
                      <a:pt x="9375" y="667"/>
                      <a:pt x="9554" y="606"/>
                      <a:pt x="9641" y="574"/>
                    </a:cubicBezTo>
                    <a:cubicBezTo>
                      <a:pt x="9727" y="541"/>
                      <a:pt x="9720" y="526"/>
                      <a:pt x="9544" y="501"/>
                    </a:cubicBezTo>
                    <a:cubicBezTo>
                      <a:pt x="9541" y="569"/>
                      <a:pt x="9458" y="624"/>
                      <a:pt x="9331" y="671"/>
                    </a:cubicBezTo>
                    <a:cubicBezTo>
                      <a:pt x="9267" y="696"/>
                      <a:pt x="9191" y="717"/>
                      <a:pt x="9112" y="739"/>
                    </a:cubicBezTo>
                    <a:cubicBezTo>
                      <a:pt x="9094" y="742"/>
                      <a:pt x="9072" y="750"/>
                      <a:pt x="9054" y="754"/>
                    </a:cubicBezTo>
                    <a:cubicBezTo>
                      <a:pt x="9032" y="761"/>
                      <a:pt x="9011" y="768"/>
                      <a:pt x="8989" y="772"/>
                    </a:cubicBezTo>
                    <a:cubicBezTo>
                      <a:pt x="8949" y="786"/>
                      <a:pt x="8906" y="797"/>
                      <a:pt x="8863" y="812"/>
                    </a:cubicBezTo>
                    <a:cubicBezTo>
                      <a:pt x="8521" y="912"/>
                      <a:pt x="8193" y="1045"/>
                      <a:pt x="8222" y="1179"/>
                    </a:cubicBezTo>
                    <a:cubicBezTo>
                      <a:pt x="8139" y="1189"/>
                      <a:pt x="8059" y="1204"/>
                      <a:pt x="7981" y="1214"/>
                    </a:cubicBezTo>
                    <a:cubicBezTo>
                      <a:pt x="8046" y="1193"/>
                      <a:pt x="8049" y="1171"/>
                      <a:pt x="8111" y="1150"/>
                    </a:cubicBezTo>
                    <a:lnTo>
                      <a:pt x="8111" y="1150"/>
                    </a:lnTo>
                    <a:cubicBezTo>
                      <a:pt x="7995" y="1164"/>
                      <a:pt x="7919" y="1189"/>
                      <a:pt x="7865" y="1226"/>
                    </a:cubicBezTo>
                    <a:cubicBezTo>
                      <a:pt x="7811" y="1261"/>
                      <a:pt x="7782" y="1304"/>
                      <a:pt x="7746" y="1355"/>
                    </a:cubicBezTo>
                    <a:cubicBezTo>
                      <a:pt x="7714" y="1402"/>
                      <a:pt x="7678" y="1452"/>
                      <a:pt x="7617" y="1510"/>
                    </a:cubicBezTo>
                    <a:cubicBezTo>
                      <a:pt x="7587" y="1535"/>
                      <a:pt x="7552" y="1564"/>
                      <a:pt x="7509" y="1593"/>
                    </a:cubicBezTo>
                    <a:cubicBezTo>
                      <a:pt x="7484" y="1607"/>
                      <a:pt x="7458" y="1622"/>
                      <a:pt x="7433" y="1636"/>
                    </a:cubicBezTo>
                    <a:cubicBezTo>
                      <a:pt x="7404" y="1650"/>
                      <a:pt x="7376" y="1665"/>
                      <a:pt x="7343" y="1680"/>
                    </a:cubicBezTo>
                    <a:cubicBezTo>
                      <a:pt x="7232" y="1723"/>
                      <a:pt x="7138" y="1755"/>
                      <a:pt x="7099" y="1755"/>
                    </a:cubicBezTo>
                    <a:cubicBezTo>
                      <a:pt x="7071" y="1755"/>
                      <a:pt x="7072" y="1738"/>
                      <a:pt x="7116" y="1698"/>
                    </a:cubicBezTo>
                    <a:lnTo>
                      <a:pt x="7116" y="1698"/>
                    </a:lnTo>
                    <a:lnTo>
                      <a:pt x="6935" y="1838"/>
                    </a:lnTo>
                    <a:cubicBezTo>
                      <a:pt x="6878" y="1885"/>
                      <a:pt x="6820" y="1936"/>
                      <a:pt x="6763" y="1982"/>
                    </a:cubicBezTo>
                    <a:cubicBezTo>
                      <a:pt x="6727" y="2003"/>
                      <a:pt x="6702" y="2011"/>
                      <a:pt x="6689" y="2011"/>
                    </a:cubicBezTo>
                    <a:cubicBezTo>
                      <a:pt x="6669" y="2011"/>
                      <a:pt x="6677" y="1989"/>
                      <a:pt x="6712" y="1961"/>
                    </a:cubicBezTo>
                    <a:lnTo>
                      <a:pt x="6712" y="1961"/>
                    </a:lnTo>
                    <a:cubicBezTo>
                      <a:pt x="6684" y="1982"/>
                      <a:pt x="6651" y="2000"/>
                      <a:pt x="6622" y="2022"/>
                    </a:cubicBezTo>
                    <a:lnTo>
                      <a:pt x="6482" y="2122"/>
                    </a:lnTo>
                    <a:cubicBezTo>
                      <a:pt x="6385" y="2187"/>
                      <a:pt x="6298" y="2260"/>
                      <a:pt x="6204" y="2328"/>
                    </a:cubicBezTo>
                    <a:lnTo>
                      <a:pt x="6204" y="2317"/>
                    </a:lnTo>
                    <a:cubicBezTo>
                      <a:pt x="6190" y="2342"/>
                      <a:pt x="6172" y="2371"/>
                      <a:pt x="6150" y="2400"/>
                    </a:cubicBezTo>
                    <a:cubicBezTo>
                      <a:pt x="6129" y="2433"/>
                      <a:pt x="6104" y="2468"/>
                      <a:pt x="6079" y="2501"/>
                    </a:cubicBezTo>
                    <a:cubicBezTo>
                      <a:pt x="6031" y="2573"/>
                      <a:pt x="5981" y="2638"/>
                      <a:pt x="5949" y="2684"/>
                    </a:cubicBezTo>
                    <a:cubicBezTo>
                      <a:pt x="5917" y="2700"/>
                      <a:pt x="5900" y="2707"/>
                      <a:pt x="5892" y="2707"/>
                    </a:cubicBezTo>
                    <a:cubicBezTo>
                      <a:pt x="5863" y="2707"/>
                      <a:pt x="5981" y="2609"/>
                      <a:pt x="5943" y="2609"/>
                    </a:cubicBezTo>
                    <a:cubicBezTo>
                      <a:pt x="5942" y="2609"/>
                      <a:pt x="5942" y="2609"/>
                      <a:pt x="5941" y="2609"/>
                    </a:cubicBezTo>
                    <a:lnTo>
                      <a:pt x="5815" y="2753"/>
                    </a:lnTo>
                    <a:cubicBezTo>
                      <a:pt x="5776" y="2804"/>
                      <a:pt x="5733" y="2847"/>
                      <a:pt x="5693" y="2897"/>
                    </a:cubicBezTo>
                    <a:cubicBezTo>
                      <a:pt x="5679" y="2901"/>
                      <a:pt x="5668" y="2904"/>
                      <a:pt x="5659" y="2904"/>
                    </a:cubicBezTo>
                    <a:cubicBezTo>
                      <a:pt x="5617" y="2904"/>
                      <a:pt x="5630" y="2858"/>
                      <a:pt x="5675" y="2792"/>
                    </a:cubicBezTo>
                    <a:cubicBezTo>
                      <a:pt x="5700" y="2753"/>
                      <a:pt x="5740" y="2709"/>
                      <a:pt x="5786" y="2663"/>
                    </a:cubicBezTo>
                    <a:cubicBezTo>
                      <a:pt x="5833" y="2616"/>
                      <a:pt x="5884" y="2569"/>
                      <a:pt x="5938" y="2533"/>
                    </a:cubicBezTo>
                    <a:cubicBezTo>
                      <a:pt x="5880" y="2533"/>
                      <a:pt x="5837" y="2541"/>
                      <a:pt x="5798" y="2548"/>
                    </a:cubicBezTo>
                    <a:cubicBezTo>
                      <a:pt x="5761" y="2558"/>
                      <a:pt x="5733" y="2569"/>
                      <a:pt x="5707" y="2584"/>
                    </a:cubicBezTo>
                    <a:cubicBezTo>
                      <a:pt x="5653" y="2616"/>
                      <a:pt x="5620" y="2659"/>
                      <a:pt x="5581" y="2714"/>
                    </a:cubicBezTo>
                    <a:cubicBezTo>
                      <a:pt x="5542" y="2767"/>
                      <a:pt x="5495" y="2832"/>
                      <a:pt x="5415" y="2908"/>
                    </a:cubicBezTo>
                    <a:cubicBezTo>
                      <a:pt x="5376" y="2947"/>
                      <a:pt x="5329" y="2990"/>
                      <a:pt x="5271" y="3038"/>
                    </a:cubicBezTo>
                    <a:cubicBezTo>
                      <a:pt x="5214" y="3081"/>
                      <a:pt x="5145" y="3131"/>
                      <a:pt x="5063" y="3185"/>
                    </a:cubicBezTo>
                    <a:cubicBezTo>
                      <a:pt x="5141" y="3092"/>
                      <a:pt x="5221" y="3002"/>
                      <a:pt x="5304" y="2908"/>
                    </a:cubicBezTo>
                    <a:lnTo>
                      <a:pt x="5304" y="2908"/>
                    </a:lnTo>
                    <a:cubicBezTo>
                      <a:pt x="5236" y="2922"/>
                      <a:pt x="5171" y="2944"/>
                      <a:pt x="5109" y="2977"/>
                    </a:cubicBezTo>
                    <a:cubicBezTo>
                      <a:pt x="5051" y="3012"/>
                      <a:pt x="4990" y="3052"/>
                      <a:pt x="4933" y="3103"/>
                    </a:cubicBezTo>
                    <a:cubicBezTo>
                      <a:pt x="4872" y="3150"/>
                      <a:pt x="4810" y="3203"/>
                      <a:pt x="4738" y="3261"/>
                    </a:cubicBezTo>
                    <a:cubicBezTo>
                      <a:pt x="4669" y="3319"/>
                      <a:pt x="4594" y="3380"/>
                      <a:pt x="4504" y="3441"/>
                    </a:cubicBezTo>
                    <a:cubicBezTo>
                      <a:pt x="4558" y="3419"/>
                      <a:pt x="4742" y="3304"/>
                      <a:pt x="4885" y="3250"/>
                    </a:cubicBezTo>
                    <a:cubicBezTo>
                      <a:pt x="4941" y="3228"/>
                      <a:pt x="4990" y="3213"/>
                      <a:pt x="5022" y="3213"/>
                    </a:cubicBezTo>
                    <a:cubicBezTo>
                      <a:pt x="5073" y="3213"/>
                      <a:pt x="5082" y="3250"/>
                      <a:pt x="5008" y="3354"/>
                    </a:cubicBezTo>
                    <a:cubicBezTo>
                      <a:pt x="4962" y="3391"/>
                      <a:pt x="4907" y="3431"/>
                      <a:pt x="4853" y="3492"/>
                    </a:cubicBezTo>
                    <a:cubicBezTo>
                      <a:pt x="4799" y="3552"/>
                      <a:pt x="4745" y="3632"/>
                      <a:pt x="4691" y="3730"/>
                    </a:cubicBezTo>
                    <a:cubicBezTo>
                      <a:pt x="4682" y="3722"/>
                      <a:pt x="4671" y="3718"/>
                      <a:pt x="4660" y="3718"/>
                    </a:cubicBezTo>
                    <a:cubicBezTo>
                      <a:pt x="4628" y="3718"/>
                      <a:pt x="4588" y="3747"/>
                      <a:pt x="4544" y="3795"/>
                    </a:cubicBezTo>
                    <a:cubicBezTo>
                      <a:pt x="4483" y="3859"/>
                      <a:pt x="4406" y="3956"/>
                      <a:pt x="4323" y="4064"/>
                    </a:cubicBezTo>
                    <a:lnTo>
                      <a:pt x="4237" y="3971"/>
                    </a:lnTo>
                    <a:cubicBezTo>
                      <a:pt x="4079" y="4230"/>
                      <a:pt x="4147" y="4252"/>
                      <a:pt x="4093" y="4425"/>
                    </a:cubicBezTo>
                    <a:cubicBezTo>
                      <a:pt x="3989" y="4555"/>
                      <a:pt x="3913" y="4623"/>
                      <a:pt x="3844" y="4659"/>
                    </a:cubicBezTo>
                    <a:cubicBezTo>
                      <a:pt x="3776" y="4695"/>
                      <a:pt x="3718" y="4698"/>
                      <a:pt x="3661" y="4709"/>
                    </a:cubicBezTo>
                    <a:cubicBezTo>
                      <a:pt x="3621" y="4763"/>
                      <a:pt x="3600" y="4803"/>
                      <a:pt x="3589" y="4828"/>
                    </a:cubicBezTo>
                    <a:cubicBezTo>
                      <a:pt x="3575" y="4854"/>
                      <a:pt x="3575" y="4864"/>
                      <a:pt x="3582" y="4871"/>
                    </a:cubicBezTo>
                    <a:cubicBezTo>
                      <a:pt x="3583" y="4872"/>
                      <a:pt x="3585" y="4872"/>
                      <a:pt x="3587" y="4872"/>
                    </a:cubicBezTo>
                    <a:cubicBezTo>
                      <a:pt x="3603" y="4872"/>
                      <a:pt x="3637" y="4851"/>
                      <a:pt x="3672" y="4832"/>
                    </a:cubicBezTo>
                    <a:cubicBezTo>
                      <a:pt x="3698" y="4815"/>
                      <a:pt x="3725" y="4803"/>
                      <a:pt x="3743" y="4803"/>
                    </a:cubicBezTo>
                    <a:cubicBezTo>
                      <a:pt x="3752" y="4803"/>
                      <a:pt x="3759" y="4807"/>
                      <a:pt x="3761" y="4814"/>
                    </a:cubicBezTo>
                    <a:cubicBezTo>
                      <a:pt x="3773" y="4832"/>
                      <a:pt x="3755" y="4893"/>
                      <a:pt x="3675" y="5030"/>
                    </a:cubicBezTo>
                    <a:cubicBezTo>
                      <a:pt x="3409" y="5379"/>
                      <a:pt x="3304" y="5679"/>
                      <a:pt x="3161" y="6183"/>
                    </a:cubicBezTo>
                    <a:cubicBezTo>
                      <a:pt x="3113" y="6257"/>
                      <a:pt x="3089" y="6283"/>
                      <a:pt x="3076" y="6283"/>
                    </a:cubicBezTo>
                    <a:cubicBezTo>
                      <a:pt x="3067" y="6283"/>
                      <a:pt x="3064" y="6269"/>
                      <a:pt x="3063" y="6251"/>
                    </a:cubicBezTo>
                    <a:cubicBezTo>
                      <a:pt x="3063" y="6218"/>
                      <a:pt x="3069" y="6172"/>
                      <a:pt x="3055" y="6172"/>
                    </a:cubicBezTo>
                    <a:cubicBezTo>
                      <a:pt x="3050" y="6172"/>
                      <a:pt x="3044" y="6176"/>
                      <a:pt x="3034" y="6186"/>
                    </a:cubicBezTo>
                    <a:cubicBezTo>
                      <a:pt x="3031" y="6233"/>
                      <a:pt x="3031" y="6284"/>
                      <a:pt x="3027" y="6330"/>
                    </a:cubicBezTo>
                    <a:lnTo>
                      <a:pt x="3023" y="6475"/>
                    </a:lnTo>
                    <a:cubicBezTo>
                      <a:pt x="3010" y="6502"/>
                      <a:pt x="3000" y="6510"/>
                      <a:pt x="2991" y="6510"/>
                    </a:cubicBezTo>
                    <a:cubicBezTo>
                      <a:pt x="2980" y="6510"/>
                      <a:pt x="2972" y="6497"/>
                      <a:pt x="2966" y="6489"/>
                    </a:cubicBezTo>
                    <a:lnTo>
                      <a:pt x="2966" y="6489"/>
                    </a:lnTo>
                    <a:cubicBezTo>
                      <a:pt x="2940" y="6600"/>
                      <a:pt x="2969" y="6618"/>
                      <a:pt x="2988" y="6648"/>
                    </a:cubicBezTo>
                    <a:cubicBezTo>
                      <a:pt x="3009" y="6676"/>
                      <a:pt x="3027" y="6723"/>
                      <a:pt x="2983" y="6896"/>
                    </a:cubicBezTo>
                    <a:cubicBezTo>
                      <a:pt x="3005" y="6929"/>
                      <a:pt x="2991" y="6986"/>
                      <a:pt x="2955" y="7054"/>
                    </a:cubicBezTo>
                    <a:cubicBezTo>
                      <a:pt x="2918" y="7127"/>
                      <a:pt x="2868" y="7213"/>
                      <a:pt x="2810" y="7314"/>
                    </a:cubicBezTo>
                    <a:cubicBezTo>
                      <a:pt x="2782" y="7365"/>
                      <a:pt x="2753" y="7415"/>
                      <a:pt x="2724" y="7469"/>
                    </a:cubicBezTo>
                    <a:cubicBezTo>
                      <a:pt x="2699" y="7526"/>
                      <a:pt x="2674" y="7584"/>
                      <a:pt x="2656" y="7642"/>
                    </a:cubicBezTo>
                    <a:cubicBezTo>
                      <a:pt x="2616" y="7757"/>
                      <a:pt x="2587" y="7876"/>
                      <a:pt x="2605" y="7991"/>
                    </a:cubicBezTo>
                    <a:cubicBezTo>
                      <a:pt x="2591" y="8014"/>
                      <a:pt x="2580" y="8022"/>
                      <a:pt x="2571" y="8022"/>
                    </a:cubicBezTo>
                    <a:cubicBezTo>
                      <a:pt x="2542" y="8022"/>
                      <a:pt x="2530" y="7943"/>
                      <a:pt x="2496" y="7943"/>
                    </a:cubicBezTo>
                    <a:cubicBezTo>
                      <a:pt x="2493" y="7943"/>
                      <a:pt x="2490" y="7943"/>
                      <a:pt x="2486" y="7945"/>
                    </a:cubicBezTo>
                    <a:cubicBezTo>
                      <a:pt x="2476" y="8096"/>
                      <a:pt x="2469" y="8204"/>
                      <a:pt x="2464" y="8291"/>
                    </a:cubicBezTo>
                    <a:lnTo>
                      <a:pt x="2464" y="8304"/>
                    </a:lnTo>
                    <a:lnTo>
                      <a:pt x="2464" y="8316"/>
                    </a:lnTo>
                    <a:lnTo>
                      <a:pt x="2464" y="8334"/>
                    </a:lnTo>
                    <a:cubicBezTo>
                      <a:pt x="2469" y="8344"/>
                      <a:pt x="2469" y="8355"/>
                      <a:pt x="2469" y="8366"/>
                    </a:cubicBezTo>
                    <a:cubicBezTo>
                      <a:pt x="2472" y="8387"/>
                      <a:pt x="2476" y="8406"/>
                      <a:pt x="2476" y="8424"/>
                    </a:cubicBezTo>
                    <a:cubicBezTo>
                      <a:pt x="2479" y="8459"/>
                      <a:pt x="2486" y="8499"/>
                      <a:pt x="2494" y="8553"/>
                    </a:cubicBezTo>
                    <a:cubicBezTo>
                      <a:pt x="2497" y="8567"/>
                      <a:pt x="2501" y="8582"/>
                      <a:pt x="2501" y="8600"/>
                    </a:cubicBezTo>
                    <a:cubicBezTo>
                      <a:pt x="2504" y="8607"/>
                      <a:pt x="2504" y="8615"/>
                      <a:pt x="2504" y="8625"/>
                    </a:cubicBezTo>
                    <a:cubicBezTo>
                      <a:pt x="2508" y="8629"/>
                      <a:pt x="2504" y="8632"/>
                      <a:pt x="2504" y="8632"/>
                    </a:cubicBezTo>
                    <a:lnTo>
                      <a:pt x="2497" y="8643"/>
                    </a:lnTo>
                    <a:cubicBezTo>
                      <a:pt x="2483" y="8662"/>
                      <a:pt x="2464" y="8687"/>
                      <a:pt x="2439" y="8719"/>
                    </a:cubicBezTo>
                    <a:cubicBezTo>
                      <a:pt x="2389" y="8730"/>
                      <a:pt x="2339" y="8737"/>
                      <a:pt x="2296" y="8745"/>
                    </a:cubicBezTo>
                    <a:cubicBezTo>
                      <a:pt x="2205" y="8770"/>
                      <a:pt x="2108" y="8802"/>
                      <a:pt x="2011" y="8834"/>
                    </a:cubicBezTo>
                    <a:cubicBezTo>
                      <a:pt x="2070" y="8819"/>
                      <a:pt x="2113" y="8813"/>
                      <a:pt x="2143" y="8813"/>
                    </a:cubicBezTo>
                    <a:cubicBezTo>
                      <a:pt x="2226" y="8813"/>
                      <a:pt x="2204" y="8866"/>
                      <a:pt x="2148" y="8935"/>
                    </a:cubicBezTo>
                    <a:cubicBezTo>
                      <a:pt x="2108" y="8982"/>
                      <a:pt x="2054" y="9039"/>
                      <a:pt x="1997" y="9094"/>
                    </a:cubicBezTo>
                    <a:cubicBezTo>
                      <a:pt x="1939" y="9147"/>
                      <a:pt x="1881" y="9205"/>
                      <a:pt x="1834" y="9252"/>
                    </a:cubicBezTo>
                    <a:cubicBezTo>
                      <a:pt x="1856" y="9249"/>
                      <a:pt x="1877" y="9245"/>
                      <a:pt x="1899" y="9245"/>
                    </a:cubicBezTo>
                    <a:lnTo>
                      <a:pt x="1794" y="9295"/>
                    </a:lnTo>
                    <a:cubicBezTo>
                      <a:pt x="1806" y="9281"/>
                      <a:pt x="1820" y="9267"/>
                      <a:pt x="1834" y="9252"/>
                    </a:cubicBezTo>
                    <a:lnTo>
                      <a:pt x="1834" y="9252"/>
                    </a:lnTo>
                    <a:cubicBezTo>
                      <a:pt x="1806" y="9256"/>
                      <a:pt x="1773" y="9263"/>
                      <a:pt x="1744" y="9267"/>
                    </a:cubicBezTo>
                    <a:cubicBezTo>
                      <a:pt x="1756" y="9220"/>
                      <a:pt x="1773" y="9166"/>
                      <a:pt x="1781" y="9115"/>
                    </a:cubicBezTo>
                    <a:cubicBezTo>
                      <a:pt x="1784" y="9069"/>
                      <a:pt x="1777" y="9029"/>
                      <a:pt x="1723" y="9014"/>
                    </a:cubicBezTo>
                    <a:cubicBezTo>
                      <a:pt x="1691" y="9043"/>
                      <a:pt x="1621" y="9094"/>
                      <a:pt x="1543" y="9137"/>
                    </a:cubicBezTo>
                    <a:cubicBezTo>
                      <a:pt x="1556" y="9110"/>
                      <a:pt x="1563" y="9086"/>
                      <a:pt x="1534" y="9086"/>
                    </a:cubicBezTo>
                    <a:cubicBezTo>
                      <a:pt x="1532" y="9086"/>
                      <a:pt x="1530" y="9086"/>
                      <a:pt x="1528" y="9086"/>
                    </a:cubicBezTo>
                    <a:cubicBezTo>
                      <a:pt x="1492" y="9090"/>
                      <a:pt x="1449" y="9141"/>
                      <a:pt x="1388" y="9205"/>
                    </a:cubicBezTo>
                    <a:cubicBezTo>
                      <a:pt x="1272" y="9209"/>
                      <a:pt x="1150" y="9216"/>
                      <a:pt x="1021" y="9227"/>
                    </a:cubicBezTo>
                    <a:cubicBezTo>
                      <a:pt x="1034" y="9242"/>
                      <a:pt x="1049" y="9252"/>
                      <a:pt x="1067" y="9267"/>
                    </a:cubicBezTo>
                    <a:cubicBezTo>
                      <a:pt x="735" y="9396"/>
                      <a:pt x="379" y="9537"/>
                      <a:pt x="0" y="9688"/>
                    </a:cubicBezTo>
                    <a:lnTo>
                      <a:pt x="69" y="9724"/>
                    </a:lnTo>
                    <a:cubicBezTo>
                      <a:pt x="645" y="9894"/>
                      <a:pt x="1142" y="10009"/>
                      <a:pt x="1557" y="10102"/>
                    </a:cubicBezTo>
                    <a:cubicBezTo>
                      <a:pt x="1734" y="10142"/>
                      <a:pt x="1921" y="10182"/>
                      <a:pt x="2126" y="10228"/>
                    </a:cubicBezTo>
                    <a:cubicBezTo>
                      <a:pt x="2198" y="10243"/>
                      <a:pt x="2278" y="10265"/>
                      <a:pt x="2364" y="10286"/>
                    </a:cubicBezTo>
                    <a:cubicBezTo>
                      <a:pt x="2407" y="10301"/>
                      <a:pt x="2451" y="10311"/>
                      <a:pt x="2497" y="10326"/>
                    </a:cubicBezTo>
                    <a:cubicBezTo>
                      <a:pt x="2519" y="10333"/>
                      <a:pt x="2544" y="10340"/>
                      <a:pt x="2566" y="10348"/>
                    </a:cubicBezTo>
                    <a:lnTo>
                      <a:pt x="2577" y="10351"/>
                    </a:lnTo>
                    <a:lnTo>
                      <a:pt x="2580" y="10354"/>
                    </a:lnTo>
                    <a:lnTo>
                      <a:pt x="2580" y="10358"/>
                    </a:lnTo>
                    <a:lnTo>
                      <a:pt x="2580" y="10373"/>
                    </a:lnTo>
                    <a:cubicBezTo>
                      <a:pt x="2580" y="10387"/>
                      <a:pt x="2584" y="10398"/>
                      <a:pt x="2584" y="10409"/>
                    </a:cubicBezTo>
                    <a:cubicBezTo>
                      <a:pt x="2569" y="10391"/>
                      <a:pt x="2559" y="10383"/>
                      <a:pt x="2548" y="10376"/>
                    </a:cubicBezTo>
                    <a:cubicBezTo>
                      <a:pt x="2522" y="10376"/>
                      <a:pt x="2501" y="10383"/>
                      <a:pt x="2486" y="10387"/>
                    </a:cubicBezTo>
                    <a:cubicBezTo>
                      <a:pt x="2454" y="10398"/>
                      <a:pt x="2433" y="10412"/>
                      <a:pt x="2418" y="10431"/>
                    </a:cubicBezTo>
                    <a:cubicBezTo>
                      <a:pt x="2400" y="10448"/>
                      <a:pt x="2386" y="10466"/>
                      <a:pt x="2368" y="10484"/>
                    </a:cubicBezTo>
                    <a:cubicBezTo>
                      <a:pt x="2361" y="10491"/>
                      <a:pt x="2356" y="10495"/>
                      <a:pt x="2350" y="10499"/>
                    </a:cubicBezTo>
                    <a:cubicBezTo>
                      <a:pt x="2346" y="10506"/>
                      <a:pt x="2339" y="10509"/>
                      <a:pt x="2331" y="10517"/>
                    </a:cubicBezTo>
                    <a:cubicBezTo>
                      <a:pt x="2318" y="10527"/>
                      <a:pt x="2303" y="10539"/>
                      <a:pt x="2288" y="10546"/>
                    </a:cubicBezTo>
                    <a:cubicBezTo>
                      <a:pt x="2292" y="10539"/>
                      <a:pt x="2292" y="10534"/>
                      <a:pt x="2292" y="10531"/>
                    </a:cubicBezTo>
                    <a:cubicBezTo>
                      <a:pt x="2292" y="10527"/>
                      <a:pt x="2288" y="10524"/>
                      <a:pt x="2288" y="10520"/>
                    </a:cubicBezTo>
                    <a:cubicBezTo>
                      <a:pt x="2285" y="10513"/>
                      <a:pt x="2281" y="10506"/>
                      <a:pt x="2274" y="10499"/>
                    </a:cubicBezTo>
                    <a:cubicBezTo>
                      <a:pt x="2263" y="10484"/>
                      <a:pt x="2245" y="10474"/>
                      <a:pt x="2223" y="10463"/>
                    </a:cubicBezTo>
                    <a:cubicBezTo>
                      <a:pt x="2177" y="10441"/>
                      <a:pt x="2119" y="10431"/>
                      <a:pt x="2062" y="10419"/>
                    </a:cubicBezTo>
                    <a:cubicBezTo>
                      <a:pt x="2047" y="10416"/>
                      <a:pt x="2032" y="10416"/>
                      <a:pt x="2018" y="10412"/>
                    </a:cubicBezTo>
                    <a:lnTo>
                      <a:pt x="2007" y="10409"/>
                    </a:lnTo>
                    <a:lnTo>
                      <a:pt x="1982" y="10401"/>
                    </a:lnTo>
                    <a:cubicBezTo>
                      <a:pt x="1964" y="10398"/>
                      <a:pt x="1946" y="10391"/>
                      <a:pt x="1928" y="10387"/>
                    </a:cubicBezTo>
                    <a:cubicBezTo>
                      <a:pt x="1859" y="10361"/>
                      <a:pt x="1784" y="10340"/>
                      <a:pt x="1708" y="10311"/>
                    </a:cubicBezTo>
                    <a:cubicBezTo>
                      <a:pt x="1553" y="10261"/>
                      <a:pt x="1391" y="10196"/>
                      <a:pt x="1247" y="10128"/>
                    </a:cubicBezTo>
                    <a:lnTo>
                      <a:pt x="1247" y="10128"/>
                    </a:lnTo>
                    <a:cubicBezTo>
                      <a:pt x="1398" y="10200"/>
                      <a:pt x="1442" y="10239"/>
                      <a:pt x="1438" y="10258"/>
                    </a:cubicBezTo>
                    <a:cubicBezTo>
                      <a:pt x="1435" y="10266"/>
                      <a:pt x="1419" y="10270"/>
                      <a:pt x="1396" y="10270"/>
                    </a:cubicBezTo>
                    <a:cubicBezTo>
                      <a:pt x="1373" y="10270"/>
                      <a:pt x="1344" y="10266"/>
                      <a:pt x="1315" y="10261"/>
                    </a:cubicBezTo>
                    <a:lnTo>
                      <a:pt x="1315" y="10261"/>
                    </a:lnTo>
                    <a:cubicBezTo>
                      <a:pt x="1539" y="10333"/>
                      <a:pt x="1748" y="10401"/>
                      <a:pt x="1946" y="10463"/>
                    </a:cubicBezTo>
                    <a:lnTo>
                      <a:pt x="1964" y="10469"/>
                    </a:lnTo>
                    <a:lnTo>
                      <a:pt x="1975" y="10474"/>
                    </a:lnTo>
                    <a:lnTo>
                      <a:pt x="1982" y="10474"/>
                    </a:lnTo>
                    <a:lnTo>
                      <a:pt x="1993" y="10477"/>
                    </a:lnTo>
                    <a:lnTo>
                      <a:pt x="2018" y="10481"/>
                    </a:lnTo>
                    <a:lnTo>
                      <a:pt x="2072" y="10484"/>
                    </a:lnTo>
                    <a:cubicBezTo>
                      <a:pt x="2108" y="10491"/>
                      <a:pt x="2148" y="10495"/>
                      <a:pt x="2191" y="10502"/>
                    </a:cubicBezTo>
                    <a:cubicBezTo>
                      <a:pt x="2145" y="10539"/>
                      <a:pt x="2148" y="10560"/>
                      <a:pt x="2166" y="10582"/>
                    </a:cubicBezTo>
                    <a:cubicBezTo>
                      <a:pt x="2173" y="10585"/>
                      <a:pt x="2177" y="10592"/>
                      <a:pt x="2183" y="10596"/>
                    </a:cubicBezTo>
                    <a:lnTo>
                      <a:pt x="2188" y="10599"/>
                    </a:lnTo>
                    <a:cubicBezTo>
                      <a:pt x="2191" y="10603"/>
                      <a:pt x="2191" y="10603"/>
                      <a:pt x="2191" y="10607"/>
                    </a:cubicBezTo>
                    <a:cubicBezTo>
                      <a:pt x="2191" y="10614"/>
                      <a:pt x="2188" y="10617"/>
                      <a:pt x="2188" y="10625"/>
                    </a:cubicBezTo>
                    <a:cubicBezTo>
                      <a:pt x="2180" y="10650"/>
                      <a:pt x="2173" y="10679"/>
                      <a:pt x="2162" y="10707"/>
                    </a:cubicBezTo>
                    <a:cubicBezTo>
                      <a:pt x="2194" y="10680"/>
                      <a:pt x="2221" y="10667"/>
                      <a:pt x="2241" y="10667"/>
                    </a:cubicBezTo>
                    <a:cubicBezTo>
                      <a:pt x="2253" y="10667"/>
                      <a:pt x="2262" y="10671"/>
                      <a:pt x="2270" y="10679"/>
                    </a:cubicBezTo>
                    <a:cubicBezTo>
                      <a:pt x="2292" y="10697"/>
                      <a:pt x="2303" y="10747"/>
                      <a:pt x="2310" y="10812"/>
                    </a:cubicBezTo>
                    <a:cubicBezTo>
                      <a:pt x="2310" y="10827"/>
                      <a:pt x="2313" y="10845"/>
                      <a:pt x="2313" y="10863"/>
                    </a:cubicBezTo>
                    <a:cubicBezTo>
                      <a:pt x="2313" y="10880"/>
                      <a:pt x="2318" y="10898"/>
                      <a:pt x="2318" y="10920"/>
                    </a:cubicBezTo>
                    <a:cubicBezTo>
                      <a:pt x="2321" y="10974"/>
                      <a:pt x="2321" y="11028"/>
                      <a:pt x="2324" y="11082"/>
                    </a:cubicBezTo>
                    <a:cubicBezTo>
                      <a:pt x="2331" y="11187"/>
                      <a:pt x="2339" y="11287"/>
                      <a:pt x="2356" y="11363"/>
                    </a:cubicBezTo>
                    <a:cubicBezTo>
                      <a:pt x="2350" y="11366"/>
                      <a:pt x="2343" y="11367"/>
                      <a:pt x="2336" y="11367"/>
                    </a:cubicBezTo>
                    <a:cubicBezTo>
                      <a:pt x="2278" y="11367"/>
                      <a:pt x="2221" y="11274"/>
                      <a:pt x="2235" y="10942"/>
                    </a:cubicBezTo>
                    <a:lnTo>
                      <a:pt x="2235" y="10942"/>
                    </a:lnTo>
                    <a:cubicBezTo>
                      <a:pt x="2158" y="11147"/>
                      <a:pt x="2220" y="11280"/>
                      <a:pt x="2285" y="11410"/>
                    </a:cubicBezTo>
                    <a:cubicBezTo>
                      <a:pt x="2350" y="11540"/>
                      <a:pt x="2418" y="11666"/>
                      <a:pt x="2368" y="11868"/>
                    </a:cubicBezTo>
                    <a:cubicBezTo>
                      <a:pt x="2361" y="11778"/>
                      <a:pt x="2368" y="11727"/>
                      <a:pt x="2331" y="11695"/>
                    </a:cubicBezTo>
                    <a:lnTo>
                      <a:pt x="2331" y="11695"/>
                    </a:lnTo>
                    <a:cubicBezTo>
                      <a:pt x="2368" y="11799"/>
                      <a:pt x="2382" y="11979"/>
                      <a:pt x="2378" y="12120"/>
                    </a:cubicBezTo>
                    <a:cubicBezTo>
                      <a:pt x="2378" y="12233"/>
                      <a:pt x="2367" y="12320"/>
                      <a:pt x="2345" y="12320"/>
                    </a:cubicBezTo>
                    <a:cubicBezTo>
                      <a:pt x="2340" y="12320"/>
                      <a:pt x="2334" y="12315"/>
                      <a:pt x="2328" y="12303"/>
                    </a:cubicBezTo>
                    <a:lnTo>
                      <a:pt x="2318" y="12213"/>
                    </a:lnTo>
                    <a:lnTo>
                      <a:pt x="2318" y="12213"/>
                    </a:lnTo>
                    <a:cubicBezTo>
                      <a:pt x="2331" y="12513"/>
                      <a:pt x="2375" y="12970"/>
                      <a:pt x="2461" y="13356"/>
                    </a:cubicBezTo>
                    <a:cubicBezTo>
                      <a:pt x="2501" y="13550"/>
                      <a:pt x="2555" y="13723"/>
                      <a:pt x="2602" y="13853"/>
                    </a:cubicBezTo>
                    <a:cubicBezTo>
                      <a:pt x="2627" y="13918"/>
                      <a:pt x="2652" y="13971"/>
                      <a:pt x="2677" y="14011"/>
                    </a:cubicBezTo>
                    <a:cubicBezTo>
                      <a:pt x="2702" y="14051"/>
                      <a:pt x="2728" y="14076"/>
                      <a:pt x="2750" y="14084"/>
                    </a:cubicBezTo>
                    <a:cubicBezTo>
                      <a:pt x="2748" y="14084"/>
                      <a:pt x="2746" y="14084"/>
                      <a:pt x="2743" y="14084"/>
                    </a:cubicBezTo>
                    <a:cubicBezTo>
                      <a:pt x="2701" y="14084"/>
                      <a:pt x="2531" y="14045"/>
                      <a:pt x="2494" y="14014"/>
                    </a:cubicBezTo>
                    <a:lnTo>
                      <a:pt x="2494" y="14014"/>
                    </a:lnTo>
                    <a:lnTo>
                      <a:pt x="2688" y="14249"/>
                    </a:lnTo>
                    <a:lnTo>
                      <a:pt x="2785" y="14365"/>
                    </a:lnTo>
                    <a:lnTo>
                      <a:pt x="2836" y="14422"/>
                    </a:lnTo>
                    <a:lnTo>
                      <a:pt x="2886" y="14480"/>
                    </a:lnTo>
                    <a:lnTo>
                      <a:pt x="3038" y="14646"/>
                    </a:lnTo>
                    <a:cubicBezTo>
                      <a:pt x="3063" y="14754"/>
                      <a:pt x="3091" y="14862"/>
                      <a:pt x="3124" y="14966"/>
                    </a:cubicBezTo>
                    <a:cubicBezTo>
                      <a:pt x="3084" y="14991"/>
                      <a:pt x="3045" y="15017"/>
                      <a:pt x="3005" y="15035"/>
                    </a:cubicBezTo>
                    <a:cubicBezTo>
                      <a:pt x="2972" y="15048"/>
                      <a:pt x="2938" y="15059"/>
                      <a:pt x="2905" y="15059"/>
                    </a:cubicBezTo>
                    <a:cubicBezTo>
                      <a:pt x="2884" y="15059"/>
                      <a:pt x="2864" y="15055"/>
                      <a:pt x="2843" y="15045"/>
                    </a:cubicBezTo>
                    <a:cubicBezTo>
                      <a:pt x="2815" y="15035"/>
                      <a:pt x="2789" y="15013"/>
                      <a:pt x="2760" y="14980"/>
                    </a:cubicBezTo>
                    <a:cubicBezTo>
                      <a:pt x="2732" y="14948"/>
                      <a:pt x="2707" y="14905"/>
                      <a:pt x="2681" y="14847"/>
                    </a:cubicBezTo>
                    <a:lnTo>
                      <a:pt x="2681" y="14847"/>
                    </a:lnTo>
                    <a:cubicBezTo>
                      <a:pt x="2688" y="14919"/>
                      <a:pt x="2699" y="14998"/>
                      <a:pt x="2724" y="15100"/>
                    </a:cubicBezTo>
                    <a:cubicBezTo>
                      <a:pt x="2739" y="15146"/>
                      <a:pt x="2757" y="15200"/>
                      <a:pt x="2778" y="15258"/>
                    </a:cubicBezTo>
                    <a:cubicBezTo>
                      <a:pt x="2789" y="15286"/>
                      <a:pt x="2800" y="15319"/>
                      <a:pt x="2815" y="15351"/>
                    </a:cubicBezTo>
                    <a:cubicBezTo>
                      <a:pt x="2829" y="15381"/>
                      <a:pt x="2843" y="15413"/>
                      <a:pt x="2861" y="15449"/>
                    </a:cubicBezTo>
                    <a:cubicBezTo>
                      <a:pt x="2853" y="15371"/>
                      <a:pt x="2935" y="15237"/>
                      <a:pt x="2996" y="15237"/>
                    </a:cubicBezTo>
                    <a:cubicBezTo>
                      <a:pt x="3014" y="15237"/>
                      <a:pt x="3030" y="15248"/>
                      <a:pt x="3041" y="15276"/>
                    </a:cubicBezTo>
                    <a:cubicBezTo>
                      <a:pt x="3020" y="15474"/>
                      <a:pt x="3020" y="15542"/>
                      <a:pt x="3027" y="15618"/>
                    </a:cubicBezTo>
                    <a:cubicBezTo>
                      <a:pt x="3031" y="15657"/>
                      <a:pt x="3031" y="15697"/>
                      <a:pt x="3038" y="15758"/>
                    </a:cubicBezTo>
                    <a:cubicBezTo>
                      <a:pt x="3045" y="15816"/>
                      <a:pt x="3052" y="15892"/>
                      <a:pt x="3059" y="16003"/>
                    </a:cubicBezTo>
                    <a:cubicBezTo>
                      <a:pt x="3059" y="15961"/>
                      <a:pt x="3087" y="15941"/>
                      <a:pt x="3127" y="15941"/>
                    </a:cubicBezTo>
                    <a:cubicBezTo>
                      <a:pt x="3145" y="15941"/>
                      <a:pt x="3165" y="15945"/>
                      <a:pt x="3186" y="15953"/>
                    </a:cubicBezTo>
                    <a:cubicBezTo>
                      <a:pt x="3257" y="15981"/>
                      <a:pt x="3340" y="16054"/>
                      <a:pt x="3384" y="16162"/>
                    </a:cubicBezTo>
                    <a:cubicBezTo>
                      <a:pt x="3380" y="16160"/>
                      <a:pt x="3375" y="16160"/>
                      <a:pt x="3370" y="16160"/>
                    </a:cubicBezTo>
                    <a:cubicBezTo>
                      <a:pt x="3326" y="16160"/>
                      <a:pt x="3241" y="16214"/>
                      <a:pt x="3179" y="16214"/>
                    </a:cubicBezTo>
                    <a:cubicBezTo>
                      <a:pt x="3163" y="16214"/>
                      <a:pt x="3148" y="16210"/>
                      <a:pt x="3136" y="16199"/>
                    </a:cubicBezTo>
                    <a:lnTo>
                      <a:pt x="3136" y="16199"/>
                    </a:lnTo>
                    <a:lnTo>
                      <a:pt x="3340" y="16418"/>
                    </a:lnTo>
                    <a:lnTo>
                      <a:pt x="3394" y="16475"/>
                    </a:lnTo>
                    <a:lnTo>
                      <a:pt x="3448" y="16530"/>
                    </a:lnTo>
                    <a:lnTo>
                      <a:pt x="3538" y="16616"/>
                    </a:lnTo>
                    <a:cubicBezTo>
                      <a:pt x="3524" y="16605"/>
                      <a:pt x="3510" y="16599"/>
                      <a:pt x="3496" y="16599"/>
                    </a:cubicBezTo>
                    <a:cubicBezTo>
                      <a:pt x="3429" y="16599"/>
                      <a:pt x="3376" y="16726"/>
                      <a:pt x="3372" y="16839"/>
                    </a:cubicBezTo>
                    <a:cubicBezTo>
                      <a:pt x="3374" y="16833"/>
                      <a:pt x="3375" y="16831"/>
                      <a:pt x="3378" y="16831"/>
                    </a:cubicBezTo>
                    <a:cubicBezTo>
                      <a:pt x="3385" y="16831"/>
                      <a:pt x="3396" y="16851"/>
                      <a:pt x="3412" y="16882"/>
                    </a:cubicBezTo>
                    <a:cubicBezTo>
                      <a:pt x="3434" y="16922"/>
                      <a:pt x="3463" y="16987"/>
                      <a:pt x="3495" y="17055"/>
                    </a:cubicBezTo>
                    <a:cubicBezTo>
                      <a:pt x="3528" y="17124"/>
                      <a:pt x="3563" y="17203"/>
                      <a:pt x="3596" y="17268"/>
                    </a:cubicBezTo>
                    <a:cubicBezTo>
                      <a:pt x="3628" y="17333"/>
                      <a:pt x="3661" y="17391"/>
                      <a:pt x="3686" y="17423"/>
                    </a:cubicBezTo>
                    <a:cubicBezTo>
                      <a:pt x="3661" y="17340"/>
                      <a:pt x="3636" y="17261"/>
                      <a:pt x="3614" y="17178"/>
                    </a:cubicBezTo>
                    <a:lnTo>
                      <a:pt x="3614" y="17178"/>
                    </a:lnTo>
                    <a:cubicBezTo>
                      <a:pt x="3751" y="17481"/>
                      <a:pt x="3902" y="17585"/>
                      <a:pt x="4054" y="17679"/>
                    </a:cubicBezTo>
                    <a:cubicBezTo>
                      <a:pt x="4205" y="17776"/>
                      <a:pt x="4356" y="17866"/>
                      <a:pt x="4526" y="18133"/>
                    </a:cubicBezTo>
                    <a:cubicBezTo>
                      <a:pt x="4510" y="18125"/>
                      <a:pt x="4486" y="18121"/>
                      <a:pt x="4460" y="18121"/>
                    </a:cubicBezTo>
                    <a:cubicBezTo>
                      <a:pt x="4421" y="18121"/>
                      <a:pt x="4378" y="18131"/>
                      <a:pt x="4345" y="18154"/>
                    </a:cubicBezTo>
                    <a:cubicBezTo>
                      <a:pt x="4288" y="18194"/>
                      <a:pt x="4263" y="18277"/>
                      <a:pt x="4345" y="18421"/>
                    </a:cubicBezTo>
                    <a:cubicBezTo>
                      <a:pt x="4393" y="18435"/>
                      <a:pt x="4464" y="18460"/>
                      <a:pt x="4558" y="18489"/>
                    </a:cubicBezTo>
                    <a:cubicBezTo>
                      <a:pt x="4652" y="18518"/>
                      <a:pt x="4764" y="18554"/>
                      <a:pt x="4882" y="18601"/>
                    </a:cubicBezTo>
                    <a:cubicBezTo>
                      <a:pt x="4897" y="18608"/>
                      <a:pt x="4915" y="18612"/>
                      <a:pt x="4929" y="18619"/>
                    </a:cubicBezTo>
                    <a:cubicBezTo>
                      <a:pt x="5008" y="18720"/>
                      <a:pt x="5084" y="18817"/>
                      <a:pt x="5163" y="18911"/>
                    </a:cubicBezTo>
                    <a:cubicBezTo>
                      <a:pt x="5236" y="18997"/>
                      <a:pt x="5311" y="19084"/>
                      <a:pt x="5387" y="19170"/>
                    </a:cubicBezTo>
                    <a:cubicBezTo>
                      <a:pt x="5344" y="19152"/>
                      <a:pt x="5304" y="19134"/>
                      <a:pt x="5261" y="19116"/>
                    </a:cubicBezTo>
                    <a:cubicBezTo>
                      <a:pt x="5192" y="19087"/>
                      <a:pt x="5123" y="19055"/>
                      <a:pt x="5055" y="19019"/>
                    </a:cubicBezTo>
                    <a:cubicBezTo>
                      <a:pt x="4987" y="18986"/>
                      <a:pt x="4918" y="18951"/>
                      <a:pt x="4853" y="18914"/>
                    </a:cubicBezTo>
                    <a:cubicBezTo>
                      <a:pt x="4792" y="18878"/>
                      <a:pt x="4727" y="18846"/>
                      <a:pt x="4674" y="18810"/>
                    </a:cubicBezTo>
                    <a:cubicBezTo>
                      <a:pt x="4616" y="18774"/>
                      <a:pt x="4566" y="18741"/>
                      <a:pt x="4518" y="18709"/>
                    </a:cubicBezTo>
                    <a:lnTo>
                      <a:pt x="4518" y="18709"/>
                    </a:lnTo>
                    <a:cubicBezTo>
                      <a:pt x="4572" y="18824"/>
                      <a:pt x="4566" y="18849"/>
                      <a:pt x="4576" y="18882"/>
                    </a:cubicBezTo>
                    <a:cubicBezTo>
                      <a:pt x="4587" y="18918"/>
                      <a:pt x="4612" y="18957"/>
                      <a:pt x="4731" y="19102"/>
                    </a:cubicBezTo>
                    <a:cubicBezTo>
                      <a:pt x="4739" y="19132"/>
                      <a:pt x="4733" y="19145"/>
                      <a:pt x="4720" y="19145"/>
                    </a:cubicBezTo>
                    <a:cubicBezTo>
                      <a:pt x="4702" y="19145"/>
                      <a:pt x="4672" y="19125"/>
                      <a:pt x="4637" y="19094"/>
                    </a:cubicBezTo>
                    <a:cubicBezTo>
                      <a:pt x="4572" y="19041"/>
                      <a:pt x="4493" y="18957"/>
                      <a:pt x="4461" y="18914"/>
                    </a:cubicBezTo>
                    <a:lnTo>
                      <a:pt x="4461" y="18914"/>
                    </a:lnTo>
                    <a:cubicBezTo>
                      <a:pt x="4501" y="18976"/>
                      <a:pt x="4547" y="19034"/>
                      <a:pt x="4587" y="19091"/>
                    </a:cubicBezTo>
                    <a:lnTo>
                      <a:pt x="4717" y="19271"/>
                    </a:lnTo>
                    <a:cubicBezTo>
                      <a:pt x="4807" y="19386"/>
                      <a:pt x="4897" y="19501"/>
                      <a:pt x="4990" y="19617"/>
                    </a:cubicBezTo>
                    <a:cubicBezTo>
                      <a:pt x="4998" y="19603"/>
                      <a:pt x="5010" y="19597"/>
                      <a:pt x="5025" y="19597"/>
                    </a:cubicBezTo>
                    <a:cubicBezTo>
                      <a:pt x="5047" y="19597"/>
                      <a:pt x="5076" y="19609"/>
                      <a:pt x="5109" y="19628"/>
                    </a:cubicBezTo>
                    <a:cubicBezTo>
                      <a:pt x="5163" y="19656"/>
                      <a:pt x="5236" y="19707"/>
                      <a:pt x="5300" y="19757"/>
                    </a:cubicBezTo>
                    <a:cubicBezTo>
                      <a:pt x="5414" y="19839"/>
                      <a:pt x="5526" y="19919"/>
                      <a:pt x="5579" y="19919"/>
                    </a:cubicBezTo>
                    <a:cubicBezTo>
                      <a:pt x="5592" y="19919"/>
                      <a:pt x="5601" y="19915"/>
                      <a:pt x="5607" y="19905"/>
                    </a:cubicBezTo>
                    <a:cubicBezTo>
                      <a:pt x="5351" y="19718"/>
                      <a:pt x="5102" y="19520"/>
                      <a:pt x="4864" y="19307"/>
                    </a:cubicBezTo>
                    <a:cubicBezTo>
                      <a:pt x="4876" y="19290"/>
                      <a:pt x="4898" y="19282"/>
                      <a:pt x="4928" y="19282"/>
                    </a:cubicBezTo>
                    <a:cubicBezTo>
                      <a:pt x="5001" y="19282"/>
                      <a:pt x="5121" y="19327"/>
                      <a:pt x="5261" y="19401"/>
                    </a:cubicBezTo>
                    <a:cubicBezTo>
                      <a:pt x="5462" y="19513"/>
                      <a:pt x="5700" y="19682"/>
                      <a:pt x="5909" y="19894"/>
                    </a:cubicBezTo>
                    <a:cubicBezTo>
                      <a:pt x="5945" y="19967"/>
                      <a:pt x="5884" y="19992"/>
                      <a:pt x="5811" y="20002"/>
                    </a:cubicBezTo>
                    <a:cubicBezTo>
                      <a:pt x="5736" y="20013"/>
                      <a:pt x="5650" y="20010"/>
                      <a:pt x="5639" y="20028"/>
                    </a:cubicBezTo>
                    <a:cubicBezTo>
                      <a:pt x="5664" y="20035"/>
                      <a:pt x="5703" y="20056"/>
                      <a:pt x="5754" y="20093"/>
                    </a:cubicBezTo>
                    <a:cubicBezTo>
                      <a:pt x="5805" y="20125"/>
                      <a:pt x="5862" y="20168"/>
                      <a:pt x="5920" y="20211"/>
                    </a:cubicBezTo>
                    <a:cubicBezTo>
                      <a:pt x="6031" y="20298"/>
                      <a:pt x="6139" y="20384"/>
                      <a:pt x="6147" y="20417"/>
                    </a:cubicBezTo>
                    <a:lnTo>
                      <a:pt x="5906" y="20298"/>
                    </a:lnTo>
                    <a:lnTo>
                      <a:pt x="5906" y="20298"/>
                    </a:lnTo>
                    <a:cubicBezTo>
                      <a:pt x="5963" y="20366"/>
                      <a:pt x="6024" y="20413"/>
                      <a:pt x="6089" y="20452"/>
                    </a:cubicBezTo>
                    <a:cubicBezTo>
                      <a:pt x="6154" y="20492"/>
                      <a:pt x="6222" y="20521"/>
                      <a:pt x="6287" y="20557"/>
                    </a:cubicBezTo>
                    <a:cubicBezTo>
                      <a:pt x="6424" y="20622"/>
                      <a:pt x="6561" y="20698"/>
                      <a:pt x="6684" y="20871"/>
                    </a:cubicBezTo>
                    <a:cubicBezTo>
                      <a:pt x="6737" y="20918"/>
                      <a:pt x="6799" y="21014"/>
                      <a:pt x="6852" y="21094"/>
                    </a:cubicBezTo>
                    <a:cubicBezTo>
                      <a:pt x="6901" y="21161"/>
                      <a:pt x="6945" y="21215"/>
                      <a:pt x="6977" y="21215"/>
                    </a:cubicBezTo>
                    <a:cubicBezTo>
                      <a:pt x="6983" y="21215"/>
                      <a:pt x="6988" y="21213"/>
                      <a:pt x="6993" y="21209"/>
                    </a:cubicBezTo>
                    <a:cubicBezTo>
                      <a:pt x="6943" y="21079"/>
                      <a:pt x="6975" y="20914"/>
                      <a:pt x="7047" y="20777"/>
                    </a:cubicBezTo>
                    <a:cubicBezTo>
                      <a:pt x="7062" y="20752"/>
                      <a:pt x="7076" y="20727"/>
                      <a:pt x="7095" y="20701"/>
                    </a:cubicBezTo>
                    <a:cubicBezTo>
                      <a:pt x="7220" y="20791"/>
                      <a:pt x="7350" y="20881"/>
                      <a:pt x="7479" y="20964"/>
                    </a:cubicBezTo>
                    <a:lnTo>
                      <a:pt x="7433" y="20996"/>
                    </a:lnTo>
                    <a:cubicBezTo>
                      <a:pt x="7458" y="21014"/>
                      <a:pt x="7484" y="21029"/>
                      <a:pt x="7509" y="21044"/>
                    </a:cubicBezTo>
                    <a:lnTo>
                      <a:pt x="7534" y="21001"/>
                    </a:lnTo>
                    <a:cubicBezTo>
                      <a:pt x="7667" y="21087"/>
                      <a:pt x="7804" y="21169"/>
                      <a:pt x="7938" y="21249"/>
                    </a:cubicBezTo>
                    <a:cubicBezTo>
                      <a:pt x="7933" y="21299"/>
                      <a:pt x="7851" y="21314"/>
                      <a:pt x="7765" y="21325"/>
                    </a:cubicBezTo>
                    <a:cubicBezTo>
                      <a:pt x="7652" y="21339"/>
                      <a:pt x="7537" y="21346"/>
                      <a:pt x="7595" y="21440"/>
                    </a:cubicBezTo>
                    <a:cubicBezTo>
                      <a:pt x="7603" y="21432"/>
                      <a:pt x="7621" y="21429"/>
                      <a:pt x="7643" y="21429"/>
                    </a:cubicBezTo>
                    <a:cubicBezTo>
                      <a:pt x="7694" y="21429"/>
                      <a:pt x="7769" y="21444"/>
                      <a:pt x="7804" y="21455"/>
                    </a:cubicBezTo>
                    <a:cubicBezTo>
                      <a:pt x="7916" y="21551"/>
                      <a:pt x="7695" y="21523"/>
                      <a:pt x="7981" y="21663"/>
                    </a:cubicBezTo>
                    <a:cubicBezTo>
                      <a:pt x="7993" y="21654"/>
                      <a:pt x="8008" y="21650"/>
                      <a:pt x="8026" y="21650"/>
                    </a:cubicBezTo>
                    <a:cubicBezTo>
                      <a:pt x="8127" y="21650"/>
                      <a:pt x="8302" y="21776"/>
                      <a:pt x="8315" y="21776"/>
                    </a:cubicBezTo>
                    <a:cubicBezTo>
                      <a:pt x="8322" y="21776"/>
                      <a:pt x="8284" y="21741"/>
                      <a:pt x="8168" y="21634"/>
                    </a:cubicBezTo>
                    <a:lnTo>
                      <a:pt x="8168" y="21634"/>
                    </a:lnTo>
                    <a:cubicBezTo>
                      <a:pt x="8244" y="21663"/>
                      <a:pt x="8297" y="21688"/>
                      <a:pt x="8340" y="21714"/>
                    </a:cubicBezTo>
                    <a:cubicBezTo>
                      <a:pt x="8362" y="21724"/>
                      <a:pt x="8384" y="21739"/>
                      <a:pt x="8402" y="21749"/>
                    </a:cubicBezTo>
                    <a:cubicBezTo>
                      <a:pt x="8420" y="21761"/>
                      <a:pt x="8442" y="21774"/>
                      <a:pt x="8460" y="21786"/>
                    </a:cubicBezTo>
                    <a:cubicBezTo>
                      <a:pt x="8495" y="21811"/>
                      <a:pt x="8535" y="21836"/>
                      <a:pt x="8586" y="21865"/>
                    </a:cubicBezTo>
                    <a:cubicBezTo>
                      <a:pt x="8611" y="21883"/>
                      <a:pt x="8636" y="21897"/>
                      <a:pt x="8668" y="21915"/>
                    </a:cubicBezTo>
                    <a:cubicBezTo>
                      <a:pt x="8701" y="21930"/>
                      <a:pt x="8737" y="21947"/>
                      <a:pt x="8781" y="21966"/>
                    </a:cubicBezTo>
                    <a:cubicBezTo>
                      <a:pt x="8744" y="21901"/>
                      <a:pt x="8852" y="21869"/>
                      <a:pt x="9000" y="21861"/>
                    </a:cubicBezTo>
                    <a:cubicBezTo>
                      <a:pt x="9024" y="21859"/>
                      <a:pt x="9049" y="21858"/>
                      <a:pt x="9075" y="21858"/>
                    </a:cubicBezTo>
                    <a:cubicBezTo>
                      <a:pt x="9101" y="21858"/>
                      <a:pt x="9128" y="21859"/>
                      <a:pt x="9155" y="21861"/>
                    </a:cubicBezTo>
                    <a:cubicBezTo>
                      <a:pt x="9273" y="21915"/>
                      <a:pt x="9396" y="21962"/>
                      <a:pt x="9519" y="22012"/>
                    </a:cubicBezTo>
                    <a:cubicBezTo>
                      <a:pt x="9522" y="22020"/>
                      <a:pt x="9526" y="22023"/>
                      <a:pt x="9529" y="22030"/>
                    </a:cubicBezTo>
                    <a:cubicBezTo>
                      <a:pt x="9602" y="22060"/>
                      <a:pt x="9670" y="22088"/>
                      <a:pt x="9735" y="22113"/>
                    </a:cubicBezTo>
                    <a:cubicBezTo>
                      <a:pt x="9767" y="22128"/>
                      <a:pt x="9800" y="22142"/>
                      <a:pt x="9829" y="22157"/>
                    </a:cubicBezTo>
                    <a:cubicBezTo>
                      <a:pt x="9861" y="22168"/>
                      <a:pt x="9890" y="22182"/>
                      <a:pt x="9918" y="22193"/>
                    </a:cubicBezTo>
                    <a:cubicBezTo>
                      <a:pt x="9980" y="22218"/>
                      <a:pt x="10038" y="22243"/>
                      <a:pt x="10091" y="22265"/>
                    </a:cubicBezTo>
                    <a:cubicBezTo>
                      <a:pt x="10149" y="22290"/>
                      <a:pt x="10203" y="22311"/>
                      <a:pt x="10257" y="22333"/>
                    </a:cubicBezTo>
                    <a:cubicBezTo>
                      <a:pt x="10365" y="22380"/>
                      <a:pt x="10477" y="22416"/>
                      <a:pt x="10592" y="22459"/>
                    </a:cubicBezTo>
                    <a:cubicBezTo>
                      <a:pt x="10650" y="22481"/>
                      <a:pt x="10711" y="22499"/>
                      <a:pt x="10776" y="22517"/>
                    </a:cubicBezTo>
                    <a:cubicBezTo>
                      <a:pt x="10808" y="22528"/>
                      <a:pt x="10841" y="22539"/>
                      <a:pt x="10873" y="22546"/>
                    </a:cubicBezTo>
                    <a:cubicBezTo>
                      <a:pt x="10906" y="22557"/>
                      <a:pt x="10942" y="22564"/>
                      <a:pt x="10978" y="22574"/>
                    </a:cubicBezTo>
                    <a:cubicBezTo>
                      <a:pt x="10999" y="22596"/>
                      <a:pt x="11075" y="22636"/>
                      <a:pt x="11132" y="22672"/>
                    </a:cubicBezTo>
                    <a:cubicBezTo>
                      <a:pt x="11187" y="22704"/>
                      <a:pt x="11223" y="22737"/>
                      <a:pt x="11154" y="22751"/>
                    </a:cubicBezTo>
                    <a:cubicBezTo>
                      <a:pt x="11210" y="22749"/>
                      <a:pt x="11264" y="22738"/>
                      <a:pt x="11339" y="22738"/>
                    </a:cubicBezTo>
                    <a:cubicBezTo>
                      <a:pt x="11386" y="22738"/>
                      <a:pt x="11440" y="22742"/>
                      <a:pt x="11508" y="22755"/>
                    </a:cubicBezTo>
                    <a:cubicBezTo>
                      <a:pt x="11608" y="22813"/>
                      <a:pt x="11607" y="22829"/>
                      <a:pt x="11566" y="22829"/>
                    </a:cubicBezTo>
                    <a:cubicBezTo>
                      <a:pt x="11541" y="22829"/>
                      <a:pt x="11499" y="22823"/>
                      <a:pt x="11457" y="22816"/>
                    </a:cubicBezTo>
                    <a:cubicBezTo>
                      <a:pt x="11415" y="22811"/>
                      <a:pt x="11371" y="22805"/>
                      <a:pt x="11340" y="22805"/>
                    </a:cubicBezTo>
                    <a:cubicBezTo>
                      <a:pt x="11287" y="22805"/>
                      <a:pt x="11268" y="22821"/>
                      <a:pt x="11342" y="22885"/>
                    </a:cubicBezTo>
                    <a:cubicBezTo>
                      <a:pt x="11355" y="22858"/>
                      <a:pt x="11426" y="22849"/>
                      <a:pt x="11521" y="22849"/>
                    </a:cubicBezTo>
                    <a:cubicBezTo>
                      <a:pt x="11555" y="22849"/>
                      <a:pt x="11591" y="22850"/>
                      <a:pt x="11630" y="22852"/>
                    </a:cubicBezTo>
                    <a:cubicBezTo>
                      <a:pt x="11706" y="22852"/>
                      <a:pt x="11789" y="22860"/>
                      <a:pt x="11867" y="22860"/>
                    </a:cubicBezTo>
                    <a:cubicBezTo>
                      <a:pt x="11947" y="22863"/>
                      <a:pt x="12023" y="22863"/>
                      <a:pt x="12088" y="22863"/>
                    </a:cubicBezTo>
                    <a:cubicBezTo>
                      <a:pt x="12058" y="22795"/>
                      <a:pt x="11915" y="22769"/>
                      <a:pt x="11742" y="22751"/>
                    </a:cubicBezTo>
                    <a:cubicBezTo>
                      <a:pt x="11702" y="22747"/>
                      <a:pt x="11655" y="22744"/>
                      <a:pt x="11612" y="22740"/>
                    </a:cubicBezTo>
                    <a:cubicBezTo>
                      <a:pt x="11569" y="22740"/>
                      <a:pt x="11521" y="22737"/>
                      <a:pt x="11478" y="22733"/>
                    </a:cubicBezTo>
                    <a:cubicBezTo>
                      <a:pt x="11392" y="22730"/>
                      <a:pt x="11310" y="22730"/>
                      <a:pt x="11245" y="22726"/>
                    </a:cubicBezTo>
                    <a:cubicBezTo>
                      <a:pt x="11255" y="22668"/>
                      <a:pt x="11320" y="22625"/>
                      <a:pt x="11425" y="22589"/>
                    </a:cubicBezTo>
                    <a:cubicBezTo>
                      <a:pt x="11835" y="22679"/>
                      <a:pt x="12228" y="22744"/>
                      <a:pt x="12599" y="22783"/>
                    </a:cubicBezTo>
                    <a:cubicBezTo>
                      <a:pt x="12728" y="22798"/>
                      <a:pt x="12858" y="22812"/>
                      <a:pt x="12981" y="22820"/>
                    </a:cubicBezTo>
                    <a:cubicBezTo>
                      <a:pt x="13078" y="22827"/>
                      <a:pt x="13172" y="22834"/>
                      <a:pt x="13265" y="22838"/>
                    </a:cubicBezTo>
                    <a:cubicBezTo>
                      <a:pt x="13327" y="22848"/>
                      <a:pt x="13402" y="22855"/>
                      <a:pt x="13488" y="22863"/>
                    </a:cubicBezTo>
                    <a:cubicBezTo>
                      <a:pt x="13571" y="22870"/>
                      <a:pt x="13666" y="22873"/>
                      <a:pt x="13766" y="22873"/>
                    </a:cubicBezTo>
                    <a:cubicBezTo>
                      <a:pt x="13867" y="22873"/>
                      <a:pt x="13972" y="22873"/>
                      <a:pt x="14083" y="22866"/>
                    </a:cubicBezTo>
                    <a:cubicBezTo>
                      <a:pt x="14137" y="22863"/>
                      <a:pt x="14195" y="22863"/>
                      <a:pt x="14249" y="22860"/>
                    </a:cubicBezTo>
                    <a:cubicBezTo>
                      <a:pt x="14306" y="22855"/>
                      <a:pt x="14364" y="22852"/>
                      <a:pt x="14418" y="22848"/>
                    </a:cubicBezTo>
                    <a:cubicBezTo>
                      <a:pt x="14534" y="22841"/>
                      <a:pt x="14649" y="22830"/>
                      <a:pt x="14757" y="22820"/>
                    </a:cubicBezTo>
                    <a:cubicBezTo>
                      <a:pt x="14815" y="22816"/>
                      <a:pt x="14868" y="22812"/>
                      <a:pt x="14923" y="22805"/>
                    </a:cubicBezTo>
                    <a:cubicBezTo>
                      <a:pt x="14977" y="22802"/>
                      <a:pt x="15031" y="22795"/>
                      <a:pt x="15081" y="22790"/>
                    </a:cubicBezTo>
                    <a:cubicBezTo>
                      <a:pt x="15186" y="22783"/>
                      <a:pt x="15279" y="22773"/>
                      <a:pt x="15369" y="22769"/>
                    </a:cubicBezTo>
                    <a:cubicBezTo>
                      <a:pt x="15452" y="22730"/>
                      <a:pt x="15575" y="22679"/>
                      <a:pt x="15603" y="22643"/>
                    </a:cubicBezTo>
                    <a:cubicBezTo>
                      <a:pt x="16353" y="22488"/>
                      <a:pt x="17120" y="22247"/>
                      <a:pt x="17866" y="21912"/>
                    </a:cubicBezTo>
                    <a:cubicBezTo>
                      <a:pt x="17866" y="21926"/>
                      <a:pt x="17873" y="21940"/>
                      <a:pt x="17888" y="21952"/>
                    </a:cubicBezTo>
                    <a:cubicBezTo>
                      <a:pt x="17974" y="21894"/>
                      <a:pt x="18061" y="21839"/>
                      <a:pt x="18144" y="21782"/>
                    </a:cubicBezTo>
                    <a:cubicBezTo>
                      <a:pt x="18157" y="21774"/>
                      <a:pt x="18169" y="21771"/>
                      <a:pt x="18179" y="21764"/>
                    </a:cubicBezTo>
                    <a:lnTo>
                      <a:pt x="18179" y="21764"/>
                    </a:lnTo>
                    <a:cubicBezTo>
                      <a:pt x="18179" y="21786"/>
                      <a:pt x="18125" y="21843"/>
                      <a:pt x="18168" y="21843"/>
                    </a:cubicBezTo>
                    <a:cubicBezTo>
                      <a:pt x="18174" y="21843"/>
                      <a:pt x="18183" y="21842"/>
                      <a:pt x="18194" y="21839"/>
                    </a:cubicBezTo>
                    <a:cubicBezTo>
                      <a:pt x="18187" y="21811"/>
                      <a:pt x="18215" y="21768"/>
                      <a:pt x="18266" y="21721"/>
                    </a:cubicBezTo>
                    <a:cubicBezTo>
                      <a:pt x="18309" y="21703"/>
                      <a:pt x="18349" y="21681"/>
                      <a:pt x="18388" y="21659"/>
                    </a:cubicBezTo>
                    <a:cubicBezTo>
                      <a:pt x="18392" y="21659"/>
                      <a:pt x="18395" y="21656"/>
                      <a:pt x="18403" y="21653"/>
                    </a:cubicBezTo>
                    <a:lnTo>
                      <a:pt x="18413" y="21659"/>
                    </a:lnTo>
                    <a:lnTo>
                      <a:pt x="18410" y="21649"/>
                    </a:lnTo>
                    <a:cubicBezTo>
                      <a:pt x="18435" y="21634"/>
                      <a:pt x="18460" y="21623"/>
                      <a:pt x="18486" y="21609"/>
                    </a:cubicBezTo>
                    <a:lnTo>
                      <a:pt x="18572" y="21659"/>
                    </a:lnTo>
                    <a:lnTo>
                      <a:pt x="18598" y="21588"/>
                    </a:lnTo>
                    <a:lnTo>
                      <a:pt x="18565" y="21570"/>
                    </a:lnTo>
                    <a:cubicBezTo>
                      <a:pt x="18568" y="21566"/>
                      <a:pt x="18572" y="21563"/>
                      <a:pt x="18579" y="21563"/>
                    </a:cubicBezTo>
                    <a:lnTo>
                      <a:pt x="18604" y="21576"/>
                    </a:lnTo>
                    <a:lnTo>
                      <a:pt x="18616" y="21541"/>
                    </a:lnTo>
                    <a:cubicBezTo>
                      <a:pt x="18626" y="21533"/>
                      <a:pt x="18637" y="21530"/>
                      <a:pt x="18648" y="21523"/>
                    </a:cubicBezTo>
                    <a:lnTo>
                      <a:pt x="18724" y="21570"/>
                    </a:lnTo>
                    <a:lnTo>
                      <a:pt x="18731" y="21598"/>
                    </a:lnTo>
                    <a:lnTo>
                      <a:pt x="18734" y="21576"/>
                    </a:lnTo>
                    <a:lnTo>
                      <a:pt x="18875" y="21659"/>
                    </a:lnTo>
                    <a:lnTo>
                      <a:pt x="18871" y="21653"/>
                    </a:lnTo>
                    <a:lnTo>
                      <a:pt x="18734" y="21570"/>
                    </a:lnTo>
                    <a:lnTo>
                      <a:pt x="18756" y="21465"/>
                    </a:lnTo>
                    <a:lnTo>
                      <a:pt x="18756" y="21465"/>
                    </a:lnTo>
                    <a:cubicBezTo>
                      <a:pt x="18752" y="21468"/>
                      <a:pt x="18749" y="21472"/>
                      <a:pt x="18745" y="21476"/>
                    </a:cubicBezTo>
                    <a:cubicBezTo>
                      <a:pt x="18738" y="21480"/>
                      <a:pt x="18731" y="21480"/>
                      <a:pt x="18719" y="21483"/>
                    </a:cubicBezTo>
                    <a:cubicBezTo>
                      <a:pt x="18734" y="21476"/>
                      <a:pt x="18745" y="21468"/>
                      <a:pt x="18756" y="21461"/>
                    </a:cubicBezTo>
                    <a:lnTo>
                      <a:pt x="18756" y="21465"/>
                    </a:lnTo>
                    <a:cubicBezTo>
                      <a:pt x="18759" y="21461"/>
                      <a:pt x="18759" y="21461"/>
                      <a:pt x="18763" y="21458"/>
                    </a:cubicBezTo>
                    <a:cubicBezTo>
                      <a:pt x="18770" y="21455"/>
                      <a:pt x="18777" y="21450"/>
                      <a:pt x="18789" y="21447"/>
                    </a:cubicBezTo>
                    <a:lnTo>
                      <a:pt x="18864" y="21616"/>
                    </a:lnTo>
                    <a:lnTo>
                      <a:pt x="18832" y="21418"/>
                    </a:lnTo>
                    <a:cubicBezTo>
                      <a:pt x="18929" y="21364"/>
                      <a:pt x="19022" y="21307"/>
                      <a:pt x="19120" y="21249"/>
                    </a:cubicBezTo>
                    <a:cubicBezTo>
                      <a:pt x="19130" y="21245"/>
                      <a:pt x="19148" y="21238"/>
                      <a:pt x="19170" y="21227"/>
                    </a:cubicBezTo>
                    <a:cubicBezTo>
                      <a:pt x="19188" y="21206"/>
                      <a:pt x="19210" y="21191"/>
                      <a:pt x="19231" y="21177"/>
                    </a:cubicBezTo>
                    <a:cubicBezTo>
                      <a:pt x="20795" y="20190"/>
                      <a:pt x="22171" y="18745"/>
                      <a:pt x="22986" y="16803"/>
                    </a:cubicBezTo>
                    <a:lnTo>
                      <a:pt x="22986" y="16803"/>
                    </a:lnTo>
                    <a:lnTo>
                      <a:pt x="18388" y="17607"/>
                    </a:lnTo>
                    <a:lnTo>
                      <a:pt x="18388" y="16868"/>
                    </a:lnTo>
                    <a:cubicBezTo>
                      <a:pt x="18462" y="16744"/>
                      <a:pt x="18539" y="16614"/>
                      <a:pt x="18619" y="16614"/>
                    </a:cubicBezTo>
                    <a:cubicBezTo>
                      <a:pt x="18625" y="16614"/>
                      <a:pt x="18631" y="16615"/>
                      <a:pt x="18637" y="16616"/>
                    </a:cubicBezTo>
                    <a:cubicBezTo>
                      <a:pt x="18594" y="16530"/>
                      <a:pt x="18590" y="16425"/>
                      <a:pt x="18601" y="16313"/>
                    </a:cubicBezTo>
                    <a:cubicBezTo>
                      <a:pt x="18608" y="16274"/>
                      <a:pt x="18611" y="16230"/>
                      <a:pt x="18641" y="16194"/>
                    </a:cubicBezTo>
                    <a:cubicBezTo>
                      <a:pt x="18662" y="16166"/>
                      <a:pt x="18698" y="16101"/>
                      <a:pt x="18731" y="16043"/>
                    </a:cubicBezTo>
                    <a:cubicBezTo>
                      <a:pt x="18860" y="15809"/>
                      <a:pt x="18987" y="15539"/>
                      <a:pt x="18947" y="15225"/>
                    </a:cubicBezTo>
                    <a:cubicBezTo>
                      <a:pt x="18961" y="15202"/>
                      <a:pt x="18971" y="15193"/>
                      <a:pt x="18978" y="15193"/>
                    </a:cubicBezTo>
                    <a:cubicBezTo>
                      <a:pt x="19002" y="15193"/>
                      <a:pt x="18992" y="15302"/>
                      <a:pt x="19021" y="15302"/>
                    </a:cubicBezTo>
                    <a:cubicBezTo>
                      <a:pt x="19025" y="15302"/>
                      <a:pt x="19030" y="15300"/>
                      <a:pt x="19037" y="15294"/>
                    </a:cubicBezTo>
                    <a:cubicBezTo>
                      <a:pt x="18997" y="15128"/>
                      <a:pt x="19030" y="14952"/>
                      <a:pt x="19145" y="14638"/>
                    </a:cubicBezTo>
                    <a:lnTo>
                      <a:pt x="19156" y="14681"/>
                    </a:lnTo>
                    <a:cubicBezTo>
                      <a:pt x="19256" y="14227"/>
                      <a:pt x="19343" y="13903"/>
                      <a:pt x="19433" y="13568"/>
                    </a:cubicBezTo>
                    <a:cubicBezTo>
                      <a:pt x="19527" y="13229"/>
                      <a:pt x="19624" y="12880"/>
                      <a:pt x="19722" y="12358"/>
                    </a:cubicBezTo>
                    <a:lnTo>
                      <a:pt x="19722" y="12358"/>
                    </a:lnTo>
                    <a:lnTo>
                      <a:pt x="19617" y="12423"/>
                    </a:lnTo>
                    <a:cubicBezTo>
                      <a:pt x="19627" y="12368"/>
                      <a:pt x="19639" y="12325"/>
                      <a:pt x="19649" y="12285"/>
                    </a:cubicBezTo>
                    <a:cubicBezTo>
                      <a:pt x="19660" y="12250"/>
                      <a:pt x="19671" y="12220"/>
                      <a:pt x="19678" y="12195"/>
                    </a:cubicBezTo>
                    <a:cubicBezTo>
                      <a:pt x="19696" y="12142"/>
                      <a:pt x="19714" y="12105"/>
                      <a:pt x="19732" y="12055"/>
                    </a:cubicBezTo>
                    <a:cubicBezTo>
                      <a:pt x="19718" y="12018"/>
                      <a:pt x="19706" y="12003"/>
                      <a:pt x="19695" y="12003"/>
                    </a:cubicBezTo>
                    <a:cubicBezTo>
                      <a:pt x="19667" y="12003"/>
                      <a:pt x="19650" y="12119"/>
                      <a:pt x="19632" y="12235"/>
                    </a:cubicBezTo>
                    <a:cubicBezTo>
                      <a:pt x="19612" y="12354"/>
                      <a:pt x="19591" y="12475"/>
                      <a:pt x="19556" y="12475"/>
                    </a:cubicBezTo>
                    <a:cubicBezTo>
                      <a:pt x="19544" y="12475"/>
                      <a:pt x="19531" y="12461"/>
                      <a:pt x="19516" y="12430"/>
                    </a:cubicBezTo>
                    <a:cubicBezTo>
                      <a:pt x="19545" y="12393"/>
                      <a:pt x="19570" y="12343"/>
                      <a:pt x="19595" y="12282"/>
                    </a:cubicBezTo>
                    <a:cubicBezTo>
                      <a:pt x="19617" y="12220"/>
                      <a:pt x="19635" y="12149"/>
                      <a:pt x="19649" y="12066"/>
                    </a:cubicBezTo>
                    <a:cubicBezTo>
                      <a:pt x="19667" y="11983"/>
                      <a:pt x="19682" y="11893"/>
                      <a:pt x="19692" y="11799"/>
                    </a:cubicBezTo>
                    <a:cubicBezTo>
                      <a:pt x="19703" y="11706"/>
                      <a:pt x="19718" y="11612"/>
                      <a:pt x="19725" y="11515"/>
                    </a:cubicBezTo>
                    <a:cubicBezTo>
                      <a:pt x="19743" y="11320"/>
                      <a:pt x="19765" y="11133"/>
                      <a:pt x="19786" y="10978"/>
                    </a:cubicBezTo>
                    <a:cubicBezTo>
                      <a:pt x="19800" y="10902"/>
                      <a:pt x="19815" y="10833"/>
                      <a:pt x="19837" y="10780"/>
                    </a:cubicBezTo>
                    <a:cubicBezTo>
                      <a:pt x="19855" y="10722"/>
                      <a:pt x="19876" y="10682"/>
                      <a:pt x="19905" y="10657"/>
                    </a:cubicBezTo>
                    <a:cubicBezTo>
                      <a:pt x="19910" y="10544"/>
                      <a:pt x="19899" y="10514"/>
                      <a:pt x="19883" y="10514"/>
                    </a:cubicBezTo>
                    <a:cubicBezTo>
                      <a:pt x="19866" y="10514"/>
                      <a:pt x="19843" y="10548"/>
                      <a:pt x="19826" y="10548"/>
                    </a:cubicBezTo>
                    <a:cubicBezTo>
                      <a:pt x="19810" y="10548"/>
                      <a:pt x="19800" y="10519"/>
                      <a:pt x="19805" y="10405"/>
                    </a:cubicBezTo>
                    <a:lnTo>
                      <a:pt x="19865" y="10315"/>
                    </a:lnTo>
                    <a:lnTo>
                      <a:pt x="19790" y="10225"/>
                    </a:lnTo>
                    <a:cubicBezTo>
                      <a:pt x="19808" y="9998"/>
                      <a:pt x="19880" y="9879"/>
                      <a:pt x="19930" y="9872"/>
                    </a:cubicBezTo>
                    <a:lnTo>
                      <a:pt x="19930" y="9872"/>
                    </a:lnTo>
                    <a:cubicBezTo>
                      <a:pt x="19923" y="9926"/>
                      <a:pt x="19945" y="10030"/>
                      <a:pt x="19948" y="10092"/>
                    </a:cubicBezTo>
                    <a:cubicBezTo>
                      <a:pt x="19966" y="10016"/>
                      <a:pt x="19973" y="9926"/>
                      <a:pt x="19973" y="9829"/>
                    </a:cubicBezTo>
                    <a:cubicBezTo>
                      <a:pt x="19973" y="9782"/>
                      <a:pt x="19970" y="9735"/>
                      <a:pt x="19970" y="9684"/>
                    </a:cubicBezTo>
                    <a:cubicBezTo>
                      <a:pt x="19966" y="9659"/>
                      <a:pt x="19966" y="9638"/>
                      <a:pt x="19966" y="9613"/>
                    </a:cubicBezTo>
                    <a:cubicBezTo>
                      <a:pt x="19963" y="9588"/>
                      <a:pt x="19959" y="9566"/>
                      <a:pt x="19959" y="9540"/>
                    </a:cubicBezTo>
                    <a:cubicBezTo>
                      <a:pt x="19941" y="9375"/>
                      <a:pt x="19920" y="9230"/>
                      <a:pt x="19920" y="9162"/>
                    </a:cubicBezTo>
                    <a:cubicBezTo>
                      <a:pt x="19920" y="9212"/>
                      <a:pt x="19916" y="9263"/>
                      <a:pt x="19913" y="9310"/>
                    </a:cubicBezTo>
                    <a:lnTo>
                      <a:pt x="19901" y="9483"/>
                    </a:lnTo>
                    <a:cubicBezTo>
                      <a:pt x="19858" y="9000"/>
                      <a:pt x="19818" y="8467"/>
                      <a:pt x="19728" y="7940"/>
                    </a:cubicBezTo>
                    <a:cubicBezTo>
                      <a:pt x="19645" y="7415"/>
                      <a:pt x="19509" y="6896"/>
                      <a:pt x="19311" y="6467"/>
                    </a:cubicBezTo>
                    <a:cubicBezTo>
                      <a:pt x="19303" y="6492"/>
                      <a:pt x="19296" y="6522"/>
                      <a:pt x="19289" y="6547"/>
                    </a:cubicBezTo>
                    <a:cubicBezTo>
                      <a:pt x="19217" y="6384"/>
                      <a:pt x="19166" y="6269"/>
                      <a:pt x="19138" y="6176"/>
                    </a:cubicBezTo>
                    <a:cubicBezTo>
                      <a:pt x="19105" y="6081"/>
                      <a:pt x="19080" y="6013"/>
                      <a:pt x="19062" y="5938"/>
                    </a:cubicBezTo>
                    <a:cubicBezTo>
                      <a:pt x="19055" y="5902"/>
                      <a:pt x="19044" y="5865"/>
                      <a:pt x="19033" y="5822"/>
                    </a:cubicBezTo>
                    <a:cubicBezTo>
                      <a:pt x="19026" y="5800"/>
                      <a:pt x="19022" y="5779"/>
                      <a:pt x="19015" y="5757"/>
                    </a:cubicBezTo>
                    <a:cubicBezTo>
                      <a:pt x="19008" y="5736"/>
                      <a:pt x="18997" y="5711"/>
                      <a:pt x="18987" y="5685"/>
                    </a:cubicBezTo>
                    <a:cubicBezTo>
                      <a:pt x="18968" y="5635"/>
                      <a:pt x="18947" y="5577"/>
                      <a:pt x="18914" y="5513"/>
                    </a:cubicBezTo>
                    <a:cubicBezTo>
                      <a:pt x="18900" y="5481"/>
                      <a:pt x="18885" y="5444"/>
                      <a:pt x="18867" y="5404"/>
                    </a:cubicBezTo>
                    <a:cubicBezTo>
                      <a:pt x="18846" y="5368"/>
                      <a:pt x="18824" y="5329"/>
                      <a:pt x="18799" y="5286"/>
                    </a:cubicBezTo>
                    <a:lnTo>
                      <a:pt x="18799" y="5286"/>
                    </a:lnTo>
                    <a:lnTo>
                      <a:pt x="18824" y="5308"/>
                    </a:lnTo>
                    <a:cubicBezTo>
                      <a:pt x="18759" y="5235"/>
                      <a:pt x="18694" y="5149"/>
                      <a:pt x="18637" y="5052"/>
                    </a:cubicBezTo>
                    <a:lnTo>
                      <a:pt x="18547" y="4907"/>
                    </a:lnTo>
                    <a:cubicBezTo>
                      <a:pt x="18529" y="4879"/>
                      <a:pt x="18515" y="4849"/>
                      <a:pt x="18496" y="4821"/>
                    </a:cubicBezTo>
                    <a:lnTo>
                      <a:pt x="18496" y="4821"/>
                    </a:lnTo>
                    <a:cubicBezTo>
                      <a:pt x="18514" y="4839"/>
                      <a:pt x="18526" y="4846"/>
                      <a:pt x="18534" y="4846"/>
                    </a:cubicBezTo>
                    <a:cubicBezTo>
                      <a:pt x="18556" y="4846"/>
                      <a:pt x="18539" y="4778"/>
                      <a:pt x="18525" y="4713"/>
                    </a:cubicBezTo>
                    <a:cubicBezTo>
                      <a:pt x="18510" y="4655"/>
                      <a:pt x="18496" y="4598"/>
                      <a:pt x="18517" y="4598"/>
                    </a:cubicBezTo>
                    <a:cubicBezTo>
                      <a:pt x="18527" y="4598"/>
                      <a:pt x="18545" y="4611"/>
                      <a:pt x="18576" y="4644"/>
                    </a:cubicBezTo>
                    <a:cubicBezTo>
                      <a:pt x="18457" y="4486"/>
                      <a:pt x="18374" y="4392"/>
                      <a:pt x="18320" y="4331"/>
                    </a:cubicBezTo>
                    <a:cubicBezTo>
                      <a:pt x="18262" y="4270"/>
                      <a:pt x="18230" y="4244"/>
                      <a:pt x="18201" y="4227"/>
                    </a:cubicBezTo>
                    <a:cubicBezTo>
                      <a:pt x="18172" y="4209"/>
                      <a:pt x="18147" y="4197"/>
                      <a:pt x="18100" y="4172"/>
                    </a:cubicBezTo>
                    <a:lnTo>
                      <a:pt x="18093" y="4172"/>
                    </a:lnTo>
                    <a:lnTo>
                      <a:pt x="18003" y="4028"/>
                    </a:lnTo>
                    <a:lnTo>
                      <a:pt x="18003" y="4028"/>
                    </a:lnTo>
                    <a:lnTo>
                      <a:pt x="18014" y="4140"/>
                    </a:lnTo>
                    <a:cubicBezTo>
                      <a:pt x="17989" y="4126"/>
                      <a:pt x="17956" y="4111"/>
                      <a:pt x="17920" y="4086"/>
                    </a:cubicBezTo>
                    <a:cubicBezTo>
                      <a:pt x="17927" y="4057"/>
                      <a:pt x="17934" y="4028"/>
                      <a:pt x="17946" y="4003"/>
                    </a:cubicBezTo>
                    <a:cubicBezTo>
                      <a:pt x="17884" y="3971"/>
                      <a:pt x="17833" y="3949"/>
                      <a:pt x="17780" y="3913"/>
                    </a:cubicBezTo>
                    <a:cubicBezTo>
                      <a:pt x="17725" y="3877"/>
                      <a:pt x="17668" y="3827"/>
                      <a:pt x="17570" y="3737"/>
                    </a:cubicBezTo>
                    <a:cubicBezTo>
                      <a:pt x="17567" y="3733"/>
                      <a:pt x="17563" y="3730"/>
                      <a:pt x="17560" y="3725"/>
                    </a:cubicBezTo>
                    <a:cubicBezTo>
                      <a:pt x="17560" y="3725"/>
                      <a:pt x="17557" y="3725"/>
                      <a:pt x="17557" y="3722"/>
                    </a:cubicBezTo>
                    <a:lnTo>
                      <a:pt x="17552" y="3718"/>
                    </a:lnTo>
                    <a:cubicBezTo>
                      <a:pt x="17563" y="3712"/>
                      <a:pt x="17570" y="3704"/>
                      <a:pt x="17582" y="3700"/>
                    </a:cubicBezTo>
                    <a:lnTo>
                      <a:pt x="17582" y="3700"/>
                    </a:lnTo>
                    <a:cubicBezTo>
                      <a:pt x="17574" y="3708"/>
                      <a:pt x="17567" y="3715"/>
                      <a:pt x="17567" y="3722"/>
                    </a:cubicBezTo>
                    <a:lnTo>
                      <a:pt x="17570" y="3725"/>
                    </a:lnTo>
                    <a:cubicBezTo>
                      <a:pt x="17574" y="3730"/>
                      <a:pt x="17578" y="3730"/>
                      <a:pt x="17582" y="3733"/>
                    </a:cubicBezTo>
                    <a:cubicBezTo>
                      <a:pt x="17585" y="3733"/>
                      <a:pt x="17589" y="3737"/>
                      <a:pt x="17595" y="3740"/>
                    </a:cubicBezTo>
                    <a:cubicBezTo>
                      <a:pt x="17620" y="3754"/>
                      <a:pt x="17635" y="3759"/>
                      <a:pt x="17646" y="3759"/>
                    </a:cubicBezTo>
                    <a:cubicBezTo>
                      <a:pt x="17655" y="3759"/>
                      <a:pt x="17662" y="3756"/>
                      <a:pt x="17668" y="3751"/>
                    </a:cubicBezTo>
                    <a:cubicBezTo>
                      <a:pt x="17672" y="3751"/>
                      <a:pt x="17672" y="3747"/>
                      <a:pt x="17675" y="3744"/>
                    </a:cubicBezTo>
                    <a:lnTo>
                      <a:pt x="17678" y="3744"/>
                    </a:lnTo>
                    <a:lnTo>
                      <a:pt x="17686" y="3740"/>
                    </a:lnTo>
                    <a:lnTo>
                      <a:pt x="17704" y="3740"/>
                    </a:lnTo>
                    <a:cubicBezTo>
                      <a:pt x="17725" y="3737"/>
                      <a:pt x="17747" y="3737"/>
                      <a:pt x="17765" y="3737"/>
                    </a:cubicBezTo>
                    <a:cubicBezTo>
                      <a:pt x="17783" y="3737"/>
                      <a:pt x="17798" y="3740"/>
                      <a:pt x="17805" y="3747"/>
                    </a:cubicBezTo>
                    <a:cubicBezTo>
                      <a:pt x="17812" y="3751"/>
                      <a:pt x="17812" y="3755"/>
                      <a:pt x="17816" y="3762"/>
                    </a:cubicBezTo>
                    <a:lnTo>
                      <a:pt x="17816" y="3769"/>
                    </a:lnTo>
                    <a:cubicBezTo>
                      <a:pt x="17823" y="3773"/>
                      <a:pt x="17833" y="3780"/>
                      <a:pt x="17841" y="3783"/>
                    </a:cubicBezTo>
                    <a:cubicBezTo>
                      <a:pt x="17844" y="3787"/>
                      <a:pt x="17855" y="3790"/>
                      <a:pt x="17866" y="3798"/>
                    </a:cubicBezTo>
                    <a:lnTo>
                      <a:pt x="17866" y="3787"/>
                    </a:lnTo>
                    <a:cubicBezTo>
                      <a:pt x="17866" y="3783"/>
                      <a:pt x="17863" y="3780"/>
                      <a:pt x="17863" y="3776"/>
                    </a:cubicBezTo>
                    <a:lnTo>
                      <a:pt x="17884" y="3773"/>
                    </a:lnTo>
                    <a:cubicBezTo>
                      <a:pt x="17895" y="3769"/>
                      <a:pt x="17909" y="3765"/>
                      <a:pt x="17920" y="3762"/>
                    </a:cubicBezTo>
                    <a:cubicBezTo>
                      <a:pt x="17941" y="3755"/>
                      <a:pt x="17963" y="3747"/>
                      <a:pt x="17981" y="3740"/>
                    </a:cubicBezTo>
                    <a:cubicBezTo>
                      <a:pt x="18021" y="3725"/>
                      <a:pt x="18049" y="3712"/>
                      <a:pt x="18079" y="3697"/>
                    </a:cubicBezTo>
                    <a:cubicBezTo>
                      <a:pt x="18132" y="3668"/>
                      <a:pt x="18169" y="3639"/>
                      <a:pt x="18208" y="3603"/>
                    </a:cubicBezTo>
                    <a:cubicBezTo>
                      <a:pt x="18227" y="3585"/>
                      <a:pt x="18244" y="3571"/>
                      <a:pt x="18262" y="3552"/>
                    </a:cubicBezTo>
                    <a:cubicBezTo>
                      <a:pt x="18266" y="3549"/>
                      <a:pt x="18270" y="3546"/>
                      <a:pt x="18273" y="3542"/>
                    </a:cubicBezTo>
                    <a:lnTo>
                      <a:pt x="18280" y="3535"/>
                    </a:lnTo>
                    <a:cubicBezTo>
                      <a:pt x="18284" y="3531"/>
                      <a:pt x="18291" y="3527"/>
                      <a:pt x="18295" y="3524"/>
                    </a:cubicBezTo>
                    <a:cubicBezTo>
                      <a:pt x="18313" y="3514"/>
                      <a:pt x="18330" y="3499"/>
                      <a:pt x="18345" y="3488"/>
                    </a:cubicBezTo>
                    <a:cubicBezTo>
                      <a:pt x="18417" y="3437"/>
                      <a:pt x="18482" y="3394"/>
                      <a:pt x="18551" y="3366"/>
                    </a:cubicBezTo>
                    <a:lnTo>
                      <a:pt x="18551" y="3362"/>
                    </a:lnTo>
                    <a:cubicBezTo>
                      <a:pt x="18621" y="3331"/>
                      <a:pt x="18693" y="3313"/>
                      <a:pt x="18773" y="3313"/>
                    </a:cubicBezTo>
                    <a:cubicBezTo>
                      <a:pt x="18787" y="3313"/>
                      <a:pt x="18800" y="3314"/>
                      <a:pt x="18814" y="3315"/>
                    </a:cubicBezTo>
                    <a:cubicBezTo>
                      <a:pt x="18864" y="3230"/>
                      <a:pt x="18855" y="3199"/>
                      <a:pt x="18810" y="3199"/>
                    </a:cubicBezTo>
                    <a:cubicBezTo>
                      <a:pt x="18808" y="3199"/>
                      <a:pt x="18805" y="3199"/>
                      <a:pt x="18802" y="3200"/>
                    </a:cubicBezTo>
                    <a:lnTo>
                      <a:pt x="18810" y="2998"/>
                    </a:lnTo>
                    <a:cubicBezTo>
                      <a:pt x="18842" y="2987"/>
                      <a:pt x="18879" y="2980"/>
                      <a:pt x="18914" y="2977"/>
                    </a:cubicBezTo>
                    <a:lnTo>
                      <a:pt x="19181" y="2940"/>
                    </a:lnTo>
                    <a:lnTo>
                      <a:pt x="18911" y="2671"/>
                    </a:lnTo>
                    <a:cubicBezTo>
                      <a:pt x="18882" y="2641"/>
                      <a:pt x="18860" y="2616"/>
                      <a:pt x="18832" y="2588"/>
                    </a:cubicBezTo>
                    <a:cubicBezTo>
                      <a:pt x="18806" y="2558"/>
                      <a:pt x="18777" y="2530"/>
                      <a:pt x="18745" y="2498"/>
                    </a:cubicBezTo>
                    <a:cubicBezTo>
                      <a:pt x="18684" y="2436"/>
                      <a:pt x="18608" y="2375"/>
                      <a:pt x="18508" y="2313"/>
                    </a:cubicBezTo>
                    <a:lnTo>
                      <a:pt x="18154" y="2101"/>
                    </a:lnTo>
                    <a:lnTo>
                      <a:pt x="18147" y="2130"/>
                    </a:lnTo>
                    <a:cubicBezTo>
                      <a:pt x="18136" y="2126"/>
                      <a:pt x="18129" y="2122"/>
                      <a:pt x="18119" y="2119"/>
                    </a:cubicBezTo>
                    <a:lnTo>
                      <a:pt x="18093" y="2115"/>
                    </a:lnTo>
                    <a:lnTo>
                      <a:pt x="18086" y="2112"/>
                    </a:lnTo>
                    <a:lnTo>
                      <a:pt x="18082" y="2112"/>
                    </a:lnTo>
                    <a:cubicBezTo>
                      <a:pt x="18054" y="2109"/>
                      <a:pt x="18024" y="2109"/>
                      <a:pt x="17992" y="2109"/>
                    </a:cubicBezTo>
                    <a:cubicBezTo>
                      <a:pt x="17959" y="2104"/>
                      <a:pt x="17924" y="2104"/>
                      <a:pt x="17891" y="2097"/>
                    </a:cubicBezTo>
                    <a:cubicBezTo>
                      <a:pt x="17863" y="2090"/>
                      <a:pt x="17833" y="2076"/>
                      <a:pt x="17819" y="2054"/>
                    </a:cubicBezTo>
                    <a:cubicBezTo>
                      <a:pt x="17773" y="2076"/>
                      <a:pt x="17729" y="2083"/>
                      <a:pt x="17700" y="2087"/>
                    </a:cubicBezTo>
                    <a:cubicBezTo>
                      <a:pt x="17668" y="2087"/>
                      <a:pt x="17643" y="2087"/>
                      <a:pt x="17621" y="2083"/>
                    </a:cubicBezTo>
                    <a:cubicBezTo>
                      <a:pt x="17614" y="2082"/>
                      <a:pt x="17606" y="2082"/>
                      <a:pt x="17598" y="2082"/>
                    </a:cubicBezTo>
                    <a:cubicBezTo>
                      <a:pt x="17557" y="2082"/>
                      <a:pt x="17508" y="2092"/>
                      <a:pt x="17391" y="2141"/>
                    </a:cubicBezTo>
                    <a:cubicBezTo>
                      <a:pt x="17535" y="2141"/>
                      <a:pt x="17672" y="2147"/>
                      <a:pt x="17798" y="2162"/>
                    </a:cubicBezTo>
                    <a:cubicBezTo>
                      <a:pt x="17747" y="2162"/>
                      <a:pt x="17686" y="2166"/>
                      <a:pt x="17617" y="2173"/>
                    </a:cubicBezTo>
                    <a:cubicBezTo>
                      <a:pt x="17545" y="2180"/>
                      <a:pt x="17466" y="2191"/>
                      <a:pt x="17376" y="2198"/>
                    </a:cubicBezTo>
                    <a:cubicBezTo>
                      <a:pt x="17289" y="2209"/>
                      <a:pt x="17196" y="2212"/>
                      <a:pt x="17103" y="2217"/>
                    </a:cubicBezTo>
                    <a:cubicBezTo>
                      <a:pt x="17055" y="2220"/>
                      <a:pt x="17008" y="2220"/>
                      <a:pt x="16965" y="2220"/>
                    </a:cubicBezTo>
                    <a:cubicBezTo>
                      <a:pt x="16922" y="2220"/>
                      <a:pt x="16879" y="2217"/>
                      <a:pt x="16843" y="2217"/>
                    </a:cubicBezTo>
                    <a:cubicBezTo>
                      <a:pt x="16810" y="2217"/>
                      <a:pt x="16782" y="2209"/>
                      <a:pt x="16760" y="2205"/>
                    </a:cubicBezTo>
                    <a:cubicBezTo>
                      <a:pt x="16822" y="2191"/>
                      <a:pt x="16922" y="2177"/>
                      <a:pt x="17012" y="2159"/>
                    </a:cubicBezTo>
                    <a:cubicBezTo>
                      <a:pt x="17081" y="2147"/>
                      <a:pt x="17146" y="2141"/>
                      <a:pt x="17196" y="2134"/>
                    </a:cubicBezTo>
                    <a:cubicBezTo>
                      <a:pt x="17193" y="2125"/>
                      <a:pt x="17176" y="2121"/>
                      <a:pt x="17151" y="2121"/>
                    </a:cubicBezTo>
                    <a:cubicBezTo>
                      <a:pt x="17143" y="2121"/>
                      <a:pt x="17134" y="2122"/>
                      <a:pt x="17124" y="2122"/>
                    </a:cubicBezTo>
                    <a:cubicBezTo>
                      <a:pt x="17084" y="2126"/>
                      <a:pt x="17038" y="2130"/>
                      <a:pt x="16995" y="2134"/>
                    </a:cubicBezTo>
                    <a:cubicBezTo>
                      <a:pt x="16977" y="2137"/>
                      <a:pt x="16960" y="2138"/>
                      <a:pt x="16948" y="2138"/>
                    </a:cubicBezTo>
                    <a:cubicBezTo>
                      <a:pt x="16933" y="2138"/>
                      <a:pt x="16925" y="2136"/>
                      <a:pt x="16930" y="2130"/>
                    </a:cubicBezTo>
                    <a:cubicBezTo>
                      <a:pt x="17020" y="2104"/>
                      <a:pt x="17095" y="2090"/>
                      <a:pt x="17156" y="2079"/>
                    </a:cubicBezTo>
                    <a:cubicBezTo>
                      <a:pt x="17218" y="2065"/>
                      <a:pt x="17271" y="2061"/>
                      <a:pt x="17322" y="2058"/>
                    </a:cubicBezTo>
                    <a:cubicBezTo>
                      <a:pt x="17356" y="2056"/>
                      <a:pt x="17391" y="2056"/>
                      <a:pt x="17426" y="2056"/>
                    </a:cubicBezTo>
                    <a:cubicBezTo>
                      <a:pt x="17462" y="2056"/>
                      <a:pt x="17499" y="2056"/>
                      <a:pt x="17538" y="2054"/>
                    </a:cubicBezTo>
                    <a:cubicBezTo>
                      <a:pt x="17614" y="2054"/>
                      <a:pt x="17700" y="2051"/>
                      <a:pt x="17787" y="2032"/>
                    </a:cubicBezTo>
                    <a:cubicBezTo>
                      <a:pt x="17787" y="2014"/>
                      <a:pt x="17765" y="2011"/>
                      <a:pt x="17729" y="2011"/>
                    </a:cubicBezTo>
                    <a:cubicBezTo>
                      <a:pt x="17697" y="2014"/>
                      <a:pt x="17646" y="2018"/>
                      <a:pt x="17607" y="2022"/>
                    </a:cubicBezTo>
                    <a:cubicBezTo>
                      <a:pt x="17582" y="2024"/>
                      <a:pt x="17560" y="2026"/>
                      <a:pt x="17547" y="2026"/>
                    </a:cubicBezTo>
                    <a:cubicBezTo>
                      <a:pt x="17538" y="2026"/>
                      <a:pt x="17533" y="2025"/>
                      <a:pt x="17535" y="2022"/>
                    </a:cubicBezTo>
                    <a:cubicBezTo>
                      <a:pt x="17538" y="2016"/>
                      <a:pt x="17564" y="2006"/>
                      <a:pt x="17619" y="1989"/>
                    </a:cubicBezTo>
                    <a:lnTo>
                      <a:pt x="17619" y="1989"/>
                    </a:lnTo>
                    <a:cubicBezTo>
                      <a:pt x="17509" y="2022"/>
                      <a:pt x="17433" y="2033"/>
                      <a:pt x="17384" y="2036"/>
                    </a:cubicBezTo>
                    <a:cubicBezTo>
                      <a:pt x="17364" y="2038"/>
                      <a:pt x="17349" y="2039"/>
                      <a:pt x="17335" y="2039"/>
                    </a:cubicBezTo>
                    <a:cubicBezTo>
                      <a:pt x="17306" y="2039"/>
                      <a:pt x="17288" y="2035"/>
                      <a:pt x="17264" y="2035"/>
                    </a:cubicBezTo>
                    <a:cubicBezTo>
                      <a:pt x="17259" y="2035"/>
                      <a:pt x="17253" y="2035"/>
                      <a:pt x="17246" y="2036"/>
                    </a:cubicBezTo>
                    <a:cubicBezTo>
                      <a:pt x="17232" y="2036"/>
                      <a:pt x="17218" y="2036"/>
                      <a:pt x="17199" y="2039"/>
                    </a:cubicBezTo>
                    <a:lnTo>
                      <a:pt x="17196" y="2039"/>
                    </a:lnTo>
                    <a:cubicBezTo>
                      <a:pt x="17196" y="2036"/>
                      <a:pt x="17199" y="2032"/>
                      <a:pt x="17199" y="2032"/>
                    </a:cubicBezTo>
                    <a:cubicBezTo>
                      <a:pt x="17203" y="2029"/>
                      <a:pt x="17206" y="2026"/>
                      <a:pt x="17206" y="2022"/>
                    </a:cubicBezTo>
                    <a:cubicBezTo>
                      <a:pt x="17214" y="2007"/>
                      <a:pt x="17199" y="1996"/>
                      <a:pt x="17160" y="1989"/>
                    </a:cubicBezTo>
                    <a:lnTo>
                      <a:pt x="17384" y="1946"/>
                    </a:lnTo>
                    <a:cubicBezTo>
                      <a:pt x="17376" y="1943"/>
                      <a:pt x="17358" y="1936"/>
                      <a:pt x="17351" y="1924"/>
                    </a:cubicBezTo>
                    <a:cubicBezTo>
                      <a:pt x="17344" y="1917"/>
                      <a:pt x="17347" y="1899"/>
                      <a:pt x="17376" y="1881"/>
                    </a:cubicBezTo>
                    <a:cubicBezTo>
                      <a:pt x="17413" y="1888"/>
                      <a:pt x="17452" y="1892"/>
                      <a:pt x="17495" y="1892"/>
                    </a:cubicBezTo>
                    <a:cubicBezTo>
                      <a:pt x="17520" y="1892"/>
                      <a:pt x="17546" y="1891"/>
                      <a:pt x="17574" y="1888"/>
                    </a:cubicBezTo>
                    <a:cubicBezTo>
                      <a:pt x="17535" y="1885"/>
                      <a:pt x="17549" y="1866"/>
                      <a:pt x="17582" y="1849"/>
                    </a:cubicBezTo>
                    <a:cubicBezTo>
                      <a:pt x="17610" y="1831"/>
                      <a:pt x="17665" y="1809"/>
                      <a:pt x="17711" y="1791"/>
                    </a:cubicBezTo>
                    <a:cubicBezTo>
                      <a:pt x="17761" y="1773"/>
                      <a:pt x="17808" y="1758"/>
                      <a:pt x="17841" y="1748"/>
                    </a:cubicBezTo>
                    <a:cubicBezTo>
                      <a:pt x="17873" y="1733"/>
                      <a:pt x="17891" y="1723"/>
                      <a:pt x="17895" y="1705"/>
                    </a:cubicBezTo>
                    <a:lnTo>
                      <a:pt x="17895" y="1705"/>
                    </a:lnTo>
                    <a:cubicBezTo>
                      <a:pt x="17851" y="1733"/>
                      <a:pt x="17819" y="1751"/>
                      <a:pt x="17787" y="1758"/>
                    </a:cubicBezTo>
                    <a:cubicBezTo>
                      <a:pt x="17755" y="1766"/>
                      <a:pt x="17725" y="1770"/>
                      <a:pt x="17693" y="1770"/>
                    </a:cubicBezTo>
                    <a:cubicBezTo>
                      <a:pt x="17665" y="1766"/>
                      <a:pt x="17635" y="1763"/>
                      <a:pt x="17600" y="1763"/>
                    </a:cubicBezTo>
                    <a:cubicBezTo>
                      <a:pt x="17563" y="1763"/>
                      <a:pt x="17524" y="1766"/>
                      <a:pt x="17462" y="1788"/>
                    </a:cubicBezTo>
                    <a:cubicBezTo>
                      <a:pt x="17480" y="1755"/>
                      <a:pt x="17509" y="1726"/>
                      <a:pt x="17538" y="1701"/>
                    </a:cubicBezTo>
                    <a:cubicBezTo>
                      <a:pt x="17570" y="1676"/>
                      <a:pt x="17603" y="1658"/>
                      <a:pt x="17639" y="1643"/>
                    </a:cubicBezTo>
                    <a:cubicBezTo>
                      <a:pt x="17704" y="1618"/>
                      <a:pt x="17773" y="1611"/>
                      <a:pt x="17833" y="1611"/>
                    </a:cubicBezTo>
                    <a:cubicBezTo>
                      <a:pt x="17882" y="1611"/>
                      <a:pt x="17929" y="1616"/>
                      <a:pt x="17972" y="1616"/>
                    </a:cubicBezTo>
                    <a:cubicBezTo>
                      <a:pt x="17982" y="1616"/>
                      <a:pt x="17993" y="1616"/>
                      <a:pt x="18003" y="1615"/>
                    </a:cubicBezTo>
                    <a:cubicBezTo>
                      <a:pt x="18014" y="1615"/>
                      <a:pt x="18024" y="1615"/>
                      <a:pt x="18036" y="1611"/>
                    </a:cubicBezTo>
                    <a:cubicBezTo>
                      <a:pt x="18042" y="1611"/>
                      <a:pt x="18046" y="1607"/>
                      <a:pt x="18054" y="1607"/>
                    </a:cubicBezTo>
                    <a:cubicBezTo>
                      <a:pt x="18057" y="1607"/>
                      <a:pt x="18061" y="1607"/>
                      <a:pt x="18061" y="1604"/>
                    </a:cubicBezTo>
                    <a:cubicBezTo>
                      <a:pt x="18061" y="1604"/>
                      <a:pt x="18061" y="1604"/>
                      <a:pt x="18061" y="1604"/>
                    </a:cubicBezTo>
                    <a:cubicBezTo>
                      <a:pt x="18063" y="1604"/>
                      <a:pt x="18069" y="1596"/>
                      <a:pt x="18075" y="1593"/>
                    </a:cubicBezTo>
                    <a:cubicBezTo>
                      <a:pt x="18082" y="1585"/>
                      <a:pt x="18086" y="1579"/>
                      <a:pt x="18093" y="1572"/>
                    </a:cubicBezTo>
                    <a:cubicBezTo>
                      <a:pt x="18179" y="1474"/>
                      <a:pt x="18277" y="1352"/>
                      <a:pt x="18388" y="1211"/>
                    </a:cubicBezTo>
                    <a:lnTo>
                      <a:pt x="18388" y="1211"/>
                    </a:lnTo>
                    <a:cubicBezTo>
                      <a:pt x="18313" y="1301"/>
                      <a:pt x="18197" y="1427"/>
                      <a:pt x="18114" y="1503"/>
                    </a:cubicBezTo>
                    <a:cubicBezTo>
                      <a:pt x="18089" y="1525"/>
                      <a:pt x="18068" y="1542"/>
                      <a:pt x="18049" y="1557"/>
                    </a:cubicBezTo>
                    <a:cubicBezTo>
                      <a:pt x="18046" y="1560"/>
                      <a:pt x="18039" y="1560"/>
                      <a:pt x="18036" y="1564"/>
                    </a:cubicBezTo>
                    <a:lnTo>
                      <a:pt x="18032" y="1564"/>
                    </a:lnTo>
                    <a:cubicBezTo>
                      <a:pt x="18028" y="1560"/>
                      <a:pt x="18024" y="1560"/>
                      <a:pt x="18021" y="1557"/>
                    </a:cubicBezTo>
                    <a:cubicBezTo>
                      <a:pt x="18017" y="1553"/>
                      <a:pt x="18014" y="1547"/>
                      <a:pt x="18014" y="1542"/>
                    </a:cubicBezTo>
                    <a:lnTo>
                      <a:pt x="18014" y="1535"/>
                    </a:lnTo>
                    <a:cubicBezTo>
                      <a:pt x="18017" y="1528"/>
                      <a:pt x="18021" y="1525"/>
                      <a:pt x="18024" y="1517"/>
                    </a:cubicBezTo>
                    <a:cubicBezTo>
                      <a:pt x="18032" y="1503"/>
                      <a:pt x="18042" y="1489"/>
                      <a:pt x="18054" y="1470"/>
                    </a:cubicBezTo>
                    <a:cubicBezTo>
                      <a:pt x="18162" y="1362"/>
                      <a:pt x="18284" y="1236"/>
                      <a:pt x="18400" y="1121"/>
                    </a:cubicBezTo>
                    <a:cubicBezTo>
                      <a:pt x="18518" y="1002"/>
                      <a:pt x="18633" y="887"/>
                      <a:pt x="18716" y="807"/>
                    </a:cubicBezTo>
                    <a:cubicBezTo>
                      <a:pt x="18835" y="664"/>
                      <a:pt x="18907" y="569"/>
                      <a:pt x="18943" y="519"/>
                    </a:cubicBezTo>
                    <a:cubicBezTo>
                      <a:pt x="18937" y="474"/>
                      <a:pt x="18931" y="457"/>
                      <a:pt x="18923" y="457"/>
                    </a:cubicBezTo>
                    <a:cubicBezTo>
                      <a:pt x="18913" y="457"/>
                      <a:pt x="18902" y="492"/>
                      <a:pt x="18889" y="534"/>
                    </a:cubicBezTo>
                    <a:cubicBezTo>
                      <a:pt x="18835" y="584"/>
                      <a:pt x="18777" y="639"/>
                      <a:pt x="18745" y="664"/>
                    </a:cubicBezTo>
                    <a:cubicBezTo>
                      <a:pt x="18735" y="672"/>
                      <a:pt x="18727" y="676"/>
                      <a:pt x="18723" y="676"/>
                    </a:cubicBezTo>
                    <a:cubicBezTo>
                      <a:pt x="18714" y="676"/>
                      <a:pt x="18722" y="655"/>
                      <a:pt x="18759" y="606"/>
                    </a:cubicBezTo>
                    <a:cubicBezTo>
                      <a:pt x="18781" y="588"/>
                      <a:pt x="18802" y="574"/>
                      <a:pt x="18821" y="556"/>
                    </a:cubicBezTo>
                    <a:cubicBezTo>
                      <a:pt x="18828" y="523"/>
                      <a:pt x="18835" y="494"/>
                      <a:pt x="18839" y="469"/>
                    </a:cubicBezTo>
                    <a:cubicBezTo>
                      <a:pt x="18839" y="454"/>
                      <a:pt x="18842" y="444"/>
                      <a:pt x="18842" y="429"/>
                    </a:cubicBezTo>
                    <a:lnTo>
                      <a:pt x="18842" y="426"/>
                    </a:lnTo>
                    <a:lnTo>
                      <a:pt x="18839" y="423"/>
                    </a:lnTo>
                    <a:lnTo>
                      <a:pt x="18839" y="418"/>
                    </a:lnTo>
                    <a:cubicBezTo>
                      <a:pt x="18835" y="415"/>
                      <a:pt x="18832" y="415"/>
                      <a:pt x="18832" y="411"/>
                    </a:cubicBezTo>
                    <a:cubicBezTo>
                      <a:pt x="18810" y="393"/>
                      <a:pt x="18781" y="379"/>
                      <a:pt x="18745" y="365"/>
                    </a:cubicBezTo>
                    <a:cubicBezTo>
                      <a:pt x="18673" y="339"/>
                      <a:pt x="18565" y="321"/>
                      <a:pt x="18464" y="278"/>
                    </a:cubicBezTo>
                    <a:lnTo>
                      <a:pt x="18616" y="206"/>
                    </a:lnTo>
                    <a:cubicBezTo>
                      <a:pt x="18611" y="202"/>
                      <a:pt x="18611" y="199"/>
                      <a:pt x="18608" y="195"/>
                    </a:cubicBezTo>
                    <a:cubicBezTo>
                      <a:pt x="18429" y="156"/>
                      <a:pt x="18305" y="142"/>
                      <a:pt x="18212" y="142"/>
                    </a:cubicBezTo>
                    <a:cubicBezTo>
                      <a:pt x="18099" y="142"/>
                      <a:pt x="18032" y="163"/>
                      <a:pt x="17971" y="185"/>
                    </a:cubicBezTo>
                    <a:cubicBezTo>
                      <a:pt x="17916" y="202"/>
                      <a:pt x="17863" y="220"/>
                      <a:pt x="17783" y="224"/>
                    </a:cubicBezTo>
                    <a:cubicBezTo>
                      <a:pt x="17763" y="226"/>
                      <a:pt x="17742" y="227"/>
                      <a:pt x="17718" y="227"/>
                    </a:cubicBezTo>
                    <a:cubicBezTo>
                      <a:pt x="17694" y="227"/>
                      <a:pt x="17668" y="226"/>
                      <a:pt x="17639" y="224"/>
                    </a:cubicBezTo>
                    <a:cubicBezTo>
                      <a:pt x="17578" y="220"/>
                      <a:pt x="17506" y="213"/>
                      <a:pt x="17416" y="202"/>
                    </a:cubicBezTo>
                    <a:cubicBezTo>
                      <a:pt x="17495" y="185"/>
                      <a:pt x="17582" y="163"/>
                      <a:pt x="17665" y="145"/>
                    </a:cubicBezTo>
                    <a:cubicBezTo>
                      <a:pt x="17708" y="137"/>
                      <a:pt x="17755" y="127"/>
                      <a:pt x="17798" y="120"/>
                    </a:cubicBezTo>
                    <a:lnTo>
                      <a:pt x="17924" y="102"/>
                    </a:lnTo>
                    <a:cubicBezTo>
                      <a:pt x="17896" y="99"/>
                      <a:pt x="17870" y="96"/>
                      <a:pt x="17842" y="96"/>
                    </a:cubicBezTo>
                    <a:cubicBezTo>
                      <a:pt x="17830" y="96"/>
                      <a:pt x="17818" y="97"/>
                      <a:pt x="17805" y="98"/>
                    </a:cubicBezTo>
                    <a:lnTo>
                      <a:pt x="17682" y="98"/>
                    </a:lnTo>
                    <a:lnTo>
                      <a:pt x="17437" y="102"/>
                    </a:lnTo>
                    <a:cubicBezTo>
                      <a:pt x="17506" y="69"/>
                      <a:pt x="17578" y="33"/>
                      <a:pt x="17650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4"/>
              <p:cNvSpPr/>
              <p:nvPr/>
            </p:nvSpPr>
            <p:spPr>
              <a:xfrm>
                <a:off x="8222767" y="2117362"/>
                <a:ext cx="5191" cy="3545"/>
              </a:xfrm>
              <a:custGeom>
                <a:avLst/>
                <a:gdLst/>
                <a:ahLst/>
                <a:cxnLst/>
                <a:rect l="l" t="t" r="r" b="b"/>
                <a:pathLst>
                  <a:path w="123" h="84" extrusionOk="0">
                    <a:moveTo>
                      <a:pt x="7" y="0"/>
                    </a:moveTo>
                    <a:lnTo>
                      <a:pt x="1" y="12"/>
                    </a:lnTo>
                    <a:lnTo>
                      <a:pt x="119" y="83"/>
                    </a:lnTo>
                    <a:lnTo>
                      <a:pt x="122" y="69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B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4"/>
              <p:cNvSpPr/>
              <p:nvPr/>
            </p:nvSpPr>
            <p:spPr>
              <a:xfrm>
                <a:off x="8227916" y="2118290"/>
                <a:ext cx="971" cy="2617"/>
              </a:xfrm>
              <a:custGeom>
                <a:avLst/>
                <a:gdLst/>
                <a:ahLst/>
                <a:cxnLst/>
                <a:rect l="l" t="t" r="r" b="b"/>
                <a:pathLst>
                  <a:path w="23" h="62" extrusionOk="0">
                    <a:moveTo>
                      <a:pt x="12" y="0"/>
                    </a:moveTo>
                    <a:lnTo>
                      <a:pt x="0" y="47"/>
                    </a:lnTo>
                    <a:lnTo>
                      <a:pt x="22" y="6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B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4"/>
              <p:cNvSpPr/>
              <p:nvPr/>
            </p:nvSpPr>
            <p:spPr>
              <a:xfrm>
                <a:off x="8233993" y="2119050"/>
                <a:ext cx="971" cy="1857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lnTo>
                      <a:pt x="8" y="37"/>
                    </a:lnTo>
                    <a:lnTo>
                      <a:pt x="22" y="43"/>
                    </a:lnTo>
                    <a:lnTo>
                      <a:pt x="22" y="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B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4"/>
              <p:cNvSpPr/>
              <p:nvPr/>
            </p:nvSpPr>
            <p:spPr>
              <a:xfrm>
                <a:off x="8279320" y="1632653"/>
                <a:ext cx="506" cy="2026"/>
              </a:xfrm>
              <a:custGeom>
                <a:avLst/>
                <a:gdLst/>
                <a:ahLst/>
                <a:cxnLst/>
                <a:rect l="l" t="t" r="r" b="b"/>
                <a:pathLst>
                  <a:path w="12" h="48" extrusionOk="0">
                    <a:moveTo>
                      <a:pt x="11" y="1"/>
                    </a:moveTo>
                    <a:lnTo>
                      <a:pt x="11" y="1"/>
                    </a:lnTo>
                    <a:cubicBezTo>
                      <a:pt x="8" y="15"/>
                      <a:pt x="4" y="33"/>
                      <a:pt x="1" y="47"/>
                    </a:cubicBezTo>
                    <a:cubicBezTo>
                      <a:pt x="1" y="48"/>
                      <a:pt x="2" y="48"/>
                      <a:pt x="3" y="48"/>
                    </a:cubicBezTo>
                    <a:cubicBezTo>
                      <a:pt x="11" y="48"/>
                      <a:pt x="11" y="27"/>
                      <a:pt x="11" y="1"/>
                    </a:cubicBezTo>
                    <a:close/>
                  </a:path>
                </a:pathLst>
              </a:custGeom>
              <a:solidFill>
                <a:srgbClr val="FFB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4"/>
              <p:cNvSpPr/>
              <p:nvPr/>
            </p:nvSpPr>
            <p:spPr>
              <a:xfrm>
                <a:off x="7839597" y="2136354"/>
                <a:ext cx="1055" cy="928"/>
              </a:xfrm>
              <a:custGeom>
                <a:avLst/>
                <a:gdLst/>
                <a:ahLst/>
                <a:cxnLst/>
                <a:rect l="l" t="t" r="r" b="b"/>
                <a:pathLst>
                  <a:path w="25" h="22" extrusionOk="0">
                    <a:moveTo>
                      <a:pt x="1" y="1"/>
                    </a:moveTo>
                    <a:cubicBezTo>
                      <a:pt x="17" y="15"/>
                      <a:pt x="23" y="21"/>
                      <a:pt x="24" y="21"/>
                    </a:cubicBezTo>
                    <a:cubicBezTo>
                      <a:pt x="24" y="21"/>
                      <a:pt x="19" y="15"/>
                      <a:pt x="11" y="4"/>
                    </a:cubicBezTo>
                    <a:cubicBezTo>
                      <a:pt x="8" y="1"/>
                      <a:pt x="4" y="1"/>
                      <a:pt x="1" y="1"/>
                    </a:cubicBezTo>
                    <a:close/>
                  </a:path>
                </a:pathLst>
              </a:custGeom>
              <a:solidFill>
                <a:srgbClr val="FFB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4"/>
              <p:cNvSpPr/>
              <p:nvPr/>
            </p:nvSpPr>
            <p:spPr>
              <a:xfrm>
                <a:off x="8278560" y="1592517"/>
                <a:ext cx="211" cy="971"/>
              </a:xfrm>
              <a:custGeom>
                <a:avLst/>
                <a:gdLst/>
                <a:ahLst/>
                <a:cxnLst/>
                <a:rect l="l" t="t" r="r" b="b"/>
                <a:pathLst>
                  <a:path w="5" h="23" extrusionOk="0">
                    <a:moveTo>
                      <a:pt x="1" y="22"/>
                    </a:moveTo>
                    <a:cubicBezTo>
                      <a:pt x="1" y="15"/>
                      <a:pt x="1" y="7"/>
                      <a:pt x="4" y="1"/>
                    </a:cubicBezTo>
                    <a:cubicBezTo>
                      <a:pt x="1" y="7"/>
                      <a:pt x="1" y="15"/>
                      <a:pt x="1" y="22"/>
                    </a:cubicBezTo>
                    <a:close/>
                  </a:path>
                </a:pathLst>
              </a:custGeom>
              <a:solidFill>
                <a:srgbClr val="FFB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4"/>
              <p:cNvSpPr/>
              <p:nvPr/>
            </p:nvSpPr>
            <p:spPr>
              <a:xfrm>
                <a:off x="7757679" y="2111580"/>
                <a:ext cx="6415" cy="5824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8" extrusionOk="0">
                    <a:moveTo>
                      <a:pt x="18" y="1"/>
                    </a:moveTo>
                    <a:lnTo>
                      <a:pt x="18" y="1"/>
                    </a:lnTo>
                    <a:cubicBezTo>
                      <a:pt x="0" y="19"/>
                      <a:pt x="25" y="59"/>
                      <a:pt x="151" y="137"/>
                    </a:cubicBezTo>
                    <a:cubicBezTo>
                      <a:pt x="75" y="76"/>
                      <a:pt x="40" y="33"/>
                      <a:pt x="18" y="1"/>
                    </a:cubicBezTo>
                    <a:close/>
                  </a:path>
                </a:pathLst>
              </a:custGeom>
              <a:solidFill>
                <a:srgbClr val="FFB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4"/>
              <p:cNvSpPr/>
              <p:nvPr/>
            </p:nvSpPr>
            <p:spPr>
              <a:xfrm>
                <a:off x="8138359" y="2148719"/>
                <a:ext cx="13421" cy="3039"/>
              </a:xfrm>
              <a:custGeom>
                <a:avLst/>
                <a:gdLst/>
                <a:ahLst/>
                <a:cxnLst/>
                <a:rect l="l" t="t" r="r" b="b"/>
                <a:pathLst>
                  <a:path w="318" h="72" extrusionOk="0">
                    <a:moveTo>
                      <a:pt x="318" y="0"/>
                    </a:moveTo>
                    <a:lnTo>
                      <a:pt x="220" y="7"/>
                    </a:lnTo>
                    <a:lnTo>
                      <a:pt x="1" y="72"/>
                    </a:lnTo>
                    <a:lnTo>
                      <a:pt x="318" y="0"/>
                    </a:lnTo>
                    <a:close/>
                  </a:path>
                </a:pathLst>
              </a:custGeom>
              <a:solidFill>
                <a:srgbClr val="FFB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4"/>
              <p:cNvSpPr/>
              <p:nvPr/>
            </p:nvSpPr>
            <p:spPr>
              <a:xfrm>
                <a:off x="7996680" y="2174970"/>
                <a:ext cx="7175" cy="5233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24" extrusionOk="0">
                    <a:moveTo>
                      <a:pt x="18" y="1"/>
                    </a:moveTo>
                    <a:lnTo>
                      <a:pt x="0" y="123"/>
                    </a:lnTo>
                    <a:cubicBezTo>
                      <a:pt x="58" y="109"/>
                      <a:pt x="115" y="98"/>
                      <a:pt x="170" y="84"/>
                    </a:cubicBezTo>
                    <a:cubicBezTo>
                      <a:pt x="76" y="59"/>
                      <a:pt x="69" y="37"/>
                      <a:pt x="18" y="1"/>
                    </a:cubicBezTo>
                    <a:close/>
                  </a:path>
                </a:pathLst>
              </a:custGeom>
              <a:solidFill>
                <a:srgbClr val="FFB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4"/>
              <p:cNvSpPr/>
              <p:nvPr/>
            </p:nvSpPr>
            <p:spPr>
              <a:xfrm>
                <a:off x="7937510" y="2176067"/>
                <a:ext cx="36127" cy="3376"/>
              </a:xfrm>
              <a:custGeom>
                <a:avLst/>
                <a:gdLst/>
                <a:ahLst/>
                <a:cxnLst/>
                <a:rect l="l" t="t" r="r" b="b"/>
                <a:pathLst>
                  <a:path w="856" h="80" extrusionOk="0">
                    <a:moveTo>
                      <a:pt x="531" y="1"/>
                    </a:moveTo>
                    <a:cubicBezTo>
                      <a:pt x="491" y="29"/>
                      <a:pt x="1" y="22"/>
                      <a:pt x="451" y="79"/>
                    </a:cubicBezTo>
                    <a:cubicBezTo>
                      <a:pt x="494" y="51"/>
                      <a:pt x="855" y="65"/>
                      <a:pt x="531" y="1"/>
                    </a:cubicBezTo>
                    <a:close/>
                  </a:path>
                </a:pathLst>
              </a:custGeom>
              <a:solidFill>
                <a:srgbClr val="FFB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4"/>
              <p:cNvSpPr/>
              <p:nvPr/>
            </p:nvSpPr>
            <p:spPr>
              <a:xfrm>
                <a:off x="7778486" y="1548794"/>
                <a:ext cx="86858" cy="93858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24" extrusionOk="0">
                    <a:moveTo>
                      <a:pt x="1002" y="0"/>
                    </a:moveTo>
                    <a:cubicBezTo>
                      <a:pt x="970" y="0"/>
                      <a:pt x="938" y="2"/>
                      <a:pt x="905" y="6"/>
                    </a:cubicBezTo>
                    <a:cubicBezTo>
                      <a:pt x="375" y="67"/>
                      <a:pt x="1" y="611"/>
                      <a:pt x="72" y="1220"/>
                    </a:cubicBezTo>
                    <a:cubicBezTo>
                      <a:pt x="137" y="1795"/>
                      <a:pt x="567" y="2224"/>
                      <a:pt x="1057" y="2224"/>
                    </a:cubicBezTo>
                    <a:cubicBezTo>
                      <a:pt x="1089" y="2224"/>
                      <a:pt x="1121" y="2222"/>
                      <a:pt x="1153" y="2218"/>
                    </a:cubicBezTo>
                    <a:cubicBezTo>
                      <a:pt x="1683" y="2161"/>
                      <a:pt x="2058" y="1617"/>
                      <a:pt x="1986" y="1004"/>
                    </a:cubicBezTo>
                    <a:cubicBezTo>
                      <a:pt x="1921" y="429"/>
                      <a:pt x="1489" y="0"/>
                      <a:pt x="100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06790F3-D7C1-344C-9E77-41F8857209A2}"/>
              </a:ext>
            </a:extLst>
          </p:cNvPr>
          <p:cNvSpPr/>
          <p:nvPr/>
        </p:nvSpPr>
        <p:spPr>
          <a:xfrm>
            <a:off x="257950" y="2235116"/>
            <a:ext cx="279688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" dirty="0"/>
              <a:t>Снижение частоты частых издевательств вдвое - с 10% до 5%;</a:t>
            </a:r>
          </a:p>
          <a:p>
            <a:pPr marL="342900" indent="-342900">
              <a:buFont typeface="+mj-lt"/>
              <a:buAutoNum type="arabicPeriod"/>
            </a:pPr>
            <a:r>
              <a:rPr lang="ru" dirty="0"/>
              <a:t>Сокращение числа детей, которые запугивают других, с 13% до 3%;</a:t>
            </a:r>
          </a:p>
          <a:p>
            <a:pPr marL="342900" indent="-342900">
              <a:buFont typeface="+mj-lt"/>
              <a:buAutoNum type="arabicPeriod"/>
            </a:pPr>
            <a:r>
              <a:rPr lang="ru" dirty="0"/>
              <a:t>Более 55% детей говорят, что они всегда чувствуют себя в безопасности в школе.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064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5E69E4-6605-5F44-B4A9-226B4DB62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4064" y="2289600"/>
            <a:ext cx="2955872" cy="564300"/>
          </a:xfrm>
        </p:spPr>
        <p:txBody>
          <a:bodyPr/>
          <a:lstStyle/>
          <a:p>
            <a:r>
              <a:rPr lang="ru-RU" sz="3200" dirty="0"/>
              <a:t>Итоговая сводка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59637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9B1C-E2C3-2649-A1D8-CE70EE6AD4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06C83-FC21-064E-8B86-378675EFD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60" y="205426"/>
            <a:ext cx="8105338" cy="419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93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C7038-30E0-4845-9D64-C592D1F81F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87D4EA-B0C0-AF47-BDB6-860B0C2DC6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0D218-D568-234A-9F85-A05E26F3E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584200"/>
            <a:ext cx="39751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70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55A6E-ADF5-3543-A566-61C8579798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20FDA-6FA7-B94B-A6BF-D44047C0DF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789E8A-7B96-FB4A-B725-63E4FB7A9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9" y="0"/>
            <a:ext cx="91196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69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091F2-6005-3143-BADC-EA23426BA0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A3BC8-998A-254B-8893-548182A82F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DB69C-33B3-6E46-A7D7-59596526D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84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03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36646-DE05-7240-9752-DC1D86B85F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6789DA-81ED-F744-B618-3A5136A7D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C98E1-B57F-E24D-82C4-B3B3DEEF5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600" y="-909052"/>
            <a:ext cx="3328800" cy="71697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A1310A-72FA-C14D-BB74-6CC0E90937F2}"/>
              </a:ext>
            </a:extLst>
          </p:cNvPr>
          <p:cNvSpPr/>
          <p:nvPr/>
        </p:nvSpPr>
        <p:spPr>
          <a:xfrm>
            <a:off x="3540642" y="2990424"/>
            <a:ext cx="2062716" cy="353078"/>
          </a:xfrm>
          <a:prstGeom prst="rect">
            <a:avLst/>
          </a:prstGeom>
          <a:solidFill>
            <a:srgbClr val="FEFFFF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7870C9-A15B-A044-BD8F-E95E79820E07}"/>
              </a:ext>
            </a:extLst>
          </p:cNvPr>
          <p:cNvSpPr/>
          <p:nvPr/>
        </p:nvSpPr>
        <p:spPr>
          <a:xfrm>
            <a:off x="5702523" y="316721"/>
            <a:ext cx="294240" cy="18301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C82CC8-8438-8C49-906F-C6C00F95D010}"/>
              </a:ext>
            </a:extLst>
          </p:cNvPr>
          <p:cNvSpPr/>
          <p:nvPr/>
        </p:nvSpPr>
        <p:spPr>
          <a:xfrm>
            <a:off x="3179135" y="146653"/>
            <a:ext cx="1125926" cy="176539"/>
          </a:xfrm>
          <a:prstGeom prst="rect">
            <a:avLst/>
          </a:prstGeom>
          <a:solidFill>
            <a:srgbClr val="FAF8F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55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1"/>
          <p:cNvSpPr txBox="1">
            <a:spLocks noGrp="1"/>
          </p:cNvSpPr>
          <p:nvPr>
            <p:ph type="subTitle" idx="4294967295"/>
          </p:nvPr>
        </p:nvSpPr>
        <p:spPr>
          <a:xfrm>
            <a:off x="1101000" y="4172850"/>
            <a:ext cx="4179900" cy="5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If you want to modify this graph, click on it, follow the link, change the data and replace the graph with the new one</a:t>
            </a:r>
            <a:endParaRPr sz="900"/>
          </a:p>
        </p:txBody>
      </p:sp>
      <p:sp>
        <p:nvSpPr>
          <p:cNvPr id="795" name="Google Shape;795;p31"/>
          <p:cNvSpPr txBox="1">
            <a:spLocks noGrp="1"/>
          </p:cNvSpPr>
          <p:nvPr>
            <p:ph type="ctrTitle"/>
          </p:nvPr>
        </p:nvSpPr>
        <p:spPr>
          <a:xfrm>
            <a:off x="2124375" y="366575"/>
            <a:ext cx="48954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pic>
        <p:nvPicPr>
          <p:cNvPr id="796" name="Google Shape;796;p31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928" y="1465175"/>
            <a:ext cx="4408044" cy="27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31"/>
          <p:cNvSpPr/>
          <p:nvPr/>
        </p:nvSpPr>
        <p:spPr>
          <a:xfrm rot="262049">
            <a:off x="6124769" y="1778486"/>
            <a:ext cx="411687" cy="524569"/>
          </a:xfrm>
          <a:custGeom>
            <a:avLst/>
            <a:gdLst/>
            <a:ahLst/>
            <a:cxnLst/>
            <a:rect l="l" t="t" r="r" b="b"/>
            <a:pathLst>
              <a:path w="15814" h="20152" extrusionOk="0">
                <a:moveTo>
                  <a:pt x="6161" y="2112"/>
                </a:moveTo>
                <a:lnTo>
                  <a:pt x="6161" y="2112"/>
                </a:lnTo>
                <a:cubicBezTo>
                  <a:pt x="6211" y="2195"/>
                  <a:pt x="6316" y="2357"/>
                  <a:pt x="6309" y="2436"/>
                </a:cubicBezTo>
                <a:cubicBezTo>
                  <a:pt x="6211" y="2357"/>
                  <a:pt x="6211" y="2270"/>
                  <a:pt x="6161" y="2112"/>
                </a:cubicBezTo>
                <a:close/>
                <a:moveTo>
                  <a:pt x="5221" y="5170"/>
                </a:moveTo>
                <a:lnTo>
                  <a:pt x="5221" y="5170"/>
                </a:lnTo>
                <a:cubicBezTo>
                  <a:pt x="5239" y="5188"/>
                  <a:pt x="5257" y="5207"/>
                  <a:pt x="5275" y="5225"/>
                </a:cubicBezTo>
                <a:cubicBezTo>
                  <a:pt x="5311" y="5300"/>
                  <a:pt x="5351" y="5376"/>
                  <a:pt x="5386" y="5451"/>
                </a:cubicBezTo>
                <a:cubicBezTo>
                  <a:pt x="5385" y="5452"/>
                  <a:pt x="5384" y="5452"/>
                  <a:pt x="5382" y="5452"/>
                </a:cubicBezTo>
                <a:cubicBezTo>
                  <a:pt x="5360" y="5452"/>
                  <a:pt x="5311" y="5407"/>
                  <a:pt x="5260" y="5354"/>
                </a:cubicBezTo>
                <a:cubicBezTo>
                  <a:pt x="5246" y="5293"/>
                  <a:pt x="5232" y="5232"/>
                  <a:pt x="5221" y="5170"/>
                </a:cubicBezTo>
                <a:close/>
                <a:moveTo>
                  <a:pt x="5303" y="5516"/>
                </a:moveTo>
                <a:cubicBezTo>
                  <a:pt x="5343" y="5592"/>
                  <a:pt x="5386" y="5682"/>
                  <a:pt x="5423" y="5787"/>
                </a:cubicBezTo>
                <a:cubicBezTo>
                  <a:pt x="5376" y="5732"/>
                  <a:pt x="5336" y="5632"/>
                  <a:pt x="5303" y="5516"/>
                </a:cubicBezTo>
                <a:close/>
                <a:moveTo>
                  <a:pt x="5707" y="6500"/>
                </a:moveTo>
                <a:lnTo>
                  <a:pt x="5707" y="6500"/>
                </a:lnTo>
                <a:cubicBezTo>
                  <a:pt x="5708" y="6503"/>
                  <a:pt x="5710" y="6506"/>
                  <a:pt x="5711" y="6509"/>
                </a:cubicBezTo>
                <a:lnTo>
                  <a:pt x="5711" y="6509"/>
                </a:lnTo>
                <a:cubicBezTo>
                  <a:pt x="5710" y="6506"/>
                  <a:pt x="5708" y="6503"/>
                  <a:pt x="5707" y="6500"/>
                </a:cubicBezTo>
                <a:close/>
                <a:moveTo>
                  <a:pt x="4447" y="12226"/>
                </a:moveTo>
                <a:cubicBezTo>
                  <a:pt x="4444" y="12227"/>
                  <a:pt x="4441" y="12229"/>
                  <a:pt x="4439" y="12232"/>
                </a:cubicBezTo>
                <a:cubicBezTo>
                  <a:pt x="4441" y="12230"/>
                  <a:pt x="4444" y="12228"/>
                  <a:pt x="4447" y="12226"/>
                </a:cubicBezTo>
                <a:close/>
                <a:moveTo>
                  <a:pt x="4331" y="12350"/>
                </a:moveTo>
                <a:cubicBezTo>
                  <a:pt x="4328" y="12354"/>
                  <a:pt x="4326" y="12357"/>
                  <a:pt x="4325" y="12361"/>
                </a:cubicBezTo>
                <a:lnTo>
                  <a:pt x="4325" y="12361"/>
                </a:lnTo>
                <a:cubicBezTo>
                  <a:pt x="4327" y="12357"/>
                  <a:pt x="4329" y="12354"/>
                  <a:pt x="4331" y="12350"/>
                </a:cubicBezTo>
                <a:close/>
                <a:moveTo>
                  <a:pt x="2841" y="13289"/>
                </a:moveTo>
                <a:cubicBezTo>
                  <a:pt x="2842" y="13289"/>
                  <a:pt x="2843" y="13290"/>
                  <a:pt x="2844" y="13291"/>
                </a:cubicBezTo>
                <a:cubicBezTo>
                  <a:pt x="2843" y="13290"/>
                  <a:pt x="2842" y="13289"/>
                  <a:pt x="2841" y="13289"/>
                </a:cubicBezTo>
                <a:close/>
                <a:moveTo>
                  <a:pt x="12303" y="17888"/>
                </a:moveTo>
                <a:lnTo>
                  <a:pt x="12303" y="17888"/>
                </a:lnTo>
                <a:cubicBezTo>
                  <a:pt x="12303" y="17893"/>
                  <a:pt x="12304" y="17897"/>
                  <a:pt x="12305" y="17899"/>
                </a:cubicBezTo>
                <a:lnTo>
                  <a:pt x="12305" y="17899"/>
                </a:lnTo>
                <a:cubicBezTo>
                  <a:pt x="12304" y="17899"/>
                  <a:pt x="12304" y="17899"/>
                  <a:pt x="12303" y="17898"/>
                </a:cubicBezTo>
                <a:lnTo>
                  <a:pt x="12303" y="17898"/>
                </a:lnTo>
                <a:cubicBezTo>
                  <a:pt x="12304" y="17900"/>
                  <a:pt x="12305" y="17901"/>
                  <a:pt x="12305" y="17901"/>
                </a:cubicBezTo>
                <a:cubicBezTo>
                  <a:pt x="12305" y="17901"/>
                  <a:pt x="12305" y="17901"/>
                  <a:pt x="12305" y="17899"/>
                </a:cubicBezTo>
                <a:lnTo>
                  <a:pt x="12305" y="17899"/>
                </a:lnTo>
                <a:cubicBezTo>
                  <a:pt x="12305" y="17900"/>
                  <a:pt x="12305" y="17900"/>
                  <a:pt x="12305" y="17900"/>
                </a:cubicBezTo>
                <a:cubicBezTo>
                  <a:pt x="12307" y="17900"/>
                  <a:pt x="12306" y="17896"/>
                  <a:pt x="12303" y="17888"/>
                </a:cubicBezTo>
                <a:close/>
                <a:moveTo>
                  <a:pt x="10949" y="1"/>
                </a:moveTo>
                <a:cubicBezTo>
                  <a:pt x="10913" y="1"/>
                  <a:pt x="10945" y="12"/>
                  <a:pt x="10993" y="29"/>
                </a:cubicBezTo>
                <a:cubicBezTo>
                  <a:pt x="11039" y="47"/>
                  <a:pt x="11096" y="77"/>
                  <a:pt x="11122" y="94"/>
                </a:cubicBezTo>
                <a:cubicBezTo>
                  <a:pt x="11133" y="105"/>
                  <a:pt x="11136" y="109"/>
                  <a:pt x="11126" y="112"/>
                </a:cubicBezTo>
                <a:cubicBezTo>
                  <a:pt x="11115" y="112"/>
                  <a:pt x="11089" y="105"/>
                  <a:pt x="11046" y="98"/>
                </a:cubicBezTo>
                <a:cubicBezTo>
                  <a:pt x="10981" y="62"/>
                  <a:pt x="10920" y="47"/>
                  <a:pt x="10863" y="40"/>
                </a:cubicBezTo>
                <a:cubicBezTo>
                  <a:pt x="10834" y="40"/>
                  <a:pt x="10805" y="40"/>
                  <a:pt x="10780" y="44"/>
                </a:cubicBezTo>
                <a:cubicBezTo>
                  <a:pt x="10751" y="47"/>
                  <a:pt x="10722" y="51"/>
                  <a:pt x="10697" y="59"/>
                </a:cubicBezTo>
                <a:cubicBezTo>
                  <a:pt x="10639" y="77"/>
                  <a:pt x="10585" y="98"/>
                  <a:pt x="10524" y="130"/>
                </a:cubicBezTo>
                <a:cubicBezTo>
                  <a:pt x="10463" y="163"/>
                  <a:pt x="10401" y="202"/>
                  <a:pt x="10333" y="257"/>
                </a:cubicBezTo>
                <a:lnTo>
                  <a:pt x="10301" y="213"/>
                </a:lnTo>
                <a:cubicBezTo>
                  <a:pt x="10200" y="282"/>
                  <a:pt x="10142" y="346"/>
                  <a:pt x="10099" y="397"/>
                </a:cubicBezTo>
                <a:cubicBezTo>
                  <a:pt x="10059" y="451"/>
                  <a:pt x="10034" y="494"/>
                  <a:pt x="10020" y="526"/>
                </a:cubicBezTo>
                <a:cubicBezTo>
                  <a:pt x="10002" y="559"/>
                  <a:pt x="9998" y="581"/>
                  <a:pt x="9994" y="599"/>
                </a:cubicBezTo>
                <a:cubicBezTo>
                  <a:pt x="9991" y="617"/>
                  <a:pt x="9991" y="631"/>
                  <a:pt x="9991" y="642"/>
                </a:cubicBezTo>
                <a:cubicBezTo>
                  <a:pt x="9994" y="667"/>
                  <a:pt x="9998" y="689"/>
                  <a:pt x="9980" y="742"/>
                </a:cubicBezTo>
                <a:cubicBezTo>
                  <a:pt x="9962" y="797"/>
                  <a:pt x="9926" y="883"/>
                  <a:pt x="9864" y="1035"/>
                </a:cubicBezTo>
                <a:cubicBezTo>
                  <a:pt x="9872" y="941"/>
                  <a:pt x="9879" y="840"/>
                  <a:pt x="9897" y="739"/>
                </a:cubicBezTo>
                <a:lnTo>
                  <a:pt x="9897" y="739"/>
                </a:lnTo>
                <a:cubicBezTo>
                  <a:pt x="9850" y="855"/>
                  <a:pt x="9818" y="970"/>
                  <a:pt x="9793" y="1081"/>
                </a:cubicBezTo>
                <a:cubicBezTo>
                  <a:pt x="9778" y="1053"/>
                  <a:pt x="9767" y="1023"/>
                  <a:pt x="9756" y="995"/>
                </a:cubicBezTo>
                <a:cubicBezTo>
                  <a:pt x="9721" y="1186"/>
                  <a:pt x="9703" y="1309"/>
                  <a:pt x="9681" y="1427"/>
                </a:cubicBezTo>
                <a:cubicBezTo>
                  <a:pt x="9659" y="1547"/>
                  <a:pt x="9631" y="1662"/>
                  <a:pt x="9598" y="1838"/>
                </a:cubicBezTo>
                <a:cubicBezTo>
                  <a:pt x="9607" y="1824"/>
                  <a:pt x="9616" y="1817"/>
                  <a:pt x="9624" y="1817"/>
                </a:cubicBezTo>
                <a:cubicBezTo>
                  <a:pt x="9639" y="1817"/>
                  <a:pt x="9652" y="1838"/>
                  <a:pt x="9659" y="1878"/>
                </a:cubicBezTo>
                <a:cubicBezTo>
                  <a:pt x="9674" y="1943"/>
                  <a:pt x="9678" y="2054"/>
                  <a:pt x="9663" y="2209"/>
                </a:cubicBezTo>
                <a:cubicBezTo>
                  <a:pt x="9649" y="2274"/>
                  <a:pt x="9640" y="2286"/>
                  <a:pt x="9634" y="2286"/>
                </a:cubicBezTo>
                <a:cubicBezTo>
                  <a:pt x="9629" y="2286"/>
                  <a:pt x="9626" y="2282"/>
                  <a:pt x="9623" y="2282"/>
                </a:cubicBezTo>
                <a:cubicBezTo>
                  <a:pt x="9623" y="2281"/>
                  <a:pt x="9622" y="2281"/>
                  <a:pt x="9621" y="2281"/>
                </a:cubicBezTo>
                <a:cubicBezTo>
                  <a:pt x="9612" y="2281"/>
                  <a:pt x="9609" y="2319"/>
                  <a:pt x="9601" y="2526"/>
                </a:cubicBezTo>
                <a:cubicBezTo>
                  <a:pt x="9569" y="2425"/>
                  <a:pt x="9533" y="2313"/>
                  <a:pt x="9601" y="2122"/>
                </a:cubicBezTo>
                <a:cubicBezTo>
                  <a:pt x="9583" y="2101"/>
                  <a:pt x="9576" y="2022"/>
                  <a:pt x="9558" y="2001"/>
                </a:cubicBezTo>
                <a:cubicBezTo>
                  <a:pt x="9530" y="2112"/>
                  <a:pt x="9515" y="2260"/>
                  <a:pt x="9512" y="2397"/>
                </a:cubicBezTo>
                <a:cubicBezTo>
                  <a:pt x="9505" y="2530"/>
                  <a:pt x="9508" y="2659"/>
                  <a:pt x="9505" y="2739"/>
                </a:cubicBezTo>
                <a:cubicBezTo>
                  <a:pt x="9508" y="2678"/>
                  <a:pt x="9515" y="2601"/>
                  <a:pt x="9523" y="2566"/>
                </a:cubicBezTo>
                <a:cubicBezTo>
                  <a:pt x="9540" y="2782"/>
                  <a:pt x="9562" y="2995"/>
                  <a:pt x="9588" y="3207"/>
                </a:cubicBezTo>
                <a:cubicBezTo>
                  <a:pt x="9580" y="3241"/>
                  <a:pt x="9573" y="3254"/>
                  <a:pt x="9567" y="3254"/>
                </a:cubicBezTo>
                <a:cubicBezTo>
                  <a:pt x="9554" y="3254"/>
                  <a:pt x="9543" y="3202"/>
                  <a:pt x="9533" y="3150"/>
                </a:cubicBezTo>
                <a:lnTo>
                  <a:pt x="9533" y="3150"/>
                </a:lnTo>
                <a:cubicBezTo>
                  <a:pt x="9537" y="3279"/>
                  <a:pt x="9562" y="3366"/>
                  <a:pt x="9573" y="3557"/>
                </a:cubicBezTo>
                <a:cubicBezTo>
                  <a:pt x="9530" y="3509"/>
                  <a:pt x="9483" y="3521"/>
                  <a:pt x="9461" y="3283"/>
                </a:cubicBezTo>
                <a:lnTo>
                  <a:pt x="9461" y="3283"/>
                </a:lnTo>
                <a:cubicBezTo>
                  <a:pt x="9475" y="3474"/>
                  <a:pt x="9493" y="3668"/>
                  <a:pt x="9515" y="3859"/>
                </a:cubicBezTo>
                <a:cubicBezTo>
                  <a:pt x="9499" y="3894"/>
                  <a:pt x="9480" y="4106"/>
                  <a:pt x="9462" y="4106"/>
                </a:cubicBezTo>
                <a:cubicBezTo>
                  <a:pt x="9459" y="4106"/>
                  <a:pt x="9456" y="4102"/>
                  <a:pt x="9454" y="4093"/>
                </a:cubicBezTo>
                <a:lnTo>
                  <a:pt x="9454" y="4093"/>
                </a:lnTo>
                <a:cubicBezTo>
                  <a:pt x="9440" y="4432"/>
                  <a:pt x="9580" y="4911"/>
                  <a:pt x="9580" y="5354"/>
                </a:cubicBezTo>
                <a:cubicBezTo>
                  <a:pt x="9588" y="5365"/>
                  <a:pt x="9591" y="5383"/>
                  <a:pt x="9598" y="5408"/>
                </a:cubicBezTo>
                <a:cubicBezTo>
                  <a:pt x="9601" y="5419"/>
                  <a:pt x="9605" y="5437"/>
                  <a:pt x="9605" y="5451"/>
                </a:cubicBezTo>
                <a:cubicBezTo>
                  <a:pt x="9609" y="5462"/>
                  <a:pt x="9613" y="5466"/>
                  <a:pt x="9613" y="5473"/>
                </a:cubicBezTo>
                <a:cubicBezTo>
                  <a:pt x="9613" y="5502"/>
                  <a:pt x="9613" y="5527"/>
                  <a:pt x="9609" y="5549"/>
                </a:cubicBezTo>
                <a:lnTo>
                  <a:pt x="9605" y="5581"/>
                </a:lnTo>
                <a:lnTo>
                  <a:pt x="9605" y="5596"/>
                </a:lnTo>
                <a:lnTo>
                  <a:pt x="9601" y="5603"/>
                </a:lnTo>
                <a:lnTo>
                  <a:pt x="9601" y="5606"/>
                </a:lnTo>
                <a:cubicBezTo>
                  <a:pt x="9580" y="5603"/>
                  <a:pt x="9558" y="5596"/>
                  <a:pt x="9540" y="5592"/>
                </a:cubicBezTo>
                <a:cubicBezTo>
                  <a:pt x="9533" y="5592"/>
                  <a:pt x="9523" y="5589"/>
                  <a:pt x="9515" y="5589"/>
                </a:cubicBezTo>
                <a:lnTo>
                  <a:pt x="9501" y="5584"/>
                </a:lnTo>
                <a:lnTo>
                  <a:pt x="9371" y="5584"/>
                </a:lnTo>
                <a:cubicBezTo>
                  <a:pt x="9299" y="5589"/>
                  <a:pt x="9224" y="5592"/>
                  <a:pt x="9148" y="5599"/>
                </a:cubicBezTo>
                <a:cubicBezTo>
                  <a:pt x="9051" y="5571"/>
                  <a:pt x="8953" y="5545"/>
                  <a:pt x="8856" y="5520"/>
                </a:cubicBezTo>
                <a:cubicBezTo>
                  <a:pt x="8654" y="5534"/>
                  <a:pt x="8755" y="5556"/>
                  <a:pt x="8820" y="5581"/>
                </a:cubicBezTo>
                <a:cubicBezTo>
                  <a:pt x="8885" y="5606"/>
                  <a:pt x="8918" y="5628"/>
                  <a:pt x="8586" y="5657"/>
                </a:cubicBezTo>
                <a:cubicBezTo>
                  <a:pt x="8528" y="5664"/>
                  <a:pt x="8481" y="5667"/>
                  <a:pt x="8445" y="5671"/>
                </a:cubicBezTo>
                <a:cubicBezTo>
                  <a:pt x="8409" y="5675"/>
                  <a:pt x="8381" y="5675"/>
                  <a:pt x="8362" y="5675"/>
                </a:cubicBezTo>
                <a:cubicBezTo>
                  <a:pt x="8319" y="5671"/>
                  <a:pt x="8308" y="5660"/>
                  <a:pt x="8301" y="5649"/>
                </a:cubicBezTo>
                <a:cubicBezTo>
                  <a:pt x="8294" y="5628"/>
                  <a:pt x="8326" y="5596"/>
                  <a:pt x="8240" y="5592"/>
                </a:cubicBezTo>
                <a:cubicBezTo>
                  <a:pt x="8186" y="5610"/>
                  <a:pt x="8118" y="5628"/>
                  <a:pt x="8042" y="5649"/>
                </a:cubicBezTo>
                <a:cubicBezTo>
                  <a:pt x="7966" y="5675"/>
                  <a:pt x="7880" y="5692"/>
                  <a:pt x="7789" y="5718"/>
                </a:cubicBezTo>
                <a:cubicBezTo>
                  <a:pt x="7746" y="5732"/>
                  <a:pt x="7699" y="5740"/>
                  <a:pt x="7653" y="5754"/>
                </a:cubicBezTo>
                <a:cubicBezTo>
                  <a:pt x="7602" y="5765"/>
                  <a:pt x="7556" y="5775"/>
                  <a:pt x="7505" y="5783"/>
                </a:cubicBezTo>
                <a:cubicBezTo>
                  <a:pt x="7480" y="5790"/>
                  <a:pt x="7455" y="5794"/>
                  <a:pt x="7430" y="5797"/>
                </a:cubicBezTo>
                <a:cubicBezTo>
                  <a:pt x="7415" y="5801"/>
                  <a:pt x="7400" y="5801"/>
                  <a:pt x="7390" y="5805"/>
                </a:cubicBezTo>
                <a:lnTo>
                  <a:pt x="7372" y="5805"/>
                </a:lnTo>
                <a:cubicBezTo>
                  <a:pt x="7353" y="5805"/>
                  <a:pt x="7332" y="5805"/>
                  <a:pt x="7314" y="5801"/>
                </a:cubicBezTo>
                <a:cubicBezTo>
                  <a:pt x="7343" y="5787"/>
                  <a:pt x="7361" y="5783"/>
                  <a:pt x="7383" y="5775"/>
                </a:cubicBezTo>
                <a:cubicBezTo>
                  <a:pt x="7411" y="5772"/>
                  <a:pt x="7443" y="5765"/>
                  <a:pt x="7473" y="5757"/>
                </a:cubicBezTo>
                <a:cubicBezTo>
                  <a:pt x="7505" y="5750"/>
                  <a:pt x="7538" y="5747"/>
                  <a:pt x="7570" y="5736"/>
                </a:cubicBezTo>
                <a:lnTo>
                  <a:pt x="7570" y="5736"/>
                </a:lnTo>
                <a:cubicBezTo>
                  <a:pt x="7513" y="5740"/>
                  <a:pt x="7458" y="5743"/>
                  <a:pt x="7400" y="5750"/>
                </a:cubicBezTo>
                <a:lnTo>
                  <a:pt x="7372" y="5750"/>
                </a:lnTo>
                <a:lnTo>
                  <a:pt x="7361" y="5747"/>
                </a:lnTo>
                <a:cubicBezTo>
                  <a:pt x="7353" y="5743"/>
                  <a:pt x="7347" y="5743"/>
                  <a:pt x="7340" y="5740"/>
                </a:cubicBezTo>
                <a:cubicBezTo>
                  <a:pt x="7347" y="5736"/>
                  <a:pt x="7350" y="5729"/>
                  <a:pt x="7357" y="5725"/>
                </a:cubicBezTo>
                <a:lnTo>
                  <a:pt x="7365" y="5718"/>
                </a:lnTo>
                <a:lnTo>
                  <a:pt x="7365" y="5714"/>
                </a:lnTo>
                <a:lnTo>
                  <a:pt x="7368" y="5711"/>
                </a:lnTo>
                <a:lnTo>
                  <a:pt x="7372" y="5711"/>
                </a:lnTo>
                <a:cubicBezTo>
                  <a:pt x="7415" y="5692"/>
                  <a:pt x="7455" y="5679"/>
                  <a:pt x="7494" y="5667"/>
                </a:cubicBezTo>
                <a:cubicBezTo>
                  <a:pt x="7570" y="5642"/>
                  <a:pt x="7631" y="5624"/>
                  <a:pt x="7674" y="5614"/>
                </a:cubicBezTo>
                <a:cubicBezTo>
                  <a:pt x="7754" y="5589"/>
                  <a:pt x="7746" y="5577"/>
                  <a:pt x="7588" y="5577"/>
                </a:cubicBezTo>
                <a:cubicBezTo>
                  <a:pt x="7584" y="5599"/>
                  <a:pt x="7559" y="5617"/>
                  <a:pt x="7523" y="5635"/>
                </a:cubicBezTo>
                <a:cubicBezTo>
                  <a:pt x="7505" y="5646"/>
                  <a:pt x="7480" y="5657"/>
                  <a:pt x="7455" y="5664"/>
                </a:cubicBezTo>
                <a:cubicBezTo>
                  <a:pt x="7430" y="5675"/>
                  <a:pt x="7400" y="5686"/>
                  <a:pt x="7368" y="5692"/>
                </a:cubicBezTo>
                <a:cubicBezTo>
                  <a:pt x="7347" y="5711"/>
                  <a:pt x="7318" y="5718"/>
                  <a:pt x="7285" y="5729"/>
                </a:cubicBezTo>
                <a:cubicBezTo>
                  <a:pt x="7278" y="5722"/>
                  <a:pt x="7278" y="5704"/>
                  <a:pt x="7270" y="5692"/>
                </a:cubicBezTo>
                <a:cubicBezTo>
                  <a:pt x="7270" y="5686"/>
                  <a:pt x="7267" y="5682"/>
                  <a:pt x="7264" y="5675"/>
                </a:cubicBezTo>
                <a:cubicBezTo>
                  <a:pt x="7264" y="5671"/>
                  <a:pt x="7260" y="5671"/>
                  <a:pt x="7260" y="5667"/>
                </a:cubicBezTo>
                <a:cubicBezTo>
                  <a:pt x="7257" y="5664"/>
                  <a:pt x="7253" y="5657"/>
                  <a:pt x="7253" y="5654"/>
                </a:cubicBezTo>
                <a:cubicBezTo>
                  <a:pt x="7245" y="5642"/>
                  <a:pt x="7242" y="5632"/>
                  <a:pt x="7235" y="5624"/>
                </a:cubicBezTo>
                <a:cubicBezTo>
                  <a:pt x="7232" y="5621"/>
                  <a:pt x="7227" y="5610"/>
                  <a:pt x="7224" y="5599"/>
                </a:cubicBezTo>
                <a:cubicBezTo>
                  <a:pt x="7220" y="5589"/>
                  <a:pt x="7213" y="5581"/>
                  <a:pt x="7210" y="5574"/>
                </a:cubicBezTo>
                <a:cubicBezTo>
                  <a:pt x="7192" y="5541"/>
                  <a:pt x="7174" y="5524"/>
                  <a:pt x="7155" y="5520"/>
                </a:cubicBezTo>
                <a:lnTo>
                  <a:pt x="7141" y="5308"/>
                </a:lnTo>
                <a:lnTo>
                  <a:pt x="7141" y="5308"/>
                </a:lnTo>
                <a:cubicBezTo>
                  <a:pt x="7152" y="5368"/>
                  <a:pt x="7162" y="5376"/>
                  <a:pt x="7174" y="5433"/>
                </a:cubicBezTo>
                <a:cubicBezTo>
                  <a:pt x="7170" y="5228"/>
                  <a:pt x="7127" y="5160"/>
                  <a:pt x="7072" y="5077"/>
                </a:cubicBezTo>
                <a:cubicBezTo>
                  <a:pt x="7019" y="4994"/>
                  <a:pt x="6957" y="4900"/>
                  <a:pt x="6907" y="4645"/>
                </a:cubicBezTo>
                <a:cubicBezTo>
                  <a:pt x="6886" y="4510"/>
                  <a:pt x="6874" y="4404"/>
                  <a:pt x="6888" y="4404"/>
                </a:cubicBezTo>
                <a:cubicBezTo>
                  <a:pt x="6893" y="4404"/>
                  <a:pt x="6902" y="4418"/>
                  <a:pt x="6914" y="4450"/>
                </a:cubicBezTo>
                <a:cubicBezTo>
                  <a:pt x="6871" y="4320"/>
                  <a:pt x="6824" y="4191"/>
                  <a:pt x="6778" y="4061"/>
                </a:cubicBezTo>
                <a:cubicBezTo>
                  <a:pt x="6765" y="4007"/>
                  <a:pt x="6766" y="3983"/>
                  <a:pt x="6772" y="3983"/>
                </a:cubicBezTo>
                <a:cubicBezTo>
                  <a:pt x="6777" y="3983"/>
                  <a:pt x="6786" y="3996"/>
                  <a:pt x="6795" y="4021"/>
                </a:cubicBezTo>
                <a:cubicBezTo>
                  <a:pt x="6745" y="3841"/>
                  <a:pt x="6691" y="3661"/>
                  <a:pt x="6637" y="3481"/>
                </a:cubicBezTo>
                <a:lnTo>
                  <a:pt x="6640" y="3481"/>
                </a:lnTo>
                <a:cubicBezTo>
                  <a:pt x="6593" y="3401"/>
                  <a:pt x="6500" y="3218"/>
                  <a:pt x="6453" y="3131"/>
                </a:cubicBezTo>
                <a:cubicBezTo>
                  <a:pt x="6446" y="3089"/>
                  <a:pt x="6446" y="3075"/>
                  <a:pt x="6449" y="3075"/>
                </a:cubicBezTo>
                <a:cubicBezTo>
                  <a:pt x="6457" y="3075"/>
                  <a:pt x="6486" y="3162"/>
                  <a:pt x="6497" y="3162"/>
                </a:cubicBezTo>
                <a:cubicBezTo>
                  <a:pt x="6498" y="3162"/>
                  <a:pt x="6499" y="3160"/>
                  <a:pt x="6500" y="3157"/>
                </a:cubicBezTo>
                <a:cubicBezTo>
                  <a:pt x="6453" y="3048"/>
                  <a:pt x="6406" y="2944"/>
                  <a:pt x="6356" y="2836"/>
                </a:cubicBezTo>
                <a:cubicBezTo>
                  <a:pt x="6354" y="2806"/>
                  <a:pt x="6359" y="2793"/>
                  <a:pt x="6367" y="2793"/>
                </a:cubicBezTo>
                <a:cubicBezTo>
                  <a:pt x="6400" y="2793"/>
                  <a:pt x="6495" y="2998"/>
                  <a:pt x="6547" y="3182"/>
                </a:cubicBezTo>
                <a:cubicBezTo>
                  <a:pt x="6572" y="3005"/>
                  <a:pt x="6540" y="2937"/>
                  <a:pt x="6482" y="2829"/>
                </a:cubicBezTo>
                <a:cubicBezTo>
                  <a:pt x="6457" y="2774"/>
                  <a:pt x="6421" y="2709"/>
                  <a:pt x="6384" y="2616"/>
                </a:cubicBezTo>
                <a:cubicBezTo>
                  <a:pt x="6349" y="2523"/>
                  <a:pt x="6309" y="2397"/>
                  <a:pt x="6259" y="2224"/>
                </a:cubicBezTo>
                <a:lnTo>
                  <a:pt x="6259" y="2224"/>
                </a:lnTo>
                <a:cubicBezTo>
                  <a:pt x="6309" y="2325"/>
                  <a:pt x="6356" y="2425"/>
                  <a:pt x="6399" y="2530"/>
                </a:cubicBezTo>
                <a:cubicBezTo>
                  <a:pt x="6402" y="2411"/>
                  <a:pt x="6374" y="2295"/>
                  <a:pt x="6327" y="2159"/>
                </a:cubicBezTo>
                <a:cubicBezTo>
                  <a:pt x="6284" y="2026"/>
                  <a:pt x="6223" y="1874"/>
                  <a:pt x="6158" y="1683"/>
                </a:cubicBezTo>
                <a:lnTo>
                  <a:pt x="6158" y="1683"/>
                </a:lnTo>
                <a:cubicBezTo>
                  <a:pt x="6165" y="1730"/>
                  <a:pt x="6223" y="1924"/>
                  <a:pt x="6241" y="2061"/>
                </a:cubicBezTo>
                <a:cubicBezTo>
                  <a:pt x="6251" y="2126"/>
                  <a:pt x="6255" y="2180"/>
                  <a:pt x="6244" y="2195"/>
                </a:cubicBezTo>
                <a:cubicBezTo>
                  <a:pt x="6241" y="2198"/>
                  <a:pt x="6238" y="2200"/>
                  <a:pt x="6235" y="2200"/>
                </a:cubicBezTo>
                <a:cubicBezTo>
                  <a:pt x="6220" y="2200"/>
                  <a:pt x="6199" y="2171"/>
                  <a:pt x="6161" y="2104"/>
                </a:cubicBezTo>
                <a:cubicBezTo>
                  <a:pt x="6125" y="2001"/>
                  <a:pt x="6075" y="1863"/>
                  <a:pt x="5945" y="1690"/>
                </a:cubicBezTo>
                <a:cubicBezTo>
                  <a:pt x="5970" y="1680"/>
                  <a:pt x="5956" y="1625"/>
                  <a:pt x="5913" y="1550"/>
                </a:cubicBezTo>
                <a:cubicBezTo>
                  <a:pt x="5873" y="1474"/>
                  <a:pt x="5808" y="1374"/>
                  <a:pt x="5725" y="1266"/>
                </a:cubicBezTo>
                <a:lnTo>
                  <a:pt x="5794" y="1236"/>
                </a:lnTo>
                <a:cubicBezTo>
                  <a:pt x="5697" y="1121"/>
                  <a:pt x="5635" y="1074"/>
                  <a:pt x="5584" y="1045"/>
                </a:cubicBezTo>
                <a:cubicBezTo>
                  <a:pt x="5559" y="1031"/>
                  <a:pt x="5538" y="1017"/>
                  <a:pt x="5509" y="1002"/>
                </a:cubicBezTo>
                <a:cubicBezTo>
                  <a:pt x="5498" y="995"/>
                  <a:pt x="5484" y="988"/>
                  <a:pt x="5466" y="980"/>
                </a:cubicBezTo>
                <a:cubicBezTo>
                  <a:pt x="5451" y="970"/>
                  <a:pt x="5433" y="959"/>
                  <a:pt x="5411" y="948"/>
                </a:cubicBezTo>
                <a:cubicBezTo>
                  <a:pt x="5275" y="829"/>
                  <a:pt x="5170" y="764"/>
                  <a:pt x="5095" y="714"/>
                </a:cubicBezTo>
                <a:cubicBezTo>
                  <a:pt x="5055" y="689"/>
                  <a:pt x="5027" y="667"/>
                  <a:pt x="4997" y="649"/>
                </a:cubicBezTo>
                <a:cubicBezTo>
                  <a:pt x="4984" y="639"/>
                  <a:pt x="4969" y="631"/>
                  <a:pt x="4958" y="621"/>
                </a:cubicBezTo>
                <a:cubicBezTo>
                  <a:pt x="4944" y="613"/>
                  <a:pt x="4932" y="606"/>
                  <a:pt x="4919" y="599"/>
                </a:cubicBezTo>
                <a:cubicBezTo>
                  <a:pt x="4871" y="588"/>
                  <a:pt x="4832" y="588"/>
                  <a:pt x="4799" y="588"/>
                </a:cubicBezTo>
                <a:cubicBezTo>
                  <a:pt x="4763" y="588"/>
                  <a:pt x="4738" y="588"/>
                  <a:pt x="4720" y="591"/>
                </a:cubicBezTo>
                <a:cubicBezTo>
                  <a:pt x="4681" y="595"/>
                  <a:pt x="4666" y="602"/>
                  <a:pt x="4666" y="606"/>
                </a:cubicBezTo>
                <a:cubicBezTo>
                  <a:pt x="4666" y="609"/>
                  <a:pt x="4681" y="613"/>
                  <a:pt x="4703" y="617"/>
                </a:cubicBezTo>
                <a:cubicBezTo>
                  <a:pt x="4724" y="621"/>
                  <a:pt x="4756" y="624"/>
                  <a:pt x="4781" y="631"/>
                </a:cubicBezTo>
                <a:cubicBezTo>
                  <a:pt x="4839" y="642"/>
                  <a:pt x="4886" y="664"/>
                  <a:pt x="4868" y="671"/>
                </a:cubicBezTo>
                <a:cubicBezTo>
                  <a:pt x="4857" y="678"/>
                  <a:pt x="4836" y="678"/>
                  <a:pt x="4785" y="682"/>
                </a:cubicBezTo>
                <a:cubicBezTo>
                  <a:pt x="4738" y="689"/>
                  <a:pt x="4666" y="692"/>
                  <a:pt x="4573" y="721"/>
                </a:cubicBezTo>
                <a:cubicBezTo>
                  <a:pt x="4504" y="736"/>
                  <a:pt x="4443" y="754"/>
                  <a:pt x="4382" y="782"/>
                </a:cubicBezTo>
                <a:cubicBezTo>
                  <a:pt x="4324" y="807"/>
                  <a:pt x="4266" y="844"/>
                  <a:pt x="4216" y="887"/>
                </a:cubicBezTo>
                <a:cubicBezTo>
                  <a:pt x="4115" y="970"/>
                  <a:pt x="4039" y="1074"/>
                  <a:pt x="3989" y="1186"/>
                </a:cubicBezTo>
                <a:cubicBezTo>
                  <a:pt x="3938" y="1298"/>
                  <a:pt x="3917" y="1413"/>
                  <a:pt x="3906" y="1528"/>
                </a:cubicBezTo>
                <a:cubicBezTo>
                  <a:pt x="3895" y="1647"/>
                  <a:pt x="3898" y="1770"/>
                  <a:pt x="3913" y="1896"/>
                </a:cubicBezTo>
                <a:cubicBezTo>
                  <a:pt x="3910" y="1971"/>
                  <a:pt x="3910" y="2007"/>
                  <a:pt x="3903" y="2018"/>
                </a:cubicBezTo>
                <a:cubicBezTo>
                  <a:pt x="3902" y="2021"/>
                  <a:pt x="3900" y="2022"/>
                  <a:pt x="3899" y="2022"/>
                </a:cubicBezTo>
                <a:cubicBezTo>
                  <a:pt x="3895" y="2022"/>
                  <a:pt x="3890" y="2013"/>
                  <a:pt x="3885" y="2001"/>
                </a:cubicBezTo>
                <a:cubicBezTo>
                  <a:pt x="3874" y="1975"/>
                  <a:pt x="3866" y="1934"/>
                  <a:pt x="3859" y="1934"/>
                </a:cubicBezTo>
                <a:cubicBezTo>
                  <a:pt x="3856" y="1934"/>
                  <a:pt x="3854" y="1941"/>
                  <a:pt x="3852" y="1957"/>
                </a:cubicBezTo>
                <a:cubicBezTo>
                  <a:pt x="3877" y="2047"/>
                  <a:pt x="3906" y="2130"/>
                  <a:pt x="3935" y="2217"/>
                </a:cubicBezTo>
                <a:cubicBezTo>
                  <a:pt x="3941" y="2251"/>
                  <a:pt x="3937" y="2260"/>
                  <a:pt x="3930" y="2260"/>
                </a:cubicBezTo>
                <a:cubicBezTo>
                  <a:pt x="3925" y="2260"/>
                  <a:pt x="3918" y="2255"/>
                  <a:pt x="3913" y="2252"/>
                </a:cubicBezTo>
                <a:lnTo>
                  <a:pt x="3913" y="2252"/>
                </a:lnTo>
                <a:cubicBezTo>
                  <a:pt x="3942" y="2357"/>
                  <a:pt x="3963" y="2357"/>
                  <a:pt x="3981" y="2375"/>
                </a:cubicBezTo>
                <a:cubicBezTo>
                  <a:pt x="3993" y="2382"/>
                  <a:pt x="4003" y="2397"/>
                  <a:pt x="4018" y="2425"/>
                </a:cubicBezTo>
                <a:cubicBezTo>
                  <a:pt x="4032" y="2454"/>
                  <a:pt x="4050" y="2505"/>
                  <a:pt x="4071" y="2584"/>
                </a:cubicBezTo>
                <a:cubicBezTo>
                  <a:pt x="4122" y="2620"/>
                  <a:pt x="4133" y="2789"/>
                  <a:pt x="4169" y="2998"/>
                </a:cubicBezTo>
                <a:cubicBezTo>
                  <a:pt x="4201" y="3207"/>
                  <a:pt x="4259" y="3456"/>
                  <a:pt x="4374" y="3629"/>
                </a:cubicBezTo>
                <a:cubicBezTo>
                  <a:pt x="4378" y="3658"/>
                  <a:pt x="4375" y="3668"/>
                  <a:pt x="4368" y="3668"/>
                </a:cubicBezTo>
                <a:cubicBezTo>
                  <a:pt x="4354" y="3668"/>
                  <a:pt x="4325" y="3629"/>
                  <a:pt x="4308" y="3629"/>
                </a:cubicBezTo>
                <a:cubicBezTo>
                  <a:pt x="4304" y="3629"/>
                  <a:pt x="4301" y="3631"/>
                  <a:pt x="4299" y="3636"/>
                </a:cubicBezTo>
                <a:cubicBezTo>
                  <a:pt x="4428" y="3888"/>
                  <a:pt x="4482" y="3996"/>
                  <a:pt x="4536" y="4089"/>
                </a:cubicBezTo>
                <a:cubicBezTo>
                  <a:pt x="4590" y="4184"/>
                  <a:pt x="4641" y="4262"/>
                  <a:pt x="4771" y="4453"/>
                </a:cubicBezTo>
                <a:cubicBezTo>
                  <a:pt x="4806" y="4580"/>
                  <a:pt x="4846" y="4702"/>
                  <a:pt x="4886" y="4828"/>
                </a:cubicBezTo>
                <a:cubicBezTo>
                  <a:pt x="4866" y="4748"/>
                  <a:pt x="4869" y="4715"/>
                  <a:pt x="4888" y="4715"/>
                </a:cubicBezTo>
                <a:cubicBezTo>
                  <a:pt x="4934" y="4715"/>
                  <a:pt x="5079" y="4924"/>
                  <a:pt x="5210" y="5113"/>
                </a:cubicBezTo>
                <a:cubicBezTo>
                  <a:pt x="5207" y="5098"/>
                  <a:pt x="5203" y="5084"/>
                  <a:pt x="5203" y="5070"/>
                </a:cubicBezTo>
                <a:lnTo>
                  <a:pt x="5203" y="5070"/>
                </a:lnTo>
                <a:cubicBezTo>
                  <a:pt x="5217" y="5102"/>
                  <a:pt x="5232" y="5135"/>
                  <a:pt x="5250" y="5167"/>
                </a:cubicBezTo>
                <a:cubicBezTo>
                  <a:pt x="5235" y="5149"/>
                  <a:pt x="5225" y="5130"/>
                  <a:pt x="5210" y="5113"/>
                </a:cubicBezTo>
                <a:lnTo>
                  <a:pt x="5210" y="5113"/>
                </a:lnTo>
                <a:cubicBezTo>
                  <a:pt x="5213" y="5130"/>
                  <a:pt x="5217" y="5149"/>
                  <a:pt x="5221" y="5170"/>
                </a:cubicBezTo>
                <a:cubicBezTo>
                  <a:pt x="5144" y="5094"/>
                  <a:pt x="5068" y="5022"/>
                  <a:pt x="5027" y="5022"/>
                </a:cubicBezTo>
                <a:cubicBezTo>
                  <a:pt x="5018" y="5022"/>
                  <a:pt x="5010" y="5026"/>
                  <a:pt x="5005" y="5034"/>
                </a:cubicBezTo>
                <a:cubicBezTo>
                  <a:pt x="5027" y="5059"/>
                  <a:pt x="5062" y="5113"/>
                  <a:pt x="5095" y="5174"/>
                </a:cubicBezTo>
                <a:cubicBezTo>
                  <a:pt x="5077" y="5158"/>
                  <a:pt x="5062" y="5147"/>
                  <a:pt x="5056" y="5147"/>
                </a:cubicBezTo>
                <a:cubicBezTo>
                  <a:pt x="5053" y="5147"/>
                  <a:pt x="5052" y="5148"/>
                  <a:pt x="5052" y="5152"/>
                </a:cubicBezTo>
                <a:cubicBezTo>
                  <a:pt x="5052" y="5170"/>
                  <a:pt x="5087" y="5213"/>
                  <a:pt x="5142" y="5278"/>
                </a:cubicBezTo>
                <a:lnTo>
                  <a:pt x="5120" y="5419"/>
                </a:lnTo>
                <a:lnTo>
                  <a:pt x="5160" y="5430"/>
                </a:lnTo>
                <a:cubicBezTo>
                  <a:pt x="5243" y="5635"/>
                  <a:pt x="5325" y="5840"/>
                  <a:pt x="5411" y="6046"/>
                </a:cubicBezTo>
                <a:cubicBezTo>
                  <a:pt x="5495" y="6154"/>
                  <a:pt x="5574" y="6254"/>
                  <a:pt x="5661" y="6359"/>
                </a:cubicBezTo>
                <a:cubicBezTo>
                  <a:pt x="5682" y="6392"/>
                  <a:pt x="5697" y="6402"/>
                  <a:pt x="5714" y="6424"/>
                </a:cubicBezTo>
                <a:cubicBezTo>
                  <a:pt x="5732" y="6442"/>
                  <a:pt x="5750" y="6460"/>
                  <a:pt x="5769" y="6482"/>
                </a:cubicBezTo>
                <a:cubicBezTo>
                  <a:pt x="5787" y="6503"/>
                  <a:pt x="5805" y="6525"/>
                  <a:pt x="5822" y="6547"/>
                </a:cubicBezTo>
                <a:cubicBezTo>
                  <a:pt x="5833" y="6561"/>
                  <a:pt x="5844" y="6572"/>
                  <a:pt x="5855" y="6586"/>
                </a:cubicBezTo>
                <a:lnTo>
                  <a:pt x="5870" y="6605"/>
                </a:lnTo>
                <a:lnTo>
                  <a:pt x="5877" y="6615"/>
                </a:lnTo>
                <a:cubicBezTo>
                  <a:pt x="5877" y="6618"/>
                  <a:pt x="5873" y="6618"/>
                  <a:pt x="5873" y="6622"/>
                </a:cubicBezTo>
                <a:cubicBezTo>
                  <a:pt x="5844" y="6655"/>
                  <a:pt x="5815" y="6687"/>
                  <a:pt x="5783" y="6723"/>
                </a:cubicBezTo>
                <a:cubicBezTo>
                  <a:pt x="5750" y="6763"/>
                  <a:pt x="5718" y="6803"/>
                  <a:pt x="5671" y="6860"/>
                </a:cubicBezTo>
                <a:cubicBezTo>
                  <a:pt x="5649" y="6889"/>
                  <a:pt x="5628" y="6918"/>
                  <a:pt x="5606" y="6946"/>
                </a:cubicBezTo>
                <a:cubicBezTo>
                  <a:pt x="5584" y="6976"/>
                  <a:pt x="5567" y="7011"/>
                  <a:pt x="5549" y="7040"/>
                </a:cubicBezTo>
                <a:cubicBezTo>
                  <a:pt x="5506" y="7105"/>
                  <a:pt x="5469" y="7177"/>
                  <a:pt x="5430" y="7249"/>
                </a:cubicBezTo>
                <a:cubicBezTo>
                  <a:pt x="5451" y="7152"/>
                  <a:pt x="5437" y="7130"/>
                  <a:pt x="5408" y="7127"/>
                </a:cubicBezTo>
                <a:cubicBezTo>
                  <a:pt x="5406" y="7127"/>
                  <a:pt x="5403" y="7126"/>
                  <a:pt x="5400" y="7126"/>
                </a:cubicBezTo>
                <a:cubicBezTo>
                  <a:pt x="5386" y="7126"/>
                  <a:pt x="5368" y="7130"/>
                  <a:pt x="5351" y="7130"/>
                </a:cubicBezTo>
                <a:cubicBezTo>
                  <a:pt x="5336" y="7130"/>
                  <a:pt x="5323" y="7128"/>
                  <a:pt x="5311" y="7119"/>
                </a:cubicBezTo>
                <a:cubicBezTo>
                  <a:pt x="5386" y="7054"/>
                  <a:pt x="5451" y="6954"/>
                  <a:pt x="5541" y="6838"/>
                </a:cubicBezTo>
                <a:cubicBezTo>
                  <a:pt x="5563" y="6806"/>
                  <a:pt x="5584" y="6778"/>
                  <a:pt x="5610" y="6748"/>
                </a:cubicBezTo>
                <a:cubicBezTo>
                  <a:pt x="5639" y="6716"/>
                  <a:pt x="5646" y="6705"/>
                  <a:pt x="5664" y="6687"/>
                </a:cubicBezTo>
                <a:cubicBezTo>
                  <a:pt x="5689" y="6651"/>
                  <a:pt x="5718" y="6622"/>
                  <a:pt x="5750" y="6593"/>
                </a:cubicBezTo>
                <a:lnTo>
                  <a:pt x="5754" y="6590"/>
                </a:lnTo>
                <a:lnTo>
                  <a:pt x="5750" y="6586"/>
                </a:lnTo>
                <a:lnTo>
                  <a:pt x="5744" y="6572"/>
                </a:lnTo>
                <a:lnTo>
                  <a:pt x="5729" y="6550"/>
                </a:lnTo>
                <a:cubicBezTo>
                  <a:pt x="5723" y="6535"/>
                  <a:pt x="5717" y="6523"/>
                  <a:pt x="5711" y="6509"/>
                </a:cubicBezTo>
                <a:lnTo>
                  <a:pt x="5711" y="6509"/>
                </a:lnTo>
                <a:cubicBezTo>
                  <a:pt x="5730" y="6557"/>
                  <a:pt x="5725" y="6571"/>
                  <a:pt x="5713" y="6571"/>
                </a:cubicBezTo>
                <a:cubicBezTo>
                  <a:pt x="5701" y="6571"/>
                  <a:pt x="5683" y="6559"/>
                  <a:pt x="5671" y="6550"/>
                </a:cubicBezTo>
                <a:lnTo>
                  <a:pt x="5671" y="6550"/>
                </a:lnTo>
                <a:lnTo>
                  <a:pt x="5686" y="6565"/>
                </a:lnTo>
                <a:lnTo>
                  <a:pt x="5693" y="6575"/>
                </a:lnTo>
                <a:lnTo>
                  <a:pt x="5697" y="6579"/>
                </a:lnTo>
                <a:lnTo>
                  <a:pt x="5693" y="6583"/>
                </a:lnTo>
                <a:cubicBezTo>
                  <a:pt x="5679" y="6597"/>
                  <a:pt x="5667" y="6615"/>
                  <a:pt x="5654" y="6633"/>
                </a:cubicBezTo>
                <a:lnTo>
                  <a:pt x="5632" y="6662"/>
                </a:lnTo>
                <a:lnTo>
                  <a:pt x="5617" y="6676"/>
                </a:lnTo>
                <a:lnTo>
                  <a:pt x="5614" y="6683"/>
                </a:lnTo>
                <a:lnTo>
                  <a:pt x="5606" y="6695"/>
                </a:lnTo>
                <a:cubicBezTo>
                  <a:pt x="5603" y="6698"/>
                  <a:pt x="5599" y="6698"/>
                  <a:pt x="5596" y="6705"/>
                </a:cubicBezTo>
                <a:lnTo>
                  <a:pt x="5581" y="6723"/>
                </a:lnTo>
                <a:lnTo>
                  <a:pt x="5556" y="6756"/>
                </a:lnTo>
                <a:cubicBezTo>
                  <a:pt x="5538" y="6778"/>
                  <a:pt x="5520" y="6799"/>
                  <a:pt x="5502" y="6821"/>
                </a:cubicBezTo>
                <a:cubicBezTo>
                  <a:pt x="5469" y="6867"/>
                  <a:pt x="5441" y="6918"/>
                  <a:pt x="5411" y="6964"/>
                </a:cubicBezTo>
                <a:cubicBezTo>
                  <a:pt x="5407" y="6958"/>
                  <a:pt x="5401" y="6955"/>
                  <a:pt x="5394" y="6955"/>
                </a:cubicBezTo>
                <a:cubicBezTo>
                  <a:pt x="5350" y="6955"/>
                  <a:pt x="5261" y="7091"/>
                  <a:pt x="5167" y="7238"/>
                </a:cubicBezTo>
                <a:cubicBezTo>
                  <a:pt x="5178" y="7233"/>
                  <a:pt x="5186" y="7231"/>
                  <a:pt x="5193" y="7231"/>
                </a:cubicBezTo>
                <a:cubicBezTo>
                  <a:pt x="5214" y="7231"/>
                  <a:pt x="5218" y="7253"/>
                  <a:pt x="5207" y="7289"/>
                </a:cubicBezTo>
                <a:cubicBezTo>
                  <a:pt x="5207" y="7303"/>
                  <a:pt x="5200" y="7318"/>
                  <a:pt x="5195" y="7332"/>
                </a:cubicBezTo>
                <a:cubicBezTo>
                  <a:pt x="5192" y="7350"/>
                  <a:pt x="5185" y="7368"/>
                  <a:pt x="5182" y="7386"/>
                </a:cubicBezTo>
                <a:cubicBezTo>
                  <a:pt x="5170" y="7422"/>
                  <a:pt x="5152" y="7465"/>
                  <a:pt x="5138" y="7508"/>
                </a:cubicBezTo>
                <a:cubicBezTo>
                  <a:pt x="5120" y="7556"/>
                  <a:pt x="5105" y="7602"/>
                  <a:pt x="5092" y="7653"/>
                </a:cubicBezTo>
                <a:cubicBezTo>
                  <a:pt x="5073" y="7703"/>
                  <a:pt x="5062" y="7754"/>
                  <a:pt x="5048" y="7804"/>
                </a:cubicBezTo>
                <a:cubicBezTo>
                  <a:pt x="5034" y="7854"/>
                  <a:pt x="5022" y="7902"/>
                  <a:pt x="5016" y="7948"/>
                </a:cubicBezTo>
                <a:cubicBezTo>
                  <a:pt x="5005" y="7995"/>
                  <a:pt x="4997" y="8035"/>
                  <a:pt x="4994" y="8070"/>
                </a:cubicBezTo>
                <a:cubicBezTo>
                  <a:pt x="4991" y="8071"/>
                  <a:pt x="4989" y="8072"/>
                  <a:pt x="4986" y="8072"/>
                </a:cubicBezTo>
                <a:cubicBezTo>
                  <a:pt x="4971" y="8072"/>
                  <a:pt x="4958" y="8051"/>
                  <a:pt x="4958" y="7998"/>
                </a:cubicBezTo>
                <a:cubicBezTo>
                  <a:pt x="4958" y="7966"/>
                  <a:pt x="4965" y="7927"/>
                  <a:pt x="4976" y="7869"/>
                </a:cubicBezTo>
                <a:cubicBezTo>
                  <a:pt x="4987" y="7811"/>
                  <a:pt x="5009" y="7742"/>
                  <a:pt x="5037" y="7656"/>
                </a:cubicBezTo>
                <a:lnTo>
                  <a:pt x="5037" y="7656"/>
                </a:lnTo>
                <a:cubicBezTo>
                  <a:pt x="4987" y="7746"/>
                  <a:pt x="4958" y="7825"/>
                  <a:pt x="4951" y="7897"/>
                </a:cubicBezTo>
                <a:cubicBezTo>
                  <a:pt x="4944" y="7934"/>
                  <a:pt x="4944" y="7970"/>
                  <a:pt x="4940" y="8002"/>
                </a:cubicBezTo>
                <a:cubicBezTo>
                  <a:pt x="4940" y="8038"/>
                  <a:pt x="4944" y="8070"/>
                  <a:pt x="4944" y="8103"/>
                </a:cubicBezTo>
                <a:cubicBezTo>
                  <a:pt x="4947" y="8135"/>
                  <a:pt x="4947" y="8168"/>
                  <a:pt x="4951" y="8200"/>
                </a:cubicBezTo>
                <a:cubicBezTo>
                  <a:pt x="4951" y="8236"/>
                  <a:pt x="4954" y="8269"/>
                  <a:pt x="4951" y="8304"/>
                </a:cubicBezTo>
                <a:cubicBezTo>
                  <a:pt x="4951" y="8341"/>
                  <a:pt x="4944" y="8377"/>
                  <a:pt x="4936" y="8416"/>
                </a:cubicBezTo>
                <a:cubicBezTo>
                  <a:pt x="4932" y="8456"/>
                  <a:pt x="4922" y="8499"/>
                  <a:pt x="4904" y="8542"/>
                </a:cubicBezTo>
                <a:cubicBezTo>
                  <a:pt x="4914" y="8459"/>
                  <a:pt x="4929" y="8413"/>
                  <a:pt x="4914" y="8377"/>
                </a:cubicBezTo>
                <a:lnTo>
                  <a:pt x="4914" y="8377"/>
                </a:lnTo>
                <a:cubicBezTo>
                  <a:pt x="4914" y="8427"/>
                  <a:pt x="4911" y="8496"/>
                  <a:pt x="4901" y="8567"/>
                </a:cubicBezTo>
                <a:cubicBezTo>
                  <a:pt x="4893" y="8640"/>
                  <a:pt x="4886" y="8715"/>
                  <a:pt x="4875" y="8783"/>
                </a:cubicBezTo>
                <a:cubicBezTo>
                  <a:pt x="4861" y="8885"/>
                  <a:pt x="4845" y="8965"/>
                  <a:pt x="4831" y="8965"/>
                </a:cubicBezTo>
                <a:cubicBezTo>
                  <a:pt x="4828" y="8965"/>
                  <a:pt x="4824" y="8959"/>
                  <a:pt x="4821" y="8946"/>
                </a:cubicBezTo>
                <a:lnTo>
                  <a:pt x="4828" y="8863"/>
                </a:lnTo>
                <a:lnTo>
                  <a:pt x="4828" y="8863"/>
                </a:lnTo>
                <a:cubicBezTo>
                  <a:pt x="4811" y="9004"/>
                  <a:pt x="4799" y="9184"/>
                  <a:pt x="4792" y="9371"/>
                </a:cubicBezTo>
                <a:cubicBezTo>
                  <a:pt x="4789" y="9562"/>
                  <a:pt x="4789" y="9761"/>
                  <a:pt x="4792" y="9944"/>
                </a:cubicBezTo>
                <a:cubicBezTo>
                  <a:pt x="4803" y="10311"/>
                  <a:pt x="4832" y="10614"/>
                  <a:pt x="4879" y="10657"/>
                </a:cubicBezTo>
                <a:cubicBezTo>
                  <a:pt x="4879" y="10657"/>
                  <a:pt x="4878" y="10657"/>
                  <a:pt x="4878" y="10657"/>
                </a:cubicBezTo>
                <a:cubicBezTo>
                  <a:pt x="4863" y="10657"/>
                  <a:pt x="4763" y="10585"/>
                  <a:pt x="4746" y="10549"/>
                </a:cubicBezTo>
                <a:lnTo>
                  <a:pt x="4746" y="10549"/>
                </a:lnTo>
                <a:cubicBezTo>
                  <a:pt x="4799" y="10715"/>
                  <a:pt x="4849" y="10880"/>
                  <a:pt x="4901" y="11046"/>
                </a:cubicBezTo>
                <a:cubicBezTo>
                  <a:pt x="4922" y="11111"/>
                  <a:pt x="4940" y="11172"/>
                  <a:pt x="4958" y="11237"/>
                </a:cubicBezTo>
                <a:cubicBezTo>
                  <a:pt x="4951" y="11345"/>
                  <a:pt x="4944" y="11450"/>
                  <a:pt x="4936" y="11547"/>
                </a:cubicBezTo>
                <a:cubicBezTo>
                  <a:pt x="4907" y="11558"/>
                  <a:pt x="4882" y="11565"/>
                  <a:pt x="4857" y="11568"/>
                </a:cubicBezTo>
                <a:cubicBezTo>
                  <a:pt x="4852" y="11569"/>
                  <a:pt x="4847" y="11569"/>
                  <a:pt x="4842" y="11569"/>
                </a:cubicBezTo>
                <a:cubicBezTo>
                  <a:pt x="4813" y="11569"/>
                  <a:pt x="4789" y="11560"/>
                  <a:pt x="4767" y="11529"/>
                </a:cubicBezTo>
                <a:cubicBezTo>
                  <a:pt x="4756" y="11511"/>
                  <a:pt x="4749" y="11485"/>
                  <a:pt x="4741" y="11453"/>
                </a:cubicBezTo>
                <a:cubicBezTo>
                  <a:pt x="4734" y="11417"/>
                  <a:pt x="4728" y="11374"/>
                  <a:pt x="4728" y="11317"/>
                </a:cubicBezTo>
                <a:cubicBezTo>
                  <a:pt x="4716" y="11382"/>
                  <a:pt x="4706" y="11453"/>
                  <a:pt x="4695" y="11536"/>
                </a:cubicBezTo>
                <a:cubicBezTo>
                  <a:pt x="4684" y="11623"/>
                  <a:pt x="4673" y="11728"/>
                  <a:pt x="4659" y="11846"/>
                </a:cubicBezTo>
                <a:cubicBezTo>
                  <a:pt x="4677" y="11810"/>
                  <a:pt x="4713" y="11766"/>
                  <a:pt x="4749" y="11745"/>
                </a:cubicBezTo>
                <a:cubicBezTo>
                  <a:pt x="4761" y="11737"/>
                  <a:pt x="4773" y="11732"/>
                  <a:pt x="4782" y="11732"/>
                </a:cubicBezTo>
                <a:cubicBezTo>
                  <a:pt x="4798" y="11732"/>
                  <a:pt x="4808" y="11746"/>
                  <a:pt x="4803" y="11785"/>
                </a:cubicBezTo>
                <a:cubicBezTo>
                  <a:pt x="4792" y="11803"/>
                  <a:pt x="4785" y="11821"/>
                  <a:pt x="4778" y="11836"/>
                </a:cubicBezTo>
                <a:cubicBezTo>
                  <a:pt x="4767" y="11849"/>
                  <a:pt x="4760" y="11864"/>
                  <a:pt x="4753" y="11875"/>
                </a:cubicBezTo>
                <a:cubicBezTo>
                  <a:pt x="4738" y="11900"/>
                  <a:pt x="4728" y="11922"/>
                  <a:pt x="4713" y="11939"/>
                </a:cubicBezTo>
                <a:cubicBezTo>
                  <a:pt x="4691" y="11972"/>
                  <a:pt x="4677" y="11997"/>
                  <a:pt x="4659" y="12015"/>
                </a:cubicBezTo>
                <a:cubicBezTo>
                  <a:pt x="4651" y="12026"/>
                  <a:pt x="4645" y="12041"/>
                  <a:pt x="4633" y="12052"/>
                </a:cubicBezTo>
                <a:cubicBezTo>
                  <a:pt x="4623" y="12066"/>
                  <a:pt x="4608" y="12080"/>
                  <a:pt x="4594" y="12095"/>
                </a:cubicBezTo>
                <a:cubicBezTo>
                  <a:pt x="4580" y="12112"/>
                  <a:pt x="4558" y="12130"/>
                  <a:pt x="4533" y="12152"/>
                </a:cubicBezTo>
                <a:cubicBezTo>
                  <a:pt x="4513" y="12175"/>
                  <a:pt x="4480" y="12199"/>
                  <a:pt x="4447" y="12226"/>
                </a:cubicBezTo>
                <a:lnTo>
                  <a:pt x="4447" y="12226"/>
                </a:lnTo>
                <a:cubicBezTo>
                  <a:pt x="4459" y="12216"/>
                  <a:pt x="4470" y="12212"/>
                  <a:pt x="4479" y="12212"/>
                </a:cubicBezTo>
                <a:cubicBezTo>
                  <a:pt x="4500" y="12212"/>
                  <a:pt x="4510" y="12235"/>
                  <a:pt x="4508" y="12271"/>
                </a:cubicBezTo>
                <a:cubicBezTo>
                  <a:pt x="4508" y="12285"/>
                  <a:pt x="4504" y="12303"/>
                  <a:pt x="4500" y="12318"/>
                </a:cubicBezTo>
                <a:cubicBezTo>
                  <a:pt x="4493" y="12336"/>
                  <a:pt x="4486" y="12354"/>
                  <a:pt x="4479" y="12376"/>
                </a:cubicBezTo>
                <a:cubicBezTo>
                  <a:pt x="4468" y="12393"/>
                  <a:pt x="4457" y="12411"/>
                  <a:pt x="4443" y="12433"/>
                </a:cubicBezTo>
                <a:cubicBezTo>
                  <a:pt x="4428" y="12451"/>
                  <a:pt x="4410" y="12473"/>
                  <a:pt x="4392" y="12491"/>
                </a:cubicBezTo>
                <a:cubicBezTo>
                  <a:pt x="4399" y="12457"/>
                  <a:pt x="4300" y="12417"/>
                  <a:pt x="4325" y="12361"/>
                </a:cubicBezTo>
                <a:lnTo>
                  <a:pt x="4325" y="12361"/>
                </a:lnTo>
                <a:cubicBezTo>
                  <a:pt x="4244" y="12502"/>
                  <a:pt x="4152" y="12646"/>
                  <a:pt x="4057" y="12787"/>
                </a:cubicBezTo>
                <a:cubicBezTo>
                  <a:pt x="4081" y="12745"/>
                  <a:pt x="4061" y="12728"/>
                  <a:pt x="4022" y="12728"/>
                </a:cubicBezTo>
                <a:cubicBezTo>
                  <a:pt x="3984" y="12728"/>
                  <a:pt x="3927" y="12745"/>
                  <a:pt x="3877" y="12772"/>
                </a:cubicBezTo>
                <a:cubicBezTo>
                  <a:pt x="3879" y="12771"/>
                  <a:pt x="3880" y="12771"/>
                  <a:pt x="3881" y="12771"/>
                </a:cubicBezTo>
                <a:cubicBezTo>
                  <a:pt x="3895" y="12771"/>
                  <a:pt x="3813" y="12847"/>
                  <a:pt x="3719" y="12938"/>
                </a:cubicBezTo>
                <a:cubicBezTo>
                  <a:pt x="3614" y="13031"/>
                  <a:pt x="3492" y="13146"/>
                  <a:pt x="3444" y="13204"/>
                </a:cubicBezTo>
                <a:cubicBezTo>
                  <a:pt x="3506" y="13158"/>
                  <a:pt x="3567" y="13111"/>
                  <a:pt x="3629" y="13063"/>
                </a:cubicBezTo>
                <a:lnTo>
                  <a:pt x="3629" y="13063"/>
                </a:lnTo>
                <a:cubicBezTo>
                  <a:pt x="3517" y="13168"/>
                  <a:pt x="3444" y="13254"/>
                  <a:pt x="3387" y="13334"/>
                </a:cubicBezTo>
                <a:cubicBezTo>
                  <a:pt x="3362" y="13374"/>
                  <a:pt x="3341" y="13409"/>
                  <a:pt x="3319" y="13446"/>
                </a:cubicBezTo>
                <a:cubicBezTo>
                  <a:pt x="3315" y="13457"/>
                  <a:pt x="3308" y="13464"/>
                  <a:pt x="3304" y="13474"/>
                </a:cubicBezTo>
                <a:cubicBezTo>
                  <a:pt x="3301" y="13482"/>
                  <a:pt x="3297" y="13489"/>
                  <a:pt x="3297" y="13496"/>
                </a:cubicBezTo>
                <a:cubicBezTo>
                  <a:pt x="3290" y="13510"/>
                  <a:pt x="3283" y="13529"/>
                  <a:pt x="3276" y="13543"/>
                </a:cubicBezTo>
                <a:cubicBezTo>
                  <a:pt x="3265" y="13572"/>
                  <a:pt x="3250" y="13604"/>
                  <a:pt x="3233" y="13640"/>
                </a:cubicBezTo>
                <a:cubicBezTo>
                  <a:pt x="3218" y="13676"/>
                  <a:pt x="3200" y="13712"/>
                  <a:pt x="3175" y="13752"/>
                </a:cubicBezTo>
                <a:cubicBezTo>
                  <a:pt x="3150" y="13795"/>
                  <a:pt x="3120" y="13838"/>
                  <a:pt x="3088" y="13885"/>
                </a:cubicBezTo>
                <a:cubicBezTo>
                  <a:pt x="3070" y="13911"/>
                  <a:pt x="3052" y="13936"/>
                  <a:pt x="3034" y="13961"/>
                </a:cubicBezTo>
                <a:cubicBezTo>
                  <a:pt x="3030" y="13968"/>
                  <a:pt x="3023" y="13976"/>
                  <a:pt x="3020" y="13982"/>
                </a:cubicBezTo>
                <a:lnTo>
                  <a:pt x="3016" y="13986"/>
                </a:lnTo>
                <a:cubicBezTo>
                  <a:pt x="3014" y="13986"/>
                  <a:pt x="3013" y="13987"/>
                  <a:pt x="3012" y="13987"/>
                </a:cubicBezTo>
                <a:cubicBezTo>
                  <a:pt x="3012" y="13987"/>
                  <a:pt x="3012" y="13987"/>
                  <a:pt x="3012" y="13986"/>
                </a:cubicBezTo>
                <a:lnTo>
                  <a:pt x="3005" y="13976"/>
                </a:lnTo>
                <a:cubicBezTo>
                  <a:pt x="3002" y="13961"/>
                  <a:pt x="2995" y="13946"/>
                  <a:pt x="2987" y="13928"/>
                </a:cubicBezTo>
                <a:lnTo>
                  <a:pt x="2987" y="13928"/>
                </a:lnTo>
                <a:cubicBezTo>
                  <a:pt x="2989" y="13929"/>
                  <a:pt x="2991" y="13930"/>
                  <a:pt x="2993" y="13930"/>
                </a:cubicBezTo>
                <a:cubicBezTo>
                  <a:pt x="2998" y="13930"/>
                  <a:pt x="3003" y="13926"/>
                  <a:pt x="3005" y="13921"/>
                </a:cubicBezTo>
                <a:cubicBezTo>
                  <a:pt x="3009" y="13918"/>
                  <a:pt x="3012" y="13911"/>
                  <a:pt x="3016" y="13903"/>
                </a:cubicBezTo>
                <a:lnTo>
                  <a:pt x="3016" y="13889"/>
                </a:lnTo>
                <a:cubicBezTo>
                  <a:pt x="3020" y="13885"/>
                  <a:pt x="3020" y="13874"/>
                  <a:pt x="3020" y="13871"/>
                </a:cubicBezTo>
                <a:cubicBezTo>
                  <a:pt x="3023" y="13856"/>
                  <a:pt x="3023" y="13842"/>
                  <a:pt x="3023" y="13828"/>
                </a:cubicBezTo>
                <a:lnTo>
                  <a:pt x="3023" y="13813"/>
                </a:lnTo>
                <a:lnTo>
                  <a:pt x="3023" y="13803"/>
                </a:lnTo>
                <a:lnTo>
                  <a:pt x="3023" y="13791"/>
                </a:lnTo>
                <a:cubicBezTo>
                  <a:pt x="3020" y="13763"/>
                  <a:pt x="3016" y="13727"/>
                  <a:pt x="3012" y="13695"/>
                </a:cubicBezTo>
                <a:cubicBezTo>
                  <a:pt x="3005" y="13665"/>
                  <a:pt x="2998" y="13633"/>
                  <a:pt x="2984" y="13600"/>
                </a:cubicBezTo>
                <a:cubicBezTo>
                  <a:pt x="2975" y="13605"/>
                  <a:pt x="2962" y="13608"/>
                  <a:pt x="2942" y="13608"/>
                </a:cubicBezTo>
                <a:cubicBezTo>
                  <a:pt x="2929" y="13608"/>
                  <a:pt x="2913" y="13607"/>
                  <a:pt x="2894" y="13604"/>
                </a:cubicBezTo>
                <a:cubicBezTo>
                  <a:pt x="2869" y="13597"/>
                  <a:pt x="2839" y="13590"/>
                  <a:pt x="2800" y="13575"/>
                </a:cubicBezTo>
                <a:cubicBezTo>
                  <a:pt x="2797" y="13575"/>
                  <a:pt x="2796" y="13577"/>
                  <a:pt x="2796" y="13577"/>
                </a:cubicBezTo>
                <a:cubicBezTo>
                  <a:pt x="2796" y="13577"/>
                  <a:pt x="2796" y="13576"/>
                  <a:pt x="2796" y="13575"/>
                </a:cubicBezTo>
                <a:lnTo>
                  <a:pt x="2793" y="13575"/>
                </a:lnTo>
                <a:lnTo>
                  <a:pt x="2782" y="13572"/>
                </a:lnTo>
                <a:cubicBezTo>
                  <a:pt x="2779" y="13568"/>
                  <a:pt x="2771" y="13565"/>
                  <a:pt x="2764" y="13565"/>
                </a:cubicBezTo>
                <a:cubicBezTo>
                  <a:pt x="2753" y="13557"/>
                  <a:pt x="2742" y="13554"/>
                  <a:pt x="2728" y="13550"/>
                </a:cubicBezTo>
                <a:cubicBezTo>
                  <a:pt x="2703" y="13539"/>
                  <a:pt x="2678" y="13532"/>
                  <a:pt x="2652" y="13522"/>
                </a:cubicBezTo>
                <a:cubicBezTo>
                  <a:pt x="2638" y="13517"/>
                  <a:pt x="2623" y="13514"/>
                  <a:pt x="2609" y="13510"/>
                </a:cubicBezTo>
                <a:cubicBezTo>
                  <a:pt x="2523" y="13446"/>
                  <a:pt x="2422" y="13388"/>
                  <a:pt x="2307" y="13341"/>
                </a:cubicBezTo>
                <a:cubicBezTo>
                  <a:pt x="2202" y="13298"/>
                  <a:pt x="2097" y="13269"/>
                  <a:pt x="1993" y="13251"/>
                </a:cubicBezTo>
                <a:cubicBezTo>
                  <a:pt x="2033" y="13248"/>
                  <a:pt x="2072" y="13244"/>
                  <a:pt x="2112" y="13241"/>
                </a:cubicBezTo>
                <a:cubicBezTo>
                  <a:pt x="2180" y="13241"/>
                  <a:pt x="2252" y="13244"/>
                  <a:pt x="2320" y="13251"/>
                </a:cubicBezTo>
                <a:cubicBezTo>
                  <a:pt x="2393" y="13262"/>
                  <a:pt x="2461" y="13276"/>
                  <a:pt x="2530" y="13294"/>
                </a:cubicBezTo>
                <a:cubicBezTo>
                  <a:pt x="2598" y="13312"/>
                  <a:pt x="2663" y="13337"/>
                  <a:pt x="2724" y="13366"/>
                </a:cubicBezTo>
                <a:cubicBezTo>
                  <a:pt x="2782" y="13395"/>
                  <a:pt x="2839" y="13424"/>
                  <a:pt x="2887" y="13460"/>
                </a:cubicBezTo>
                <a:cubicBezTo>
                  <a:pt x="2800" y="13356"/>
                  <a:pt x="2789" y="13337"/>
                  <a:pt x="2764" y="13312"/>
                </a:cubicBezTo>
                <a:cubicBezTo>
                  <a:pt x="2753" y="13298"/>
                  <a:pt x="2735" y="13284"/>
                  <a:pt x="2703" y="13258"/>
                </a:cubicBezTo>
                <a:cubicBezTo>
                  <a:pt x="2684" y="13244"/>
                  <a:pt x="2663" y="13229"/>
                  <a:pt x="2634" y="13211"/>
                </a:cubicBezTo>
                <a:cubicBezTo>
                  <a:pt x="2606" y="13197"/>
                  <a:pt x="2569" y="13176"/>
                  <a:pt x="2526" y="13154"/>
                </a:cubicBezTo>
                <a:cubicBezTo>
                  <a:pt x="2499" y="13132"/>
                  <a:pt x="2497" y="13123"/>
                  <a:pt x="2510" y="13123"/>
                </a:cubicBezTo>
                <a:cubicBezTo>
                  <a:pt x="2525" y="13123"/>
                  <a:pt x="2562" y="13135"/>
                  <a:pt x="2606" y="13154"/>
                </a:cubicBezTo>
                <a:cubicBezTo>
                  <a:pt x="2686" y="13186"/>
                  <a:pt x="2792" y="13249"/>
                  <a:pt x="2841" y="13289"/>
                </a:cubicBezTo>
                <a:lnTo>
                  <a:pt x="2841" y="13289"/>
                </a:lnTo>
                <a:cubicBezTo>
                  <a:pt x="2715" y="13185"/>
                  <a:pt x="2575" y="13103"/>
                  <a:pt x="2433" y="13038"/>
                </a:cubicBezTo>
                <a:cubicBezTo>
                  <a:pt x="2288" y="12973"/>
                  <a:pt x="2126" y="12927"/>
                  <a:pt x="1964" y="12909"/>
                </a:cubicBezTo>
                <a:lnTo>
                  <a:pt x="1964" y="12909"/>
                </a:lnTo>
                <a:cubicBezTo>
                  <a:pt x="1982" y="12948"/>
                  <a:pt x="1795" y="12945"/>
                  <a:pt x="1615" y="12985"/>
                </a:cubicBezTo>
                <a:cubicBezTo>
                  <a:pt x="1528" y="13003"/>
                  <a:pt x="1442" y="13028"/>
                  <a:pt x="1384" y="13053"/>
                </a:cubicBezTo>
                <a:cubicBezTo>
                  <a:pt x="1323" y="13078"/>
                  <a:pt x="1291" y="13103"/>
                  <a:pt x="1305" y="13118"/>
                </a:cubicBezTo>
                <a:cubicBezTo>
                  <a:pt x="1493" y="13038"/>
                  <a:pt x="1705" y="12994"/>
                  <a:pt x="1921" y="12994"/>
                </a:cubicBezTo>
                <a:cubicBezTo>
                  <a:pt x="2045" y="12994"/>
                  <a:pt x="2170" y="13008"/>
                  <a:pt x="2292" y="13038"/>
                </a:cubicBezTo>
                <a:cubicBezTo>
                  <a:pt x="2299" y="13085"/>
                  <a:pt x="2141" y="13078"/>
                  <a:pt x="1921" y="13100"/>
                </a:cubicBezTo>
                <a:cubicBezTo>
                  <a:pt x="1809" y="13111"/>
                  <a:pt x="1683" y="13133"/>
                  <a:pt x="1550" y="13168"/>
                </a:cubicBezTo>
                <a:cubicBezTo>
                  <a:pt x="1420" y="13204"/>
                  <a:pt x="1283" y="13251"/>
                  <a:pt x="1150" y="13309"/>
                </a:cubicBezTo>
                <a:cubicBezTo>
                  <a:pt x="1137" y="13313"/>
                  <a:pt x="1126" y="13315"/>
                  <a:pt x="1118" y="13315"/>
                </a:cubicBezTo>
                <a:cubicBezTo>
                  <a:pt x="1081" y="13315"/>
                  <a:pt x="1090" y="13278"/>
                  <a:pt x="1114" y="13236"/>
                </a:cubicBezTo>
                <a:cubicBezTo>
                  <a:pt x="1139" y="13186"/>
                  <a:pt x="1193" y="13128"/>
                  <a:pt x="1183" y="13121"/>
                </a:cubicBezTo>
                <a:lnTo>
                  <a:pt x="1183" y="13121"/>
                </a:lnTo>
                <a:cubicBezTo>
                  <a:pt x="1171" y="13128"/>
                  <a:pt x="1158" y="13136"/>
                  <a:pt x="1139" y="13150"/>
                </a:cubicBezTo>
                <a:cubicBezTo>
                  <a:pt x="1118" y="13161"/>
                  <a:pt x="1096" y="13176"/>
                  <a:pt x="1071" y="13190"/>
                </a:cubicBezTo>
                <a:cubicBezTo>
                  <a:pt x="1056" y="13197"/>
                  <a:pt x="1042" y="13208"/>
                  <a:pt x="1028" y="13215"/>
                </a:cubicBezTo>
                <a:cubicBezTo>
                  <a:pt x="1013" y="13226"/>
                  <a:pt x="998" y="13233"/>
                  <a:pt x="985" y="13244"/>
                </a:cubicBezTo>
                <a:cubicBezTo>
                  <a:pt x="955" y="13262"/>
                  <a:pt x="923" y="13284"/>
                  <a:pt x="894" y="13301"/>
                </a:cubicBezTo>
                <a:cubicBezTo>
                  <a:pt x="775" y="13384"/>
                  <a:pt x="667" y="13478"/>
                  <a:pt x="642" y="13492"/>
                </a:cubicBezTo>
                <a:cubicBezTo>
                  <a:pt x="699" y="13424"/>
                  <a:pt x="761" y="13359"/>
                  <a:pt x="829" y="13298"/>
                </a:cubicBezTo>
                <a:lnTo>
                  <a:pt x="829" y="13298"/>
                </a:lnTo>
                <a:cubicBezTo>
                  <a:pt x="671" y="13384"/>
                  <a:pt x="577" y="13503"/>
                  <a:pt x="491" y="13625"/>
                </a:cubicBezTo>
                <a:cubicBezTo>
                  <a:pt x="448" y="13690"/>
                  <a:pt x="404" y="13755"/>
                  <a:pt x="358" y="13828"/>
                </a:cubicBezTo>
                <a:cubicBezTo>
                  <a:pt x="310" y="13896"/>
                  <a:pt x="260" y="13971"/>
                  <a:pt x="195" y="14062"/>
                </a:cubicBezTo>
                <a:cubicBezTo>
                  <a:pt x="181" y="14094"/>
                  <a:pt x="155" y="14134"/>
                  <a:pt x="130" y="14180"/>
                </a:cubicBezTo>
                <a:cubicBezTo>
                  <a:pt x="116" y="14202"/>
                  <a:pt x="105" y="14224"/>
                  <a:pt x="91" y="14249"/>
                </a:cubicBezTo>
                <a:cubicBezTo>
                  <a:pt x="84" y="14260"/>
                  <a:pt x="80" y="14270"/>
                  <a:pt x="72" y="14285"/>
                </a:cubicBezTo>
                <a:cubicBezTo>
                  <a:pt x="69" y="14295"/>
                  <a:pt x="62" y="14307"/>
                  <a:pt x="59" y="14317"/>
                </a:cubicBezTo>
                <a:cubicBezTo>
                  <a:pt x="37" y="14360"/>
                  <a:pt x="19" y="14404"/>
                  <a:pt x="12" y="14436"/>
                </a:cubicBezTo>
                <a:cubicBezTo>
                  <a:pt x="4" y="14468"/>
                  <a:pt x="1" y="14494"/>
                  <a:pt x="12" y="14501"/>
                </a:cubicBezTo>
                <a:cubicBezTo>
                  <a:pt x="40" y="14443"/>
                  <a:pt x="87" y="14404"/>
                  <a:pt x="130" y="14378"/>
                </a:cubicBezTo>
                <a:cubicBezTo>
                  <a:pt x="177" y="14353"/>
                  <a:pt x="224" y="14347"/>
                  <a:pt x="267" y="14347"/>
                </a:cubicBezTo>
                <a:cubicBezTo>
                  <a:pt x="285" y="14347"/>
                  <a:pt x="300" y="14350"/>
                  <a:pt x="318" y="14353"/>
                </a:cubicBezTo>
                <a:cubicBezTo>
                  <a:pt x="278" y="14498"/>
                  <a:pt x="260" y="14641"/>
                  <a:pt x="260" y="14789"/>
                </a:cubicBezTo>
                <a:cubicBezTo>
                  <a:pt x="250" y="14782"/>
                  <a:pt x="238" y="14775"/>
                  <a:pt x="228" y="14771"/>
                </a:cubicBezTo>
                <a:lnTo>
                  <a:pt x="228" y="14771"/>
                </a:lnTo>
                <a:lnTo>
                  <a:pt x="232" y="14854"/>
                </a:lnTo>
                <a:lnTo>
                  <a:pt x="260" y="14851"/>
                </a:lnTo>
                <a:cubicBezTo>
                  <a:pt x="264" y="15002"/>
                  <a:pt x="289" y="15150"/>
                  <a:pt x="332" y="15294"/>
                </a:cubicBezTo>
                <a:cubicBezTo>
                  <a:pt x="328" y="15299"/>
                  <a:pt x="323" y="15301"/>
                  <a:pt x="318" y="15301"/>
                </a:cubicBezTo>
                <a:cubicBezTo>
                  <a:pt x="294" y="15301"/>
                  <a:pt x="256" y="15258"/>
                  <a:pt x="220" y="15211"/>
                </a:cubicBezTo>
                <a:cubicBezTo>
                  <a:pt x="182" y="15160"/>
                  <a:pt x="145" y="15102"/>
                  <a:pt x="121" y="15102"/>
                </a:cubicBezTo>
                <a:cubicBezTo>
                  <a:pt x="110" y="15102"/>
                  <a:pt x="102" y="15116"/>
                  <a:pt x="98" y="15150"/>
                </a:cubicBezTo>
                <a:cubicBezTo>
                  <a:pt x="109" y="15150"/>
                  <a:pt x="127" y="15182"/>
                  <a:pt x="145" y="15218"/>
                </a:cubicBezTo>
                <a:cubicBezTo>
                  <a:pt x="163" y="15258"/>
                  <a:pt x="185" y="15298"/>
                  <a:pt x="195" y="15323"/>
                </a:cubicBezTo>
                <a:cubicBezTo>
                  <a:pt x="199" y="15359"/>
                  <a:pt x="199" y="15373"/>
                  <a:pt x="195" y="15381"/>
                </a:cubicBezTo>
                <a:cubicBezTo>
                  <a:pt x="192" y="15391"/>
                  <a:pt x="181" y="15391"/>
                  <a:pt x="177" y="15394"/>
                </a:cubicBezTo>
                <a:cubicBezTo>
                  <a:pt x="174" y="15398"/>
                  <a:pt x="170" y="15409"/>
                  <a:pt x="177" y="15438"/>
                </a:cubicBezTo>
                <a:cubicBezTo>
                  <a:pt x="181" y="15452"/>
                  <a:pt x="185" y="15471"/>
                  <a:pt x="192" y="15496"/>
                </a:cubicBezTo>
                <a:cubicBezTo>
                  <a:pt x="202" y="15521"/>
                  <a:pt x="217" y="15549"/>
                  <a:pt x="235" y="15586"/>
                </a:cubicBezTo>
                <a:cubicBezTo>
                  <a:pt x="257" y="15589"/>
                  <a:pt x="282" y="15629"/>
                  <a:pt x="315" y="15675"/>
                </a:cubicBezTo>
                <a:cubicBezTo>
                  <a:pt x="328" y="15701"/>
                  <a:pt x="347" y="15726"/>
                  <a:pt x="361" y="15752"/>
                </a:cubicBezTo>
                <a:cubicBezTo>
                  <a:pt x="375" y="15777"/>
                  <a:pt x="390" y="15802"/>
                  <a:pt x="404" y="15820"/>
                </a:cubicBezTo>
                <a:cubicBezTo>
                  <a:pt x="425" y="15852"/>
                  <a:pt x="439" y="15877"/>
                  <a:pt x="440" y="15877"/>
                </a:cubicBezTo>
                <a:cubicBezTo>
                  <a:pt x="441" y="15877"/>
                  <a:pt x="441" y="15876"/>
                  <a:pt x="440" y="15873"/>
                </a:cubicBezTo>
                <a:cubicBezTo>
                  <a:pt x="436" y="15867"/>
                  <a:pt x="430" y="15848"/>
                  <a:pt x="415" y="15820"/>
                </a:cubicBezTo>
                <a:cubicBezTo>
                  <a:pt x="401" y="15791"/>
                  <a:pt x="383" y="15752"/>
                  <a:pt x="361" y="15694"/>
                </a:cubicBezTo>
                <a:lnTo>
                  <a:pt x="361" y="15694"/>
                </a:lnTo>
                <a:cubicBezTo>
                  <a:pt x="372" y="15708"/>
                  <a:pt x="379" y="15722"/>
                  <a:pt x="390" y="15737"/>
                </a:cubicBezTo>
                <a:cubicBezTo>
                  <a:pt x="401" y="15752"/>
                  <a:pt x="408" y="15765"/>
                  <a:pt x="418" y="15780"/>
                </a:cubicBezTo>
                <a:cubicBezTo>
                  <a:pt x="436" y="15805"/>
                  <a:pt x="451" y="15827"/>
                  <a:pt x="466" y="15848"/>
                </a:cubicBezTo>
                <a:cubicBezTo>
                  <a:pt x="494" y="15888"/>
                  <a:pt x="523" y="15924"/>
                  <a:pt x="548" y="15960"/>
                </a:cubicBezTo>
                <a:cubicBezTo>
                  <a:pt x="559" y="15982"/>
                  <a:pt x="574" y="15996"/>
                  <a:pt x="591" y="16018"/>
                </a:cubicBezTo>
                <a:cubicBezTo>
                  <a:pt x="606" y="16036"/>
                  <a:pt x="624" y="16054"/>
                  <a:pt x="642" y="16079"/>
                </a:cubicBezTo>
                <a:cubicBezTo>
                  <a:pt x="664" y="16101"/>
                  <a:pt x="689" y="16122"/>
                  <a:pt x="714" y="16144"/>
                </a:cubicBezTo>
                <a:cubicBezTo>
                  <a:pt x="729" y="16159"/>
                  <a:pt x="743" y="16169"/>
                  <a:pt x="761" y="16184"/>
                </a:cubicBezTo>
                <a:cubicBezTo>
                  <a:pt x="775" y="16198"/>
                  <a:pt x="794" y="16209"/>
                  <a:pt x="815" y="16224"/>
                </a:cubicBezTo>
                <a:cubicBezTo>
                  <a:pt x="797" y="16194"/>
                  <a:pt x="812" y="16187"/>
                  <a:pt x="847" y="16187"/>
                </a:cubicBezTo>
                <a:cubicBezTo>
                  <a:pt x="865" y="16187"/>
                  <a:pt x="887" y="16191"/>
                  <a:pt x="912" y="16198"/>
                </a:cubicBezTo>
                <a:cubicBezTo>
                  <a:pt x="920" y="16198"/>
                  <a:pt x="927" y="16202"/>
                  <a:pt x="934" y="16202"/>
                </a:cubicBezTo>
                <a:cubicBezTo>
                  <a:pt x="941" y="16205"/>
                  <a:pt x="948" y="16205"/>
                  <a:pt x="955" y="16205"/>
                </a:cubicBezTo>
                <a:cubicBezTo>
                  <a:pt x="970" y="16209"/>
                  <a:pt x="985" y="16212"/>
                  <a:pt x="1002" y="16216"/>
                </a:cubicBezTo>
                <a:cubicBezTo>
                  <a:pt x="1042" y="16227"/>
                  <a:pt x="1088" y="16234"/>
                  <a:pt x="1136" y="16241"/>
                </a:cubicBezTo>
                <a:cubicBezTo>
                  <a:pt x="1245" y="16285"/>
                  <a:pt x="1357" y="16303"/>
                  <a:pt x="1472" y="16303"/>
                </a:cubicBezTo>
                <a:cubicBezTo>
                  <a:pt x="1483" y="16303"/>
                  <a:pt x="1493" y="16303"/>
                  <a:pt x="1503" y="16302"/>
                </a:cubicBezTo>
                <a:cubicBezTo>
                  <a:pt x="1510" y="16306"/>
                  <a:pt x="1517" y="16310"/>
                  <a:pt x="1521" y="16310"/>
                </a:cubicBezTo>
                <a:cubicBezTo>
                  <a:pt x="1637" y="16306"/>
                  <a:pt x="1737" y="16288"/>
                  <a:pt x="1828" y="16267"/>
                </a:cubicBezTo>
                <a:cubicBezTo>
                  <a:pt x="1918" y="16241"/>
                  <a:pt x="1993" y="16216"/>
                  <a:pt x="2065" y="16184"/>
                </a:cubicBezTo>
                <a:cubicBezTo>
                  <a:pt x="2072" y="16180"/>
                  <a:pt x="2079" y="16176"/>
                  <a:pt x="2083" y="16176"/>
                </a:cubicBezTo>
                <a:lnTo>
                  <a:pt x="2083" y="16202"/>
                </a:lnTo>
                <a:cubicBezTo>
                  <a:pt x="2079" y="16219"/>
                  <a:pt x="2079" y="16234"/>
                  <a:pt x="2076" y="16252"/>
                </a:cubicBezTo>
                <a:cubicBezTo>
                  <a:pt x="2076" y="16288"/>
                  <a:pt x="2072" y="16320"/>
                  <a:pt x="2072" y="16353"/>
                </a:cubicBezTo>
                <a:cubicBezTo>
                  <a:pt x="2069" y="16418"/>
                  <a:pt x="2069" y="16483"/>
                  <a:pt x="2069" y="16548"/>
                </a:cubicBezTo>
                <a:cubicBezTo>
                  <a:pt x="2069" y="16580"/>
                  <a:pt x="2069" y="16608"/>
                  <a:pt x="2072" y="16641"/>
                </a:cubicBezTo>
                <a:cubicBezTo>
                  <a:pt x="2072" y="16659"/>
                  <a:pt x="2076" y="16673"/>
                  <a:pt x="2076" y="16691"/>
                </a:cubicBezTo>
                <a:cubicBezTo>
                  <a:pt x="2076" y="16710"/>
                  <a:pt x="2079" y="16728"/>
                  <a:pt x="2079" y="16749"/>
                </a:cubicBezTo>
                <a:cubicBezTo>
                  <a:pt x="2090" y="16825"/>
                  <a:pt x="2101" y="16904"/>
                  <a:pt x="2116" y="16987"/>
                </a:cubicBezTo>
                <a:cubicBezTo>
                  <a:pt x="2112" y="17012"/>
                  <a:pt x="2119" y="17095"/>
                  <a:pt x="2122" y="17157"/>
                </a:cubicBezTo>
                <a:cubicBezTo>
                  <a:pt x="2125" y="17198"/>
                  <a:pt x="2124" y="17230"/>
                  <a:pt x="2113" y="17230"/>
                </a:cubicBezTo>
                <a:cubicBezTo>
                  <a:pt x="2108" y="17230"/>
                  <a:pt x="2101" y="17223"/>
                  <a:pt x="2090" y="17207"/>
                </a:cubicBezTo>
                <a:lnTo>
                  <a:pt x="2090" y="17207"/>
                </a:lnTo>
                <a:cubicBezTo>
                  <a:pt x="2109" y="17243"/>
                  <a:pt x="2130" y="17278"/>
                  <a:pt x="2152" y="17322"/>
                </a:cubicBezTo>
                <a:cubicBezTo>
                  <a:pt x="2173" y="17369"/>
                  <a:pt x="2195" y="17426"/>
                  <a:pt x="2227" y="17509"/>
                </a:cubicBezTo>
                <a:cubicBezTo>
                  <a:pt x="2237" y="17578"/>
                  <a:pt x="2237" y="17604"/>
                  <a:pt x="2231" y="17604"/>
                </a:cubicBezTo>
                <a:cubicBezTo>
                  <a:pt x="2223" y="17604"/>
                  <a:pt x="2201" y="17548"/>
                  <a:pt x="2177" y="17488"/>
                </a:cubicBezTo>
                <a:cubicBezTo>
                  <a:pt x="2155" y="17438"/>
                  <a:pt x="2141" y="17383"/>
                  <a:pt x="2126" y="17361"/>
                </a:cubicBezTo>
                <a:cubicBezTo>
                  <a:pt x="2121" y="17353"/>
                  <a:pt x="2117" y="17348"/>
                  <a:pt x="2113" y="17348"/>
                </a:cubicBezTo>
                <a:cubicBezTo>
                  <a:pt x="2106" y="17348"/>
                  <a:pt x="2101" y="17367"/>
                  <a:pt x="2101" y="17412"/>
                </a:cubicBezTo>
                <a:cubicBezTo>
                  <a:pt x="2112" y="17412"/>
                  <a:pt x="2130" y="17441"/>
                  <a:pt x="2152" y="17484"/>
                </a:cubicBezTo>
                <a:cubicBezTo>
                  <a:pt x="2177" y="17524"/>
                  <a:pt x="2205" y="17581"/>
                  <a:pt x="2234" y="17646"/>
                </a:cubicBezTo>
                <a:cubicBezTo>
                  <a:pt x="2267" y="17711"/>
                  <a:pt x="2303" y="17780"/>
                  <a:pt x="2339" y="17845"/>
                </a:cubicBezTo>
                <a:cubicBezTo>
                  <a:pt x="2357" y="17880"/>
                  <a:pt x="2378" y="17910"/>
                  <a:pt x="2397" y="17942"/>
                </a:cubicBezTo>
                <a:cubicBezTo>
                  <a:pt x="2415" y="17970"/>
                  <a:pt x="2433" y="18000"/>
                  <a:pt x="2450" y="18025"/>
                </a:cubicBezTo>
                <a:cubicBezTo>
                  <a:pt x="2458" y="18000"/>
                  <a:pt x="2443" y="17956"/>
                  <a:pt x="2422" y="17902"/>
                </a:cubicBezTo>
                <a:cubicBezTo>
                  <a:pt x="2415" y="17888"/>
                  <a:pt x="2407" y="17873"/>
                  <a:pt x="2400" y="17859"/>
                </a:cubicBezTo>
                <a:cubicBezTo>
                  <a:pt x="2397" y="17840"/>
                  <a:pt x="2390" y="17827"/>
                  <a:pt x="2382" y="17808"/>
                </a:cubicBezTo>
                <a:cubicBezTo>
                  <a:pt x="2364" y="17776"/>
                  <a:pt x="2350" y="17740"/>
                  <a:pt x="2332" y="17704"/>
                </a:cubicBezTo>
                <a:cubicBezTo>
                  <a:pt x="2320" y="17686"/>
                  <a:pt x="2314" y="17664"/>
                  <a:pt x="2303" y="17646"/>
                </a:cubicBezTo>
                <a:cubicBezTo>
                  <a:pt x="2295" y="17629"/>
                  <a:pt x="2285" y="17610"/>
                  <a:pt x="2277" y="17589"/>
                </a:cubicBezTo>
                <a:cubicBezTo>
                  <a:pt x="2260" y="17553"/>
                  <a:pt x="2242" y="17513"/>
                  <a:pt x="2224" y="17477"/>
                </a:cubicBezTo>
                <a:cubicBezTo>
                  <a:pt x="2217" y="17456"/>
                  <a:pt x="2205" y="17438"/>
                  <a:pt x="2199" y="17419"/>
                </a:cubicBezTo>
                <a:cubicBezTo>
                  <a:pt x="2191" y="17401"/>
                  <a:pt x="2184" y="17383"/>
                  <a:pt x="2177" y="17365"/>
                </a:cubicBezTo>
                <a:cubicBezTo>
                  <a:pt x="2162" y="17333"/>
                  <a:pt x="2148" y="17300"/>
                  <a:pt x="2137" y="17272"/>
                </a:cubicBezTo>
                <a:cubicBezTo>
                  <a:pt x="2141" y="17271"/>
                  <a:pt x="2144" y="17270"/>
                  <a:pt x="2148" y="17270"/>
                </a:cubicBezTo>
                <a:cubicBezTo>
                  <a:pt x="2170" y="17270"/>
                  <a:pt x="2196" y="17288"/>
                  <a:pt x="2227" y="17322"/>
                </a:cubicBezTo>
                <a:cubicBezTo>
                  <a:pt x="2242" y="17340"/>
                  <a:pt x="2256" y="17358"/>
                  <a:pt x="2270" y="17376"/>
                </a:cubicBezTo>
                <a:cubicBezTo>
                  <a:pt x="2483" y="18057"/>
                  <a:pt x="2829" y="18529"/>
                  <a:pt x="3211" y="18856"/>
                </a:cubicBezTo>
                <a:cubicBezTo>
                  <a:pt x="3228" y="18875"/>
                  <a:pt x="3250" y="18896"/>
                  <a:pt x="3272" y="18914"/>
                </a:cubicBezTo>
                <a:cubicBezTo>
                  <a:pt x="3301" y="18936"/>
                  <a:pt x="3329" y="18961"/>
                  <a:pt x="3358" y="18986"/>
                </a:cubicBezTo>
                <a:cubicBezTo>
                  <a:pt x="3481" y="19084"/>
                  <a:pt x="3647" y="19192"/>
                  <a:pt x="3834" y="19282"/>
                </a:cubicBezTo>
                <a:cubicBezTo>
                  <a:pt x="4021" y="19375"/>
                  <a:pt x="4230" y="19451"/>
                  <a:pt x="4435" y="19509"/>
                </a:cubicBezTo>
                <a:cubicBezTo>
                  <a:pt x="4638" y="19566"/>
                  <a:pt x="4836" y="19606"/>
                  <a:pt x="5001" y="19635"/>
                </a:cubicBezTo>
                <a:cubicBezTo>
                  <a:pt x="5019" y="19635"/>
                  <a:pt x="5037" y="19631"/>
                  <a:pt x="5055" y="19631"/>
                </a:cubicBezTo>
                <a:cubicBezTo>
                  <a:pt x="5077" y="19628"/>
                  <a:pt x="5095" y="19628"/>
                  <a:pt x="5113" y="19624"/>
                </a:cubicBezTo>
                <a:cubicBezTo>
                  <a:pt x="5152" y="19624"/>
                  <a:pt x="5188" y="19617"/>
                  <a:pt x="5217" y="19613"/>
                </a:cubicBezTo>
                <a:cubicBezTo>
                  <a:pt x="5228" y="19609"/>
                  <a:pt x="5239" y="19606"/>
                  <a:pt x="5246" y="19606"/>
                </a:cubicBezTo>
                <a:cubicBezTo>
                  <a:pt x="5275" y="19607"/>
                  <a:pt x="5301" y="19607"/>
                  <a:pt x="5325" y="19607"/>
                </a:cubicBezTo>
                <a:cubicBezTo>
                  <a:pt x="5421" y="19607"/>
                  <a:pt x="5476" y="19603"/>
                  <a:pt x="5476" y="19603"/>
                </a:cubicBezTo>
                <a:lnTo>
                  <a:pt x="5476" y="19603"/>
                </a:lnTo>
                <a:cubicBezTo>
                  <a:pt x="5476" y="19603"/>
                  <a:pt x="5282" y="20006"/>
                  <a:pt x="5635" y="20121"/>
                </a:cubicBezTo>
                <a:cubicBezTo>
                  <a:pt x="5696" y="20142"/>
                  <a:pt x="5775" y="20151"/>
                  <a:pt x="5869" y="20151"/>
                </a:cubicBezTo>
                <a:cubicBezTo>
                  <a:pt x="6149" y="20151"/>
                  <a:pt x="6560" y="20074"/>
                  <a:pt x="7019" y="20006"/>
                </a:cubicBezTo>
                <a:lnTo>
                  <a:pt x="7019" y="20006"/>
                </a:lnTo>
                <a:cubicBezTo>
                  <a:pt x="7015" y="20017"/>
                  <a:pt x="7015" y="20024"/>
                  <a:pt x="7026" y="20031"/>
                </a:cubicBezTo>
                <a:cubicBezTo>
                  <a:pt x="7119" y="20010"/>
                  <a:pt x="7213" y="19988"/>
                  <a:pt x="7310" y="19967"/>
                </a:cubicBezTo>
                <a:cubicBezTo>
                  <a:pt x="7321" y="19967"/>
                  <a:pt x="7332" y="19967"/>
                  <a:pt x="7343" y="19963"/>
                </a:cubicBezTo>
                <a:lnTo>
                  <a:pt x="7343" y="19963"/>
                </a:lnTo>
                <a:cubicBezTo>
                  <a:pt x="7332" y="19977"/>
                  <a:pt x="7242" y="20006"/>
                  <a:pt x="7328" y="20006"/>
                </a:cubicBezTo>
                <a:cubicBezTo>
                  <a:pt x="7332" y="19992"/>
                  <a:pt x="7375" y="19970"/>
                  <a:pt x="7436" y="19952"/>
                </a:cubicBezTo>
                <a:cubicBezTo>
                  <a:pt x="7588" y="19937"/>
                  <a:pt x="7739" y="19923"/>
                  <a:pt x="7890" y="19920"/>
                </a:cubicBezTo>
                <a:cubicBezTo>
                  <a:pt x="7902" y="19920"/>
                  <a:pt x="7909" y="19916"/>
                  <a:pt x="7915" y="19916"/>
                </a:cubicBezTo>
                <a:cubicBezTo>
                  <a:pt x="7923" y="19920"/>
                  <a:pt x="7930" y="19920"/>
                  <a:pt x="7941" y="19920"/>
                </a:cubicBezTo>
                <a:cubicBezTo>
                  <a:pt x="7948" y="19920"/>
                  <a:pt x="7955" y="19916"/>
                  <a:pt x="7962" y="19916"/>
                </a:cubicBezTo>
                <a:cubicBezTo>
                  <a:pt x="8100" y="19912"/>
                  <a:pt x="8229" y="19909"/>
                  <a:pt x="8351" y="19905"/>
                </a:cubicBezTo>
                <a:cubicBezTo>
                  <a:pt x="8366" y="19909"/>
                  <a:pt x="8384" y="19909"/>
                  <a:pt x="8406" y="19909"/>
                </a:cubicBezTo>
                <a:cubicBezTo>
                  <a:pt x="8438" y="19905"/>
                  <a:pt x="8474" y="19905"/>
                  <a:pt x="8503" y="19902"/>
                </a:cubicBezTo>
                <a:cubicBezTo>
                  <a:pt x="9129" y="19890"/>
                  <a:pt x="9551" y="19869"/>
                  <a:pt x="9533" y="19581"/>
                </a:cubicBezTo>
                <a:cubicBezTo>
                  <a:pt x="9508" y="19207"/>
                  <a:pt x="8532" y="18990"/>
                  <a:pt x="8532" y="18990"/>
                </a:cubicBezTo>
                <a:cubicBezTo>
                  <a:pt x="8532" y="18990"/>
                  <a:pt x="10737" y="18670"/>
                  <a:pt x="12303" y="17888"/>
                </a:cubicBezTo>
                <a:cubicBezTo>
                  <a:pt x="12365" y="17898"/>
                  <a:pt x="12433" y="17901"/>
                  <a:pt x="12503" y="17901"/>
                </a:cubicBezTo>
                <a:cubicBezTo>
                  <a:pt x="12775" y="17901"/>
                  <a:pt x="13088" y="17843"/>
                  <a:pt x="13266" y="17837"/>
                </a:cubicBezTo>
                <a:lnTo>
                  <a:pt x="13306" y="17837"/>
                </a:lnTo>
                <a:cubicBezTo>
                  <a:pt x="13327" y="17837"/>
                  <a:pt x="13349" y="17837"/>
                  <a:pt x="13370" y="17840"/>
                </a:cubicBezTo>
                <a:lnTo>
                  <a:pt x="13402" y="17840"/>
                </a:lnTo>
                <a:cubicBezTo>
                  <a:pt x="13608" y="17846"/>
                  <a:pt x="13900" y="17853"/>
                  <a:pt x="14209" y="17853"/>
                </a:cubicBezTo>
                <a:cubicBezTo>
                  <a:pt x="14959" y="17853"/>
                  <a:pt x="15814" y="17811"/>
                  <a:pt x="15798" y="17599"/>
                </a:cubicBezTo>
                <a:cubicBezTo>
                  <a:pt x="15798" y="17596"/>
                  <a:pt x="15798" y="17592"/>
                  <a:pt x="15795" y="17585"/>
                </a:cubicBezTo>
                <a:cubicBezTo>
                  <a:pt x="15787" y="17556"/>
                  <a:pt x="15762" y="17524"/>
                  <a:pt x="15726" y="17495"/>
                </a:cubicBezTo>
                <a:cubicBezTo>
                  <a:pt x="15719" y="17491"/>
                  <a:pt x="15715" y="17484"/>
                  <a:pt x="15708" y="17481"/>
                </a:cubicBezTo>
                <a:cubicBezTo>
                  <a:pt x="15694" y="17470"/>
                  <a:pt x="15679" y="17463"/>
                  <a:pt x="15662" y="17451"/>
                </a:cubicBezTo>
                <a:cubicBezTo>
                  <a:pt x="15636" y="17438"/>
                  <a:pt x="15611" y="17423"/>
                  <a:pt x="15582" y="17412"/>
                </a:cubicBezTo>
                <a:cubicBezTo>
                  <a:pt x="15549" y="17398"/>
                  <a:pt x="15517" y="17383"/>
                  <a:pt x="15484" y="17369"/>
                </a:cubicBezTo>
                <a:cubicBezTo>
                  <a:pt x="15474" y="17365"/>
                  <a:pt x="15459" y="17361"/>
                  <a:pt x="15449" y="17358"/>
                </a:cubicBezTo>
                <a:cubicBezTo>
                  <a:pt x="15373" y="17329"/>
                  <a:pt x="15283" y="17300"/>
                  <a:pt x="15193" y="17275"/>
                </a:cubicBezTo>
                <a:cubicBezTo>
                  <a:pt x="15085" y="17200"/>
                  <a:pt x="14962" y="17120"/>
                  <a:pt x="14992" y="17077"/>
                </a:cubicBezTo>
                <a:lnTo>
                  <a:pt x="14992" y="17077"/>
                </a:lnTo>
                <a:cubicBezTo>
                  <a:pt x="14985" y="17077"/>
                  <a:pt x="14978" y="17077"/>
                  <a:pt x="14971" y="17077"/>
                </a:cubicBezTo>
                <a:cubicBezTo>
                  <a:pt x="14878" y="17077"/>
                  <a:pt x="14774" y="17056"/>
                  <a:pt x="14660" y="17023"/>
                </a:cubicBezTo>
                <a:cubicBezTo>
                  <a:pt x="14646" y="17019"/>
                  <a:pt x="14638" y="17016"/>
                  <a:pt x="14624" y="17012"/>
                </a:cubicBezTo>
                <a:cubicBezTo>
                  <a:pt x="14616" y="17009"/>
                  <a:pt x="14606" y="17005"/>
                  <a:pt x="14595" y="17002"/>
                </a:cubicBezTo>
                <a:cubicBezTo>
                  <a:pt x="14573" y="16994"/>
                  <a:pt x="14551" y="16984"/>
                  <a:pt x="14533" y="16976"/>
                </a:cubicBezTo>
                <a:cubicBezTo>
                  <a:pt x="14494" y="16962"/>
                  <a:pt x="14458" y="16944"/>
                  <a:pt x="14422" y="16933"/>
                </a:cubicBezTo>
                <a:cubicBezTo>
                  <a:pt x="14390" y="16919"/>
                  <a:pt x="14357" y="16908"/>
                  <a:pt x="14317" y="16897"/>
                </a:cubicBezTo>
                <a:cubicBezTo>
                  <a:pt x="14300" y="16894"/>
                  <a:pt x="14278" y="16889"/>
                  <a:pt x="14257" y="16886"/>
                </a:cubicBezTo>
                <a:cubicBezTo>
                  <a:pt x="14245" y="16886"/>
                  <a:pt x="14235" y="16886"/>
                  <a:pt x="14224" y="16882"/>
                </a:cubicBezTo>
                <a:lnTo>
                  <a:pt x="14192" y="16882"/>
                </a:lnTo>
                <a:lnTo>
                  <a:pt x="14199" y="16879"/>
                </a:lnTo>
                <a:cubicBezTo>
                  <a:pt x="14220" y="16850"/>
                  <a:pt x="14231" y="16825"/>
                  <a:pt x="14235" y="16796"/>
                </a:cubicBezTo>
                <a:cubicBezTo>
                  <a:pt x="14258" y="16780"/>
                  <a:pt x="14270" y="16775"/>
                  <a:pt x="14276" y="16775"/>
                </a:cubicBezTo>
                <a:cubicBezTo>
                  <a:pt x="14283" y="16775"/>
                  <a:pt x="14283" y="16780"/>
                  <a:pt x="14285" y="16786"/>
                </a:cubicBezTo>
                <a:cubicBezTo>
                  <a:pt x="14285" y="16792"/>
                  <a:pt x="14285" y="16800"/>
                  <a:pt x="14294" y="16800"/>
                </a:cubicBezTo>
                <a:cubicBezTo>
                  <a:pt x="14299" y="16800"/>
                  <a:pt x="14306" y="16798"/>
                  <a:pt x="14317" y="16793"/>
                </a:cubicBezTo>
                <a:cubicBezTo>
                  <a:pt x="14307" y="16774"/>
                  <a:pt x="14317" y="16746"/>
                  <a:pt x="14353" y="16699"/>
                </a:cubicBezTo>
                <a:cubicBezTo>
                  <a:pt x="14372" y="16678"/>
                  <a:pt x="14393" y="16652"/>
                  <a:pt x="14422" y="16623"/>
                </a:cubicBezTo>
                <a:cubicBezTo>
                  <a:pt x="14436" y="16608"/>
                  <a:pt x="14451" y="16595"/>
                  <a:pt x="14465" y="16580"/>
                </a:cubicBezTo>
                <a:cubicBezTo>
                  <a:pt x="14473" y="16573"/>
                  <a:pt x="14480" y="16562"/>
                  <a:pt x="14487" y="16555"/>
                </a:cubicBezTo>
                <a:cubicBezTo>
                  <a:pt x="14494" y="16551"/>
                  <a:pt x="14498" y="16548"/>
                  <a:pt x="14501" y="16544"/>
                </a:cubicBezTo>
                <a:cubicBezTo>
                  <a:pt x="14508" y="16537"/>
                  <a:pt x="14512" y="16530"/>
                  <a:pt x="14519" y="16522"/>
                </a:cubicBezTo>
                <a:lnTo>
                  <a:pt x="14519" y="16522"/>
                </a:lnTo>
                <a:lnTo>
                  <a:pt x="14512" y="16540"/>
                </a:lnTo>
                <a:lnTo>
                  <a:pt x="14508" y="16551"/>
                </a:lnTo>
                <a:lnTo>
                  <a:pt x="14508" y="16555"/>
                </a:lnTo>
                <a:cubicBezTo>
                  <a:pt x="14526" y="16533"/>
                  <a:pt x="14541" y="16515"/>
                  <a:pt x="14559" y="16493"/>
                </a:cubicBezTo>
                <a:cubicBezTo>
                  <a:pt x="14577" y="16472"/>
                  <a:pt x="14591" y="16450"/>
                  <a:pt x="14609" y="16429"/>
                </a:cubicBezTo>
                <a:cubicBezTo>
                  <a:pt x="14624" y="16410"/>
                  <a:pt x="14638" y="16389"/>
                  <a:pt x="14656" y="16367"/>
                </a:cubicBezTo>
                <a:cubicBezTo>
                  <a:pt x="14671" y="16349"/>
                  <a:pt x="14685" y="16327"/>
                  <a:pt x="14699" y="16306"/>
                </a:cubicBezTo>
                <a:cubicBezTo>
                  <a:pt x="14761" y="16227"/>
                  <a:pt x="14814" y="16151"/>
                  <a:pt x="14862" y="16076"/>
                </a:cubicBezTo>
                <a:cubicBezTo>
                  <a:pt x="14909" y="15996"/>
                  <a:pt x="14959" y="15924"/>
                  <a:pt x="15002" y="15848"/>
                </a:cubicBezTo>
                <a:cubicBezTo>
                  <a:pt x="15045" y="15773"/>
                  <a:pt x="15085" y="15694"/>
                  <a:pt x="15121" y="15614"/>
                </a:cubicBezTo>
                <a:cubicBezTo>
                  <a:pt x="15193" y="15456"/>
                  <a:pt x="15254" y="15279"/>
                  <a:pt x="15286" y="15067"/>
                </a:cubicBezTo>
                <a:cubicBezTo>
                  <a:pt x="15301" y="14959"/>
                  <a:pt x="15305" y="14844"/>
                  <a:pt x="15294" y="14717"/>
                </a:cubicBezTo>
                <a:cubicBezTo>
                  <a:pt x="15279" y="14591"/>
                  <a:pt x="15247" y="14455"/>
                  <a:pt x="15190" y="14317"/>
                </a:cubicBezTo>
                <a:cubicBezTo>
                  <a:pt x="15186" y="14353"/>
                  <a:pt x="15178" y="14386"/>
                  <a:pt x="15171" y="14418"/>
                </a:cubicBezTo>
                <a:cubicBezTo>
                  <a:pt x="15132" y="14303"/>
                  <a:pt x="15095" y="14235"/>
                  <a:pt x="15074" y="14184"/>
                </a:cubicBezTo>
                <a:cubicBezTo>
                  <a:pt x="15060" y="14155"/>
                  <a:pt x="15049" y="14134"/>
                  <a:pt x="15038" y="14112"/>
                </a:cubicBezTo>
                <a:cubicBezTo>
                  <a:pt x="15027" y="14091"/>
                  <a:pt x="15013" y="14069"/>
                  <a:pt x="14998" y="14044"/>
                </a:cubicBezTo>
                <a:cubicBezTo>
                  <a:pt x="14974" y="14025"/>
                  <a:pt x="14959" y="14017"/>
                  <a:pt x="14952" y="14017"/>
                </a:cubicBezTo>
                <a:cubicBezTo>
                  <a:pt x="14943" y="14017"/>
                  <a:pt x="14948" y="14032"/>
                  <a:pt x="14962" y="14054"/>
                </a:cubicBezTo>
                <a:cubicBezTo>
                  <a:pt x="14973" y="14072"/>
                  <a:pt x="14992" y="14101"/>
                  <a:pt x="15013" y="14130"/>
                </a:cubicBezTo>
                <a:cubicBezTo>
                  <a:pt x="15024" y="14149"/>
                  <a:pt x="15035" y="14166"/>
                  <a:pt x="15045" y="14184"/>
                </a:cubicBezTo>
                <a:cubicBezTo>
                  <a:pt x="15056" y="14199"/>
                  <a:pt x="15067" y="14220"/>
                  <a:pt x="15078" y="14238"/>
                </a:cubicBezTo>
                <a:cubicBezTo>
                  <a:pt x="15121" y="14314"/>
                  <a:pt x="15153" y="14397"/>
                  <a:pt x="15164" y="14443"/>
                </a:cubicBezTo>
                <a:cubicBezTo>
                  <a:pt x="15170" y="14472"/>
                  <a:pt x="15171" y="14489"/>
                  <a:pt x="15163" y="14489"/>
                </a:cubicBezTo>
                <a:cubicBezTo>
                  <a:pt x="15156" y="14489"/>
                  <a:pt x="15145" y="14480"/>
                  <a:pt x="15128" y="14458"/>
                </a:cubicBezTo>
                <a:cubicBezTo>
                  <a:pt x="15125" y="14397"/>
                  <a:pt x="15100" y="14303"/>
                  <a:pt x="15042" y="14195"/>
                </a:cubicBezTo>
                <a:cubicBezTo>
                  <a:pt x="14987" y="14091"/>
                  <a:pt x="14901" y="13979"/>
                  <a:pt x="14797" y="13878"/>
                </a:cubicBezTo>
                <a:cubicBezTo>
                  <a:pt x="14782" y="13863"/>
                  <a:pt x="14771" y="13853"/>
                  <a:pt x="14757" y="13838"/>
                </a:cubicBezTo>
                <a:cubicBezTo>
                  <a:pt x="14743" y="13828"/>
                  <a:pt x="14728" y="13816"/>
                  <a:pt x="14714" y="13803"/>
                </a:cubicBezTo>
                <a:cubicBezTo>
                  <a:pt x="14689" y="13781"/>
                  <a:pt x="14660" y="13755"/>
                  <a:pt x="14631" y="13733"/>
                </a:cubicBezTo>
                <a:cubicBezTo>
                  <a:pt x="14602" y="13712"/>
                  <a:pt x="14573" y="13690"/>
                  <a:pt x="14545" y="13669"/>
                </a:cubicBezTo>
                <a:cubicBezTo>
                  <a:pt x="14516" y="13651"/>
                  <a:pt x="14487" y="13630"/>
                  <a:pt x="14458" y="13612"/>
                </a:cubicBezTo>
                <a:cubicBezTo>
                  <a:pt x="14430" y="13590"/>
                  <a:pt x="14397" y="13572"/>
                  <a:pt x="14368" y="13554"/>
                </a:cubicBezTo>
                <a:cubicBezTo>
                  <a:pt x="14347" y="13539"/>
                  <a:pt x="14325" y="13525"/>
                  <a:pt x="14303" y="13510"/>
                </a:cubicBezTo>
                <a:cubicBezTo>
                  <a:pt x="14274" y="13492"/>
                  <a:pt x="14249" y="13478"/>
                  <a:pt x="14227" y="13464"/>
                </a:cubicBezTo>
                <a:cubicBezTo>
                  <a:pt x="14224" y="13460"/>
                  <a:pt x="14224" y="13460"/>
                  <a:pt x="14224" y="13457"/>
                </a:cubicBezTo>
                <a:lnTo>
                  <a:pt x="14224" y="13449"/>
                </a:lnTo>
                <a:lnTo>
                  <a:pt x="14224" y="13431"/>
                </a:lnTo>
                <a:cubicBezTo>
                  <a:pt x="14224" y="13420"/>
                  <a:pt x="14227" y="13414"/>
                  <a:pt x="14227" y="13402"/>
                </a:cubicBezTo>
                <a:cubicBezTo>
                  <a:pt x="14227" y="13384"/>
                  <a:pt x="14231" y="13366"/>
                  <a:pt x="14235" y="13352"/>
                </a:cubicBezTo>
                <a:cubicBezTo>
                  <a:pt x="14235" y="13344"/>
                  <a:pt x="14238" y="13337"/>
                  <a:pt x="14242" y="13334"/>
                </a:cubicBezTo>
                <a:cubicBezTo>
                  <a:pt x="14242" y="13331"/>
                  <a:pt x="14242" y="13327"/>
                  <a:pt x="14245" y="13323"/>
                </a:cubicBezTo>
                <a:cubicBezTo>
                  <a:pt x="14245" y="13323"/>
                  <a:pt x="14245" y="13319"/>
                  <a:pt x="14249" y="13312"/>
                </a:cubicBezTo>
                <a:cubicBezTo>
                  <a:pt x="14252" y="13294"/>
                  <a:pt x="14257" y="13276"/>
                  <a:pt x="14264" y="13262"/>
                </a:cubicBezTo>
                <a:cubicBezTo>
                  <a:pt x="14253" y="13160"/>
                  <a:pt x="14244" y="13133"/>
                  <a:pt x="14236" y="13133"/>
                </a:cubicBezTo>
                <a:cubicBezTo>
                  <a:pt x="14226" y="13133"/>
                  <a:pt x="14217" y="13170"/>
                  <a:pt x="14207" y="13170"/>
                </a:cubicBezTo>
                <a:cubicBezTo>
                  <a:pt x="14198" y="13170"/>
                  <a:pt x="14189" y="13142"/>
                  <a:pt x="14177" y="13038"/>
                </a:cubicBezTo>
                <a:lnTo>
                  <a:pt x="14202" y="12948"/>
                </a:lnTo>
                <a:lnTo>
                  <a:pt x="14149" y="12873"/>
                </a:lnTo>
                <a:cubicBezTo>
                  <a:pt x="14130" y="12660"/>
                  <a:pt x="14155" y="12545"/>
                  <a:pt x="14184" y="12534"/>
                </a:cubicBezTo>
                <a:cubicBezTo>
                  <a:pt x="14187" y="12584"/>
                  <a:pt x="14209" y="12682"/>
                  <a:pt x="14220" y="12736"/>
                </a:cubicBezTo>
                <a:cubicBezTo>
                  <a:pt x="14224" y="12596"/>
                  <a:pt x="14192" y="12401"/>
                  <a:pt x="14159" y="12228"/>
                </a:cubicBezTo>
                <a:cubicBezTo>
                  <a:pt x="14141" y="12145"/>
                  <a:pt x="14123" y="12066"/>
                  <a:pt x="14109" y="12001"/>
                </a:cubicBezTo>
                <a:cubicBezTo>
                  <a:pt x="14101" y="11954"/>
                  <a:pt x="14091" y="11918"/>
                  <a:pt x="14087" y="11889"/>
                </a:cubicBezTo>
                <a:lnTo>
                  <a:pt x="14087" y="11889"/>
                </a:lnTo>
                <a:lnTo>
                  <a:pt x="14101" y="12019"/>
                </a:lnTo>
                <a:lnTo>
                  <a:pt x="14119" y="12177"/>
                </a:lnTo>
                <a:cubicBezTo>
                  <a:pt x="14076" y="11958"/>
                  <a:pt x="14029" y="11728"/>
                  <a:pt x="13983" y="11490"/>
                </a:cubicBezTo>
                <a:cubicBezTo>
                  <a:pt x="13932" y="11255"/>
                  <a:pt x="13878" y="11014"/>
                  <a:pt x="13820" y="10772"/>
                </a:cubicBezTo>
                <a:cubicBezTo>
                  <a:pt x="13702" y="10297"/>
                  <a:pt x="13557" y="9825"/>
                  <a:pt x="13388" y="9429"/>
                </a:cubicBezTo>
                <a:cubicBezTo>
                  <a:pt x="13388" y="9450"/>
                  <a:pt x="13388" y="9475"/>
                  <a:pt x="13384" y="9497"/>
                </a:cubicBezTo>
                <a:cubicBezTo>
                  <a:pt x="13258" y="9194"/>
                  <a:pt x="13219" y="9069"/>
                  <a:pt x="13179" y="8935"/>
                </a:cubicBezTo>
                <a:cubicBezTo>
                  <a:pt x="13158" y="8866"/>
                  <a:pt x="13140" y="8798"/>
                  <a:pt x="13103" y="8705"/>
                </a:cubicBezTo>
                <a:cubicBezTo>
                  <a:pt x="13085" y="8658"/>
                  <a:pt x="13063" y="8604"/>
                  <a:pt x="13038" y="8542"/>
                </a:cubicBezTo>
                <a:cubicBezTo>
                  <a:pt x="13013" y="8481"/>
                  <a:pt x="12981" y="8409"/>
                  <a:pt x="12942" y="8326"/>
                </a:cubicBezTo>
                <a:lnTo>
                  <a:pt x="12942" y="8326"/>
                </a:lnTo>
                <a:lnTo>
                  <a:pt x="12960" y="8348"/>
                </a:lnTo>
                <a:cubicBezTo>
                  <a:pt x="12920" y="8286"/>
                  <a:pt x="12873" y="8215"/>
                  <a:pt x="12830" y="8135"/>
                </a:cubicBezTo>
                <a:cubicBezTo>
                  <a:pt x="12787" y="8053"/>
                  <a:pt x="12739" y="7966"/>
                  <a:pt x="12696" y="7876"/>
                </a:cubicBezTo>
                <a:lnTo>
                  <a:pt x="12696" y="7876"/>
                </a:lnTo>
                <a:cubicBezTo>
                  <a:pt x="12712" y="7897"/>
                  <a:pt x="12721" y="7905"/>
                  <a:pt x="12725" y="7905"/>
                </a:cubicBezTo>
                <a:cubicBezTo>
                  <a:pt x="12748" y="7905"/>
                  <a:pt x="12658" y="7693"/>
                  <a:pt x="12683" y="7693"/>
                </a:cubicBezTo>
                <a:cubicBezTo>
                  <a:pt x="12689" y="7693"/>
                  <a:pt x="12703" y="7707"/>
                  <a:pt x="12729" y="7742"/>
                </a:cubicBezTo>
                <a:cubicBezTo>
                  <a:pt x="12682" y="7664"/>
                  <a:pt x="12639" y="7602"/>
                  <a:pt x="12606" y="7551"/>
                </a:cubicBezTo>
                <a:cubicBezTo>
                  <a:pt x="12588" y="7526"/>
                  <a:pt x="12574" y="7505"/>
                  <a:pt x="12559" y="7483"/>
                </a:cubicBezTo>
                <a:cubicBezTo>
                  <a:pt x="12545" y="7465"/>
                  <a:pt x="12534" y="7448"/>
                  <a:pt x="12523" y="7433"/>
                </a:cubicBezTo>
                <a:cubicBezTo>
                  <a:pt x="12476" y="7372"/>
                  <a:pt x="12451" y="7343"/>
                  <a:pt x="12430" y="7321"/>
                </a:cubicBezTo>
                <a:cubicBezTo>
                  <a:pt x="12408" y="7300"/>
                  <a:pt x="12390" y="7285"/>
                  <a:pt x="12354" y="7257"/>
                </a:cubicBezTo>
                <a:cubicBezTo>
                  <a:pt x="12318" y="7227"/>
                  <a:pt x="12268" y="7180"/>
                  <a:pt x="12182" y="7094"/>
                </a:cubicBezTo>
                <a:cubicBezTo>
                  <a:pt x="12170" y="7059"/>
                  <a:pt x="12163" y="7019"/>
                  <a:pt x="12149" y="6982"/>
                </a:cubicBezTo>
                <a:cubicBezTo>
                  <a:pt x="12084" y="6929"/>
                  <a:pt x="12047" y="6899"/>
                  <a:pt x="11994" y="6853"/>
                </a:cubicBezTo>
                <a:cubicBezTo>
                  <a:pt x="11969" y="6831"/>
                  <a:pt x="11936" y="6803"/>
                  <a:pt x="11901" y="6763"/>
                </a:cubicBezTo>
                <a:cubicBezTo>
                  <a:pt x="11879" y="6741"/>
                  <a:pt x="11857" y="6720"/>
                  <a:pt x="11831" y="6695"/>
                </a:cubicBezTo>
                <a:cubicBezTo>
                  <a:pt x="11806" y="6673"/>
                  <a:pt x="11778" y="6640"/>
                  <a:pt x="11745" y="6612"/>
                </a:cubicBezTo>
                <a:lnTo>
                  <a:pt x="11745" y="6612"/>
                </a:lnTo>
                <a:cubicBezTo>
                  <a:pt x="11792" y="6649"/>
                  <a:pt x="11815" y="6664"/>
                  <a:pt x="11824" y="6664"/>
                </a:cubicBezTo>
                <a:cubicBezTo>
                  <a:pt x="11838" y="6664"/>
                  <a:pt x="11821" y="6633"/>
                  <a:pt x="11806" y="6600"/>
                </a:cubicBezTo>
                <a:cubicBezTo>
                  <a:pt x="11796" y="6575"/>
                  <a:pt x="11781" y="6550"/>
                  <a:pt x="11792" y="6547"/>
                </a:cubicBezTo>
                <a:cubicBezTo>
                  <a:pt x="11794" y="6546"/>
                  <a:pt x="11795" y="6545"/>
                  <a:pt x="11797" y="6545"/>
                </a:cubicBezTo>
                <a:cubicBezTo>
                  <a:pt x="11809" y="6545"/>
                  <a:pt x="11838" y="6562"/>
                  <a:pt x="11896" y="6608"/>
                </a:cubicBezTo>
                <a:cubicBezTo>
                  <a:pt x="11882" y="6590"/>
                  <a:pt x="11868" y="6568"/>
                  <a:pt x="11853" y="6550"/>
                </a:cubicBezTo>
                <a:cubicBezTo>
                  <a:pt x="11836" y="6529"/>
                  <a:pt x="11821" y="6510"/>
                  <a:pt x="11803" y="6492"/>
                </a:cubicBezTo>
                <a:cubicBezTo>
                  <a:pt x="11788" y="6475"/>
                  <a:pt x="11774" y="6457"/>
                  <a:pt x="11756" y="6442"/>
                </a:cubicBezTo>
                <a:cubicBezTo>
                  <a:pt x="11749" y="6432"/>
                  <a:pt x="11741" y="6424"/>
                  <a:pt x="11735" y="6417"/>
                </a:cubicBezTo>
                <a:cubicBezTo>
                  <a:pt x="11723" y="6406"/>
                  <a:pt x="11716" y="6399"/>
                  <a:pt x="11706" y="6392"/>
                </a:cubicBezTo>
                <a:cubicBezTo>
                  <a:pt x="11637" y="6324"/>
                  <a:pt x="11565" y="6273"/>
                  <a:pt x="11497" y="6229"/>
                </a:cubicBezTo>
                <a:cubicBezTo>
                  <a:pt x="11479" y="6219"/>
                  <a:pt x="11460" y="6208"/>
                  <a:pt x="11442" y="6197"/>
                </a:cubicBezTo>
                <a:cubicBezTo>
                  <a:pt x="11435" y="6194"/>
                  <a:pt x="11428" y="6190"/>
                  <a:pt x="11417" y="6186"/>
                </a:cubicBezTo>
                <a:lnTo>
                  <a:pt x="11414" y="6183"/>
                </a:lnTo>
                <a:lnTo>
                  <a:pt x="11410" y="6179"/>
                </a:lnTo>
                <a:lnTo>
                  <a:pt x="11403" y="6176"/>
                </a:lnTo>
                <a:cubicBezTo>
                  <a:pt x="11389" y="6168"/>
                  <a:pt x="11370" y="6165"/>
                  <a:pt x="11356" y="6158"/>
                </a:cubicBezTo>
                <a:lnTo>
                  <a:pt x="11259" y="6125"/>
                </a:lnTo>
                <a:lnTo>
                  <a:pt x="11252" y="6125"/>
                </a:lnTo>
                <a:lnTo>
                  <a:pt x="11252" y="6118"/>
                </a:lnTo>
                <a:lnTo>
                  <a:pt x="11252" y="6107"/>
                </a:lnTo>
                <a:cubicBezTo>
                  <a:pt x="11252" y="6103"/>
                  <a:pt x="11252" y="6096"/>
                  <a:pt x="11256" y="6089"/>
                </a:cubicBezTo>
                <a:cubicBezTo>
                  <a:pt x="11256" y="6075"/>
                  <a:pt x="11256" y="6060"/>
                  <a:pt x="11259" y="6046"/>
                </a:cubicBezTo>
                <a:cubicBezTo>
                  <a:pt x="11259" y="6021"/>
                  <a:pt x="11266" y="5992"/>
                  <a:pt x="11274" y="5967"/>
                </a:cubicBezTo>
                <a:cubicBezTo>
                  <a:pt x="11274" y="5960"/>
                  <a:pt x="11277" y="5956"/>
                  <a:pt x="11277" y="5948"/>
                </a:cubicBezTo>
                <a:lnTo>
                  <a:pt x="11281" y="5941"/>
                </a:lnTo>
                <a:lnTo>
                  <a:pt x="11281" y="5935"/>
                </a:lnTo>
                <a:lnTo>
                  <a:pt x="11287" y="5920"/>
                </a:lnTo>
                <a:cubicBezTo>
                  <a:pt x="11295" y="5898"/>
                  <a:pt x="11302" y="5877"/>
                  <a:pt x="11309" y="5855"/>
                </a:cubicBezTo>
                <a:cubicBezTo>
                  <a:pt x="11327" y="5815"/>
                  <a:pt x="11345" y="5775"/>
                  <a:pt x="11370" y="5736"/>
                </a:cubicBezTo>
                <a:cubicBezTo>
                  <a:pt x="11363" y="5679"/>
                  <a:pt x="11353" y="5656"/>
                  <a:pt x="11341" y="5656"/>
                </a:cubicBezTo>
                <a:cubicBezTo>
                  <a:pt x="11317" y="5656"/>
                  <a:pt x="11286" y="5766"/>
                  <a:pt x="11259" y="5887"/>
                </a:cubicBezTo>
                <a:cubicBezTo>
                  <a:pt x="11252" y="5923"/>
                  <a:pt x="11244" y="5956"/>
                  <a:pt x="11237" y="5988"/>
                </a:cubicBezTo>
                <a:cubicBezTo>
                  <a:pt x="11230" y="6017"/>
                  <a:pt x="11226" y="6043"/>
                  <a:pt x="11219" y="6060"/>
                </a:cubicBezTo>
                <a:cubicBezTo>
                  <a:pt x="11215" y="6084"/>
                  <a:pt x="11212" y="6100"/>
                  <a:pt x="11210" y="6100"/>
                </a:cubicBezTo>
                <a:cubicBezTo>
                  <a:pt x="11209" y="6100"/>
                  <a:pt x="11209" y="6096"/>
                  <a:pt x="11209" y="6086"/>
                </a:cubicBezTo>
                <a:cubicBezTo>
                  <a:pt x="11196" y="6106"/>
                  <a:pt x="11187" y="6115"/>
                  <a:pt x="11180" y="6115"/>
                </a:cubicBezTo>
                <a:cubicBezTo>
                  <a:pt x="11177" y="6115"/>
                  <a:pt x="11175" y="6114"/>
                  <a:pt x="11172" y="6111"/>
                </a:cubicBezTo>
                <a:cubicBezTo>
                  <a:pt x="11166" y="6096"/>
                  <a:pt x="11161" y="6064"/>
                  <a:pt x="11166" y="6021"/>
                </a:cubicBezTo>
                <a:cubicBezTo>
                  <a:pt x="11166" y="5995"/>
                  <a:pt x="11166" y="5970"/>
                  <a:pt x="11169" y="5941"/>
                </a:cubicBezTo>
                <a:cubicBezTo>
                  <a:pt x="11169" y="5935"/>
                  <a:pt x="11169" y="5927"/>
                  <a:pt x="11172" y="5920"/>
                </a:cubicBezTo>
                <a:cubicBezTo>
                  <a:pt x="11172" y="5913"/>
                  <a:pt x="11172" y="5902"/>
                  <a:pt x="11176" y="5895"/>
                </a:cubicBezTo>
                <a:cubicBezTo>
                  <a:pt x="11176" y="5877"/>
                  <a:pt x="11179" y="5858"/>
                  <a:pt x="11183" y="5840"/>
                </a:cubicBezTo>
                <a:cubicBezTo>
                  <a:pt x="11194" y="5769"/>
                  <a:pt x="11204" y="5697"/>
                  <a:pt x="11219" y="5642"/>
                </a:cubicBezTo>
                <a:cubicBezTo>
                  <a:pt x="11269" y="5408"/>
                  <a:pt x="11450" y="5272"/>
                  <a:pt x="11550" y="4675"/>
                </a:cubicBezTo>
                <a:lnTo>
                  <a:pt x="11550" y="4675"/>
                </a:lnTo>
                <a:cubicBezTo>
                  <a:pt x="11540" y="4735"/>
                  <a:pt x="11547" y="4738"/>
                  <a:pt x="11537" y="4799"/>
                </a:cubicBezTo>
                <a:cubicBezTo>
                  <a:pt x="11605" y="4580"/>
                  <a:pt x="11572" y="4352"/>
                  <a:pt x="11663" y="4086"/>
                </a:cubicBezTo>
                <a:cubicBezTo>
                  <a:pt x="11615" y="3920"/>
                  <a:pt x="11720" y="3730"/>
                  <a:pt x="11633" y="3672"/>
                </a:cubicBezTo>
                <a:lnTo>
                  <a:pt x="11633" y="3672"/>
                </a:lnTo>
                <a:cubicBezTo>
                  <a:pt x="11620" y="3855"/>
                  <a:pt x="11598" y="4039"/>
                  <a:pt x="11576" y="4223"/>
                </a:cubicBezTo>
                <a:cubicBezTo>
                  <a:pt x="11587" y="4068"/>
                  <a:pt x="11580" y="3910"/>
                  <a:pt x="11580" y="3733"/>
                </a:cubicBezTo>
                <a:cubicBezTo>
                  <a:pt x="11583" y="3553"/>
                  <a:pt x="11594" y="3351"/>
                  <a:pt x="11645" y="3095"/>
                </a:cubicBezTo>
                <a:cubicBezTo>
                  <a:pt x="11658" y="3138"/>
                  <a:pt x="11666" y="3293"/>
                  <a:pt x="11670" y="3401"/>
                </a:cubicBezTo>
                <a:cubicBezTo>
                  <a:pt x="11713" y="3254"/>
                  <a:pt x="11684" y="3110"/>
                  <a:pt x="11723" y="2955"/>
                </a:cubicBezTo>
                <a:cubicBezTo>
                  <a:pt x="11766" y="2980"/>
                  <a:pt x="11756" y="3150"/>
                  <a:pt x="11735" y="3355"/>
                </a:cubicBezTo>
                <a:cubicBezTo>
                  <a:pt x="11713" y="3560"/>
                  <a:pt x="11680" y="3802"/>
                  <a:pt x="11691" y="3974"/>
                </a:cubicBezTo>
                <a:cubicBezTo>
                  <a:pt x="11720" y="3895"/>
                  <a:pt x="11728" y="3733"/>
                  <a:pt x="11735" y="3614"/>
                </a:cubicBezTo>
                <a:cubicBezTo>
                  <a:pt x="11739" y="3532"/>
                  <a:pt x="11745" y="3470"/>
                  <a:pt x="11759" y="3470"/>
                </a:cubicBezTo>
                <a:cubicBezTo>
                  <a:pt x="11766" y="3470"/>
                  <a:pt x="11774" y="3482"/>
                  <a:pt x="11785" y="3509"/>
                </a:cubicBezTo>
                <a:cubicBezTo>
                  <a:pt x="11738" y="3380"/>
                  <a:pt x="11760" y="3233"/>
                  <a:pt x="11785" y="3063"/>
                </a:cubicBezTo>
                <a:cubicBezTo>
                  <a:pt x="11810" y="2894"/>
                  <a:pt x="11836" y="2703"/>
                  <a:pt x="11799" y="2490"/>
                </a:cubicBezTo>
                <a:lnTo>
                  <a:pt x="11799" y="2490"/>
                </a:lnTo>
                <a:lnTo>
                  <a:pt x="11853" y="2523"/>
                </a:lnTo>
                <a:cubicBezTo>
                  <a:pt x="11850" y="2454"/>
                  <a:pt x="11828" y="2317"/>
                  <a:pt x="11831" y="2195"/>
                </a:cubicBezTo>
                <a:lnTo>
                  <a:pt x="11831" y="2195"/>
                </a:lnTo>
                <a:cubicBezTo>
                  <a:pt x="11853" y="2270"/>
                  <a:pt x="11875" y="2346"/>
                  <a:pt x="11896" y="2418"/>
                </a:cubicBezTo>
                <a:cubicBezTo>
                  <a:pt x="11871" y="2249"/>
                  <a:pt x="11889" y="2087"/>
                  <a:pt x="11904" y="1921"/>
                </a:cubicBezTo>
                <a:cubicBezTo>
                  <a:pt x="11918" y="1758"/>
                  <a:pt x="11929" y="1590"/>
                  <a:pt x="11896" y="1424"/>
                </a:cubicBezTo>
                <a:lnTo>
                  <a:pt x="11896" y="1424"/>
                </a:lnTo>
                <a:cubicBezTo>
                  <a:pt x="11914" y="1600"/>
                  <a:pt x="11914" y="1698"/>
                  <a:pt x="11911" y="1748"/>
                </a:cubicBezTo>
                <a:cubicBezTo>
                  <a:pt x="11905" y="1790"/>
                  <a:pt x="11899" y="1804"/>
                  <a:pt x="11892" y="1804"/>
                </a:cubicBezTo>
                <a:cubicBezTo>
                  <a:pt x="11890" y="1804"/>
                  <a:pt x="11888" y="1803"/>
                  <a:pt x="11886" y="1802"/>
                </a:cubicBezTo>
                <a:cubicBezTo>
                  <a:pt x="11874" y="1797"/>
                  <a:pt x="11862" y="1781"/>
                  <a:pt x="11851" y="1781"/>
                </a:cubicBezTo>
                <a:cubicBezTo>
                  <a:pt x="11839" y="1781"/>
                  <a:pt x="11827" y="1801"/>
                  <a:pt x="11818" y="1878"/>
                </a:cubicBezTo>
                <a:cubicBezTo>
                  <a:pt x="11796" y="1668"/>
                  <a:pt x="11785" y="1532"/>
                  <a:pt x="11785" y="1431"/>
                </a:cubicBezTo>
                <a:cubicBezTo>
                  <a:pt x="11781" y="1330"/>
                  <a:pt x="11792" y="1261"/>
                  <a:pt x="11799" y="1189"/>
                </a:cubicBezTo>
                <a:cubicBezTo>
                  <a:pt x="11806" y="1118"/>
                  <a:pt x="11818" y="1038"/>
                  <a:pt x="11799" y="915"/>
                </a:cubicBezTo>
                <a:cubicBezTo>
                  <a:pt x="11788" y="851"/>
                  <a:pt x="11774" y="779"/>
                  <a:pt x="11741" y="685"/>
                </a:cubicBezTo>
                <a:cubicBezTo>
                  <a:pt x="11713" y="609"/>
                  <a:pt x="11673" y="523"/>
                  <a:pt x="11605" y="423"/>
                </a:cubicBezTo>
                <a:lnTo>
                  <a:pt x="11605" y="423"/>
                </a:lnTo>
                <a:cubicBezTo>
                  <a:pt x="11620" y="444"/>
                  <a:pt x="11633" y="473"/>
                  <a:pt x="11648" y="498"/>
                </a:cubicBezTo>
                <a:cubicBezTo>
                  <a:pt x="11663" y="523"/>
                  <a:pt x="11673" y="552"/>
                  <a:pt x="11684" y="581"/>
                </a:cubicBezTo>
                <a:cubicBezTo>
                  <a:pt x="11695" y="606"/>
                  <a:pt x="11706" y="631"/>
                  <a:pt x="11709" y="653"/>
                </a:cubicBezTo>
                <a:cubicBezTo>
                  <a:pt x="11723" y="699"/>
                  <a:pt x="11728" y="736"/>
                  <a:pt x="11723" y="742"/>
                </a:cubicBezTo>
                <a:cubicBezTo>
                  <a:pt x="11723" y="745"/>
                  <a:pt x="11722" y="746"/>
                  <a:pt x="11720" y="746"/>
                </a:cubicBezTo>
                <a:cubicBezTo>
                  <a:pt x="11715" y="746"/>
                  <a:pt x="11703" y="729"/>
                  <a:pt x="11680" y="689"/>
                </a:cubicBezTo>
                <a:cubicBezTo>
                  <a:pt x="11645" y="591"/>
                  <a:pt x="11598" y="476"/>
                  <a:pt x="11525" y="368"/>
                </a:cubicBezTo>
                <a:cubicBezTo>
                  <a:pt x="11507" y="343"/>
                  <a:pt x="11490" y="318"/>
                  <a:pt x="11472" y="293"/>
                </a:cubicBezTo>
                <a:cubicBezTo>
                  <a:pt x="11460" y="282"/>
                  <a:pt x="11450" y="271"/>
                  <a:pt x="11442" y="257"/>
                </a:cubicBezTo>
                <a:cubicBezTo>
                  <a:pt x="11432" y="245"/>
                  <a:pt x="11421" y="235"/>
                  <a:pt x="11414" y="224"/>
                </a:cubicBezTo>
                <a:cubicBezTo>
                  <a:pt x="11403" y="213"/>
                  <a:pt x="11392" y="202"/>
                  <a:pt x="11385" y="192"/>
                </a:cubicBezTo>
                <a:cubicBezTo>
                  <a:pt x="11374" y="185"/>
                  <a:pt x="11364" y="174"/>
                  <a:pt x="11356" y="167"/>
                </a:cubicBezTo>
                <a:cubicBezTo>
                  <a:pt x="11339" y="148"/>
                  <a:pt x="11320" y="130"/>
                  <a:pt x="11302" y="116"/>
                </a:cubicBezTo>
                <a:cubicBezTo>
                  <a:pt x="11204" y="55"/>
                  <a:pt x="11118" y="29"/>
                  <a:pt x="11061" y="15"/>
                </a:cubicBezTo>
                <a:cubicBezTo>
                  <a:pt x="11046" y="12"/>
                  <a:pt x="11032" y="8"/>
                  <a:pt x="11021" y="8"/>
                </a:cubicBezTo>
                <a:cubicBezTo>
                  <a:pt x="11010" y="4"/>
                  <a:pt x="11000" y="4"/>
                  <a:pt x="10988" y="1"/>
                </a:cubicBezTo>
                <a:close/>
              </a:path>
            </a:pathLst>
          </a:custGeom>
          <a:solidFill>
            <a:srgbClr val="FF8B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1"/>
          <p:cNvSpPr/>
          <p:nvPr/>
        </p:nvSpPr>
        <p:spPr>
          <a:xfrm>
            <a:off x="8335640" y="366581"/>
            <a:ext cx="35" cy="3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DA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1"/>
          <p:cNvSpPr/>
          <p:nvPr/>
        </p:nvSpPr>
        <p:spPr>
          <a:xfrm>
            <a:off x="8335640" y="366581"/>
            <a:ext cx="35" cy="3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FFDA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" name="Google Shape;800;p31"/>
          <p:cNvGrpSpPr/>
          <p:nvPr/>
        </p:nvGrpSpPr>
        <p:grpSpPr>
          <a:xfrm>
            <a:off x="8269506" y="366581"/>
            <a:ext cx="426773" cy="900256"/>
            <a:chOff x="8269506" y="366581"/>
            <a:chExt cx="426773" cy="900256"/>
          </a:xfrm>
        </p:grpSpPr>
        <p:sp>
          <p:nvSpPr>
            <p:cNvPr id="801" name="Google Shape;801;p31"/>
            <p:cNvSpPr/>
            <p:nvPr/>
          </p:nvSpPr>
          <p:spPr>
            <a:xfrm>
              <a:off x="8428227" y="366581"/>
              <a:ext cx="139338" cy="900256"/>
            </a:xfrm>
            <a:custGeom>
              <a:avLst/>
              <a:gdLst/>
              <a:ahLst/>
              <a:cxnLst/>
              <a:rect l="l" t="t" r="r" b="b"/>
              <a:pathLst>
                <a:path w="3961" h="25590" extrusionOk="0">
                  <a:moveTo>
                    <a:pt x="3760" y="0"/>
                  </a:moveTo>
                  <a:cubicBezTo>
                    <a:pt x="3534" y="101"/>
                    <a:pt x="3233" y="201"/>
                    <a:pt x="3008" y="326"/>
                  </a:cubicBezTo>
                  <a:cubicBezTo>
                    <a:pt x="2381" y="527"/>
                    <a:pt x="1880" y="627"/>
                    <a:pt x="1253" y="727"/>
                  </a:cubicBezTo>
                  <a:cubicBezTo>
                    <a:pt x="627" y="953"/>
                    <a:pt x="201" y="1254"/>
                    <a:pt x="0" y="1880"/>
                  </a:cubicBezTo>
                  <a:cubicBezTo>
                    <a:pt x="101" y="2306"/>
                    <a:pt x="401" y="2507"/>
                    <a:pt x="727" y="2607"/>
                  </a:cubicBezTo>
                  <a:cubicBezTo>
                    <a:pt x="1253" y="2707"/>
                    <a:pt x="1654" y="2707"/>
                    <a:pt x="2181" y="2833"/>
                  </a:cubicBezTo>
                  <a:cubicBezTo>
                    <a:pt x="2381" y="2833"/>
                    <a:pt x="2607" y="2833"/>
                    <a:pt x="2707" y="3133"/>
                  </a:cubicBezTo>
                  <a:cubicBezTo>
                    <a:pt x="2507" y="3234"/>
                    <a:pt x="2281" y="3234"/>
                    <a:pt x="2181" y="3334"/>
                  </a:cubicBezTo>
                  <a:cubicBezTo>
                    <a:pt x="1654" y="3559"/>
                    <a:pt x="1128" y="3760"/>
                    <a:pt x="727" y="4086"/>
                  </a:cubicBezTo>
                  <a:cubicBezTo>
                    <a:pt x="502" y="4186"/>
                    <a:pt x="401" y="4386"/>
                    <a:pt x="201" y="4587"/>
                  </a:cubicBezTo>
                  <a:cubicBezTo>
                    <a:pt x="301" y="5013"/>
                    <a:pt x="627" y="5214"/>
                    <a:pt x="928" y="5214"/>
                  </a:cubicBezTo>
                  <a:cubicBezTo>
                    <a:pt x="1354" y="5339"/>
                    <a:pt x="1654" y="5439"/>
                    <a:pt x="1980" y="5439"/>
                  </a:cubicBezTo>
                  <a:cubicBezTo>
                    <a:pt x="2281" y="5439"/>
                    <a:pt x="2507" y="5640"/>
                    <a:pt x="2707" y="5840"/>
                  </a:cubicBezTo>
                  <a:cubicBezTo>
                    <a:pt x="2381" y="6066"/>
                    <a:pt x="2080" y="6266"/>
                    <a:pt x="1654" y="6366"/>
                  </a:cubicBezTo>
                  <a:cubicBezTo>
                    <a:pt x="1354" y="6592"/>
                    <a:pt x="928" y="6692"/>
                    <a:pt x="627" y="6893"/>
                  </a:cubicBezTo>
                  <a:cubicBezTo>
                    <a:pt x="201" y="7093"/>
                    <a:pt x="201" y="7419"/>
                    <a:pt x="401" y="7720"/>
                  </a:cubicBezTo>
                  <a:cubicBezTo>
                    <a:pt x="1028" y="7845"/>
                    <a:pt x="1554" y="8046"/>
                    <a:pt x="2080" y="8146"/>
                  </a:cubicBezTo>
                  <a:cubicBezTo>
                    <a:pt x="2381" y="8346"/>
                    <a:pt x="2607" y="8472"/>
                    <a:pt x="2908" y="8672"/>
                  </a:cubicBezTo>
                  <a:cubicBezTo>
                    <a:pt x="2707" y="9098"/>
                    <a:pt x="2381" y="9098"/>
                    <a:pt x="2080" y="9199"/>
                  </a:cubicBezTo>
                  <a:cubicBezTo>
                    <a:pt x="1755" y="9299"/>
                    <a:pt x="1354" y="9399"/>
                    <a:pt x="1028" y="9499"/>
                  </a:cubicBezTo>
                  <a:cubicBezTo>
                    <a:pt x="727" y="9600"/>
                    <a:pt x="401" y="9725"/>
                    <a:pt x="301" y="10126"/>
                  </a:cubicBezTo>
                  <a:cubicBezTo>
                    <a:pt x="401" y="10226"/>
                    <a:pt x="401" y="10452"/>
                    <a:pt x="502" y="10552"/>
                  </a:cubicBezTo>
                  <a:cubicBezTo>
                    <a:pt x="1354" y="10853"/>
                    <a:pt x="2281" y="10978"/>
                    <a:pt x="2908" y="11705"/>
                  </a:cubicBezTo>
                  <a:cubicBezTo>
                    <a:pt x="2181" y="11805"/>
                    <a:pt x="1554" y="12006"/>
                    <a:pt x="928" y="12106"/>
                  </a:cubicBezTo>
                  <a:cubicBezTo>
                    <a:pt x="727" y="12331"/>
                    <a:pt x="627" y="12432"/>
                    <a:pt x="401" y="12632"/>
                  </a:cubicBezTo>
                  <a:cubicBezTo>
                    <a:pt x="627" y="12858"/>
                    <a:pt x="827" y="12958"/>
                    <a:pt x="1028" y="13058"/>
                  </a:cubicBezTo>
                  <a:cubicBezTo>
                    <a:pt x="1454" y="13259"/>
                    <a:pt x="1880" y="13359"/>
                    <a:pt x="2281" y="13484"/>
                  </a:cubicBezTo>
                  <a:cubicBezTo>
                    <a:pt x="2607" y="13685"/>
                    <a:pt x="2908" y="13785"/>
                    <a:pt x="3133" y="14211"/>
                  </a:cubicBezTo>
                  <a:cubicBezTo>
                    <a:pt x="2281" y="14512"/>
                    <a:pt x="1454" y="14512"/>
                    <a:pt x="627" y="14838"/>
                  </a:cubicBezTo>
                  <a:cubicBezTo>
                    <a:pt x="502" y="14938"/>
                    <a:pt x="301" y="15138"/>
                    <a:pt x="101" y="15239"/>
                  </a:cubicBezTo>
                  <a:cubicBezTo>
                    <a:pt x="301" y="15665"/>
                    <a:pt x="627" y="15865"/>
                    <a:pt x="928" y="15991"/>
                  </a:cubicBezTo>
                  <a:cubicBezTo>
                    <a:pt x="1454" y="16091"/>
                    <a:pt x="1880" y="16191"/>
                    <a:pt x="2281" y="16392"/>
                  </a:cubicBezTo>
                  <a:cubicBezTo>
                    <a:pt x="2607" y="16617"/>
                    <a:pt x="2807" y="16717"/>
                    <a:pt x="2807" y="17118"/>
                  </a:cubicBezTo>
                  <a:cubicBezTo>
                    <a:pt x="2707" y="17244"/>
                    <a:pt x="2507" y="17444"/>
                    <a:pt x="2381" y="17444"/>
                  </a:cubicBezTo>
                  <a:cubicBezTo>
                    <a:pt x="1980" y="17645"/>
                    <a:pt x="1554" y="17745"/>
                    <a:pt x="1128" y="17870"/>
                  </a:cubicBezTo>
                  <a:cubicBezTo>
                    <a:pt x="727" y="17970"/>
                    <a:pt x="502" y="18271"/>
                    <a:pt x="401" y="18597"/>
                  </a:cubicBezTo>
                  <a:cubicBezTo>
                    <a:pt x="827" y="19324"/>
                    <a:pt x="1654" y="19224"/>
                    <a:pt x="2381" y="19524"/>
                  </a:cubicBezTo>
                  <a:cubicBezTo>
                    <a:pt x="2507" y="19750"/>
                    <a:pt x="2707" y="20051"/>
                    <a:pt x="2908" y="20377"/>
                  </a:cubicBezTo>
                  <a:cubicBezTo>
                    <a:pt x="2707" y="21003"/>
                    <a:pt x="2181" y="21204"/>
                    <a:pt x="1654" y="21304"/>
                  </a:cubicBezTo>
                  <a:cubicBezTo>
                    <a:pt x="1253" y="21504"/>
                    <a:pt x="827" y="21630"/>
                    <a:pt x="627" y="22131"/>
                  </a:cubicBezTo>
                  <a:cubicBezTo>
                    <a:pt x="827" y="22557"/>
                    <a:pt x="1253" y="22657"/>
                    <a:pt x="1654" y="22883"/>
                  </a:cubicBezTo>
                  <a:cubicBezTo>
                    <a:pt x="1880" y="22883"/>
                    <a:pt x="2080" y="22983"/>
                    <a:pt x="2281" y="23083"/>
                  </a:cubicBezTo>
                  <a:cubicBezTo>
                    <a:pt x="2707" y="23184"/>
                    <a:pt x="2707" y="23610"/>
                    <a:pt x="2381" y="23810"/>
                  </a:cubicBezTo>
                  <a:cubicBezTo>
                    <a:pt x="2181" y="24011"/>
                    <a:pt x="1980" y="24136"/>
                    <a:pt x="1755" y="24336"/>
                  </a:cubicBezTo>
                  <a:cubicBezTo>
                    <a:pt x="1554" y="24537"/>
                    <a:pt x="1354" y="24762"/>
                    <a:pt x="1253" y="25063"/>
                  </a:cubicBezTo>
                  <a:cubicBezTo>
                    <a:pt x="1354" y="25389"/>
                    <a:pt x="1654" y="25489"/>
                    <a:pt x="1980" y="25590"/>
                  </a:cubicBezTo>
                  <a:cubicBezTo>
                    <a:pt x="1980" y="25063"/>
                    <a:pt x="2080" y="24963"/>
                    <a:pt x="2381" y="24637"/>
                  </a:cubicBezTo>
                  <a:cubicBezTo>
                    <a:pt x="2807" y="24437"/>
                    <a:pt x="3008" y="24136"/>
                    <a:pt x="3233" y="23610"/>
                  </a:cubicBezTo>
                  <a:cubicBezTo>
                    <a:pt x="3133" y="23384"/>
                    <a:pt x="3008" y="23083"/>
                    <a:pt x="2908" y="22883"/>
                  </a:cubicBezTo>
                  <a:cubicBezTo>
                    <a:pt x="2507" y="22557"/>
                    <a:pt x="2181" y="22256"/>
                    <a:pt x="1880" y="21930"/>
                  </a:cubicBezTo>
                  <a:cubicBezTo>
                    <a:pt x="2607" y="21630"/>
                    <a:pt x="3434" y="21304"/>
                    <a:pt x="3534" y="20477"/>
                  </a:cubicBezTo>
                  <a:cubicBezTo>
                    <a:pt x="3434" y="20251"/>
                    <a:pt x="3233" y="20151"/>
                    <a:pt x="3434" y="19950"/>
                  </a:cubicBezTo>
                  <a:lnTo>
                    <a:pt x="3334" y="19950"/>
                  </a:lnTo>
                  <a:cubicBezTo>
                    <a:pt x="3008" y="19324"/>
                    <a:pt x="2381" y="18898"/>
                    <a:pt x="1880" y="18371"/>
                  </a:cubicBezTo>
                  <a:cubicBezTo>
                    <a:pt x="2181" y="18271"/>
                    <a:pt x="2507" y="18071"/>
                    <a:pt x="2807" y="17870"/>
                  </a:cubicBezTo>
                  <a:cubicBezTo>
                    <a:pt x="3133" y="17870"/>
                    <a:pt x="3334" y="17645"/>
                    <a:pt x="3434" y="17344"/>
                  </a:cubicBezTo>
                  <a:cubicBezTo>
                    <a:pt x="3534" y="16918"/>
                    <a:pt x="3434" y="16492"/>
                    <a:pt x="3133" y="16291"/>
                  </a:cubicBezTo>
                  <a:cubicBezTo>
                    <a:pt x="2707" y="15865"/>
                    <a:pt x="2281" y="15564"/>
                    <a:pt x="1880" y="15239"/>
                  </a:cubicBezTo>
                  <a:cubicBezTo>
                    <a:pt x="2507" y="15038"/>
                    <a:pt x="3233" y="15138"/>
                    <a:pt x="3634" y="14412"/>
                  </a:cubicBezTo>
                  <a:cubicBezTo>
                    <a:pt x="3760" y="14111"/>
                    <a:pt x="3634" y="13785"/>
                    <a:pt x="3334" y="13584"/>
                  </a:cubicBezTo>
                  <a:cubicBezTo>
                    <a:pt x="3133" y="13484"/>
                    <a:pt x="2908" y="13259"/>
                    <a:pt x="2707" y="13158"/>
                  </a:cubicBezTo>
                  <a:cubicBezTo>
                    <a:pt x="2381" y="12958"/>
                    <a:pt x="2181" y="12858"/>
                    <a:pt x="1755" y="12532"/>
                  </a:cubicBezTo>
                  <a:cubicBezTo>
                    <a:pt x="1980" y="12532"/>
                    <a:pt x="2181" y="12432"/>
                    <a:pt x="2381" y="12432"/>
                  </a:cubicBezTo>
                  <a:cubicBezTo>
                    <a:pt x="2507" y="12331"/>
                    <a:pt x="2707" y="12331"/>
                    <a:pt x="2908" y="12331"/>
                  </a:cubicBezTo>
                  <a:cubicBezTo>
                    <a:pt x="3434" y="12106"/>
                    <a:pt x="3534" y="11805"/>
                    <a:pt x="3434" y="11279"/>
                  </a:cubicBezTo>
                  <a:cubicBezTo>
                    <a:pt x="2707" y="10853"/>
                    <a:pt x="1980" y="10452"/>
                    <a:pt x="1128" y="10026"/>
                  </a:cubicBezTo>
                  <a:cubicBezTo>
                    <a:pt x="1454" y="9925"/>
                    <a:pt x="1755" y="9925"/>
                    <a:pt x="1980" y="9825"/>
                  </a:cubicBezTo>
                  <a:cubicBezTo>
                    <a:pt x="2281" y="9725"/>
                    <a:pt x="2707" y="9499"/>
                    <a:pt x="3008" y="9299"/>
                  </a:cubicBezTo>
                  <a:cubicBezTo>
                    <a:pt x="3334" y="9098"/>
                    <a:pt x="3434" y="8772"/>
                    <a:pt x="3233" y="8572"/>
                  </a:cubicBezTo>
                  <a:cubicBezTo>
                    <a:pt x="3008" y="8246"/>
                    <a:pt x="2807" y="8046"/>
                    <a:pt x="2607" y="7845"/>
                  </a:cubicBezTo>
                  <a:cubicBezTo>
                    <a:pt x="2181" y="7620"/>
                    <a:pt x="1654" y="7419"/>
                    <a:pt x="1128" y="7219"/>
                  </a:cubicBezTo>
                  <a:cubicBezTo>
                    <a:pt x="1554" y="6993"/>
                    <a:pt x="1980" y="6893"/>
                    <a:pt x="2281" y="6792"/>
                  </a:cubicBezTo>
                  <a:cubicBezTo>
                    <a:pt x="2707" y="6592"/>
                    <a:pt x="3008" y="6366"/>
                    <a:pt x="3233" y="5840"/>
                  </a:cubicBezTo>
                  <a:cubicBezTo>
                    <a:pt x="3133" y="5740"/>
                    <a:pt x="3008" y="5539"/>
                    <a:pt x="2908" y="5339"/>
                  </a:cubicBezTo>
                  <a:cubicBezTo>
                    <a:pt x="2281" y="5013"/>
                    <a:pt x="1654" y="4813"/>
                    <a:pt x="1028" y="4487"/>
                  </a:cubicBezTo>
                  <a:cubicBezTo>
                    <a:pt x="1354" y="4186"/>
                    <a:pt x="2080" y="3860"/>
                    <a:pt x="2507" y="3860"/>
                  </a:cubicBezTo>
                  <a:cubicBezTo>
                    <a:pt x="3133" y="3660"/>
                    <a:pt x="3334" y="3234"/>
                    <a:pt x="3008" y="2607"/>
                  </a:cubicBezTo>
                  <a:cubicBezTo>
                    <a:pt x="2807" y="2607"/>
                    <a:pt x="2707" y="2406"/>
                    <a:pt x="2381" y="2406"/>
                  </a:cubicBezTo>
                  <a:cubicBezTo>
                    <a:pt x="1980" y="2206"/>
                    <a:pt x="1454" y="2206"/>
                    <a:pt x="928" y="1980"/>
                  </a:cubicBezTo>
                  <a:cubicBezTo>
                    <a:pt x="727" y="1980"/>
                    <a:pt x="627" y="1880"/>
                    <a:pt x="502" y="1780"/>
                  </a:cubicBezTo>
                  <a:cubicBezTo>
                    <a:pt x="727" y="1454"/>
                    <a:pt x="1028" y="1254"/>
                    <a:pt x="1354" y="1153"/>
                  </a:cubicBezTo>
                  <a:cubicBezTo>
                    <a:pt x="1755" y="1053"/>
                    <a:pt x="2281" y="1053"/>
                    <a:pt x="2707" y="953"/>
                  </a:cubicBezTo>
                  <a:cubicBezTo>
                    <a:pt x="3008" y="828"/>
                    <a:pt x="3334" y="828"/>
                    <a:pt x="3634" y="627"/>
                  </a:cubicBezTo>
                  <a:cubicBezTo>
                    <a:pt x="3960" y="527"/>
                    <a:pt x="3960" y="326"/>
                    <a:pt x="3760" y="0"/>
                  </a:cubicBezTo>
                  <a:close/>
                </a:path>
              </a:pathLst>
            </a:custGeom>
            <a:solidFill>
              <a:srgbClr val="65C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8269506" y="366581"/>
              <a:ext cx="150806" cy="812095"/>
            </a:xfrm>
            <a:custGeom>
              <a:avLst/>
              <a:gdLst/>
              <a:ahLst/>
              <a:cxnLst/>
              <a:rect l="l" t="t" r="r" b="b"/>
              <a:pathLst>
                <a:path w="4287" h="23084" extrusionOk="0">
                  <a:moveTo>
                    <a:pt x="2507" y="11178"/>
                  </a:moveTo>
                  <a:cubicBezTo>
                    <a:pt x="2407" y="11178"/>
                    <a:pt x="2407" y="11279"/>
                    <a:pt x="2407" y="11279"/>
                  </a:cubicBezTo>
                  <a:lnTo>
                    <a:pt x="2407" y="11178"/>
                  </a:lnTo>
                  <a:close/>
                  <a:moveTo>
                    <a:pt x="4086" y="0"/>
                  </a:moveTo>
                  <a:cubicBezTo>
                    <a:pt x="3886" y="101"/>
                    <a:pt x="3760" y="326"/>
                    <a:pt x="3560" y="326"/>
                  </a:cubicBezTo>
                  <a:cubicBezTo>
                    <a:pt x="3359" y="427"/>
                    <a:pt x="3034" y="427"/>
                    <a:pt x="2833" y="527"/>
                  </a:cubicBezTo>
                  <a:cubicBezTo>
                    <a:pt x="2207" y="627"/>
                    <a:pt x="1580" y="727"/>
                    <a:pt x="953" y="953"/>
                  </a:cubicBezTo>
                  <a:cubicBezTo>
                    <a:pt x="628" y="953"/>
                    <a:pt x="327" y="1254"/>
                    <a:pt x="427" y="1454"/>
                  </a:cubicBezTo>
                  <a:cubicBezTo>
                    <a:pt x="427" y="1780"/>
                    <a:pt x="628" y="1880"/>
                    <a:pt x="1054" y="1980"/>
                  </a:cubicBezTo>
                  <a:cubicBezTo>
                    <a:pt x="1379" y="1980"/>
                    <a:pt x="1680" y="1980"/>
                    <a:pt x="1881" y="2081"/>
                  </a:cubicBezTo>
                  <a:cubicBezTo>
                    <a:pt x="2307" y="2206"/>
                    <a:pt x="2733" y="2306"/>
                    <a:pt x="3134" y="2607"/>
                  </a:cubicBezTo>
                  <a:cubicBezTo>
                    <a:pt x="2933" y="2707"/>
                    <a:pt x="2733" y="2833"/>
                    <a:pt x="2507" y="2933"/>
                  </a:cubicBezTo>
                  <a:cubicBezTo>
                    <a:pt x="2106" y="3033"/>
                    <a:pt x="1680" y="3133"/>
                    <a:pt x="1379" y="3334"/>
                  </a:cubicBezTo>
                  <a:cubicBezTo>
                    <a:pt x="853" y="3559"/>
                    <a:pt x="327" y="3660"/>
                    <a:pt x="227" y="4286"/>
                  </a:cubicBezTo>
                  <a:cubicBezTo>
                    <a:pt x="227" y="4386"/>
                    <a:pt x="327" y="4587"/>
                    <a:pt x="427" y="4587"/>
                  </a:cubicBezTo>
                  <a:cubicBezTo>
                    <a:pt x="753" y="4712"/>
                    <a:pt x="1154" y="4813"/>
                    <a:pt x="1480" y="4913"/>
                  </a:cubicBezTo>
                  <a:lnTo>
                    <a:pt x="2507" y="4913"/>
                  </a:lnTo>
                  <a:cubicBezTo>
                    <a:pt x="2933" y="5013"/>
                    <a:pt x="3259" y="5113"/>
                    <a:pt x="3359" y="5640"/>
                  </a:cubicBezTo>
                  <a:cubicBezTo>
                    <a:pt x="3259" y="5740"/>
                    <a:pt x="3134" y="5840"/>
                    <a:pt x="2933" y="5965"/>
                  </a:cubicBezTo>
                  <a:cubicBezTo>
                    <a:pt x="2307" y="6366"/>
                    <a:pt x="1580" y="6366"/>
                    <a:pt x="753" y="6592"/>
                  </a:cubicBezTo>
                  <a:cubicBezTo>
                    <a:pt x="427" y="6592"/>
                    <a:pt x="126" y="6792"/>
                    <a:pt x="1" y="7219"/>
                  </a:cubicBezTo>
                  <a:cubicBezTo>
                    <a:pt x="227" y="7419"/>
                    <a:pt x="527" y="7620"/>
                    <a:pt x="753" y="7720"/>
                  </a:cubicBezTo>
                  <a:cubicBezTo>
                    <a:pt x="953" y="7720"/>
                    <a:pt x="1154" y="7845"/>
                    <a:pt x="1379" y="7845"/>
                  </a:cubicBezTo>
                  <a:cubicBezTo>
                    <a:pt x="2006" y="7945"/>
                    <a:pt x="2933" y="8346"/>
                    <a:pt x="3134" y="8873"/>
                  </a:cubicBezTo>
                  <a:cubicBezTo>
                    <a:pt x="2933" y="8973"/>
                    <a:pt x="2733" y="9199"/>
                    <a:pt x="2507" y="9199"/>
                  </a:cubicBezTo>
                  <a:cubicBezTo>
                    <a:pt x="2106" y="9399"/>
                    <a:pt x="1580" y="9399"/>
                    <a:pt x="1154" y="9600"/>
                  </a:cubicBezTo>
                  <a:cubicBezTo>
                    <a:pt x="753" y="9725"/>
                    <a:pt x="227" y="9825"/>
                    <a:pt x="126" y="10452"/>
                  </a:cubicBezTo>
                  <a:cubicBezTo>
                    <a:pt x="327" y="10752"/>
                    <a:pt x="753" y="10752"/>
                    <a:pt x="953" y="10978"/>
                  </a:cubicBezTo>
                  <a:lnTo>
                    <a:pt x="2006" y="10978"/>
                  </a:lnTo>
                  <a:lnTo>
                    <a:pt x="1780" y="11178"/>
                  </a:lnTo>
                  <a:cubicBezTo>
                    <a:pt x="2207" y="11178"/>
                    <a:pt x="2733" y="11279"/>
                    <a:pt x="2933" y="11805"/>
                  </a:cubicBezTo>
                  <a:cubicBezTo>
                    <a:pt x="2633" y="11905"/>
                    <a:pt x="2407" y="12006"/>
                    <a:pt x="2207" y="12006"/>
                  </a:cubicBezTo>
                  <a:cubicBezTo>
                    <a:pt x="1780" y="12106"/>
                    <a:pt x="1480" y="12231"/>
                    <a:pt x="1154" y="12331"/>
                  </a:cubicBezTo>
                  <a:cubicBezTo>
                    <a:pt x="853" y="12432"/>
                    <a:pt x="628" y="12632"/>
                    <a:pt x="427" y="12958"/>
                  </a:cubicBezTo>
                  <a:cubicBezTo>
                    <a:pt x="853" y="13685"/>
                    <a:pt x="1580" y="13885"/>
                    <a:pt x="2307" y="14211"/>
                  </a:cubicBezTo>
                  <a:cubicBezTo>
                    <a:pt x="2507" y="14211"/>
                    <a:pt x="2733" y="14311"/>
                    <a:pt x="2933" y="14311"/>
                  </a:cubicBezTo>
                  <a:lnTo>
                    <a:pt x="2933" y="14412"/>
                  </a:lnTo>
                  <a:cubicBezTo>
                    <a:pt x="2833" y="14512"/>
                    <a:pt x="2833" y="14512"/>
                    <a:pt x="2733" y="14512"/>
                  </a:cubicBezTo>
                  <a:cubicBezTo>
                    <a:pt x="2933" y="14737"/>
                    <a:pt x="3134" y="14838"/>
                    <a:pt x="3359" y="15138"/>
                  </a:cubicBezTo>
                  <a:cubicBezTo>
                    <a:pt x="2507" y="15564"/>
                    <a:pt x="1580" y="15564"/>
                    <a:pt x="753" y="15865"/>
                  </a:cubicBezTo>
                  <a:cubicBezTo>
                    <a:pt x="427" y="16191"/>
                    <a:pt x="126" y="16392"/>
                    <a:pt x="327" y="16818"/>
                  </a:cubicBezTo>
                  <a:cubicBezTo>
                    <a:pt x="1054" y="16918"/>
                    <a:pt x="1680" y="17018"/>
                    <a:pt x="2307" y="17118"/>
                  </a:cubicBezTo>
                  <a:cubicBezTo>
                    <a:pt x="2507" y="17344"/>
                    <a:pt x="2733" y="17444"/>
                    <a:pt x="2933" y="17645"/>
                  </a:cubicBezTo>
                  <a:cubicBezTo>
                    <a:pt x="2507" y="17745"/>
                    <a:pt x="2207" y="17970"/>
                    <a:pt x="1881" y="17970"/>
                  </a:cubicBezTo>
                  <a:cubicBezTo>
                    <a:pt x="1379" y="18071"/>
                    <a:pt x="953" y="18271"/>
                    <a:pt x="527" y="18497"/>
                  </a:cubicBezTo>
                  <a:cubicBezTo>
                    <a:pt x="527" y="18697"/>
                    <a:pt x="527" y="18798"/>
                    <a:pt x="427" y="18898"/>
                  </a:cubicBezTo>
                  <a:cubicBezTo>
                    <a:pt x="527" y="18998"/>
                    <a:pt x="628" y="19224"/>
                    <a:pt x="753" y="19324"/>
                  </a:cubicBezTo>
                  <a:cubicBezTo>
                    <a:pt x="1254" y="19524"/>
                    <a:pt x="1780" y="19625"/>
                    <a:pt x="2307" y="19850"/>
                  </a:cubicBezTo>
                  <a:cubicBezTo>
                    <a:pt x="2633" y="19950"/>
                    <a:pt x="2833" y="20151"/>
                    <a:pt x="3034" y="20477"/>
                  </a:cubicBezTo>
                  <a:cubicBezTo>
                    <a:pt x="2933" y="20577"/>
                    <a:pt x="2833" y="20677"/>
                    <a:pt x="2733" y="20677"/>
                  </a:cubicBezTo>
                  <a:cubicBezTo>
                    <a:pt x="2407" y="20778"/>
                    <a:pt x="2207" y="20778"/>
                    <a:pt x="2006" y="20778"/>
                  </a:cubicBezTo>
                  <a:cubicBezTo>
                    <a:pt x="1480" y="20778"/>
                    <a:pt x="1154" y="21103"/>
                    <a:pt x="1054" y="21504"/>
                  </a:cubicBezTo>
                  <a:cubicBezTo>
                    <a:pt x="1054" y="21830"/>
                    <a:pt x="1254" y="21930"/>
                    <a:pt x="1580" y="22031"/>
                  </a:cubicBezTo>
                  <a:cubicBezTo>
                    <a:pt x="1780" y="22131"/>
                    <a:pt x="2207" y="22031"/>
                    <a:pt x="2407" y="22457"/>
                  </a:cubicBezTo>
                  <a:cubicBezTo>
                    <a:pt x="2106" y="22557"/>
                    <a:pt x="1881" y="22557"/>
                    <a:pt x="1680" y="22657"/>
                  </a:cubicBezTo>
                  <a:cubicBezTo>
                    <a:pt x="2006" y="23083"/>
                    <a:pt x="2407" y="22883"/>
                    <a:pt x="2733" y="23083"/>
                  </a:cubicBezTo>
                  <a:cubicBezTo>
                    <a:pt x="2933" y="22757"/>
                    <a:pt x="3034" y="22557"/>
                    <a:pt x="3134" y="22356"/>
                  </a:cubicBezTo>
                  <a:lnTo>
                    <a:pt x="3034" y="22356"/>
                  </a:lnTo>
                  <a:cubicBezTo>
                    <a:pt x="2933" y="22031"/>
                    <a:pt x="2833" y="21730"/>
                    <a:pt x="2733" y="21404"/>
                  </a:cubicBezTo>
                  <a:cubicBezTo>
                    <a:pt x="3359" y="21304"/>
                    <a:pt x="3660" y="21103"/>
                    <a:pt x="3560" y="20377"/>
                  </a:cubicBezTo>
                  <a:cubicBezTo>
                    <a:pt x="3034" y="19625"/>
                    <a:pt x="2307" y="19324"/>
                    <a:pt x="1480" y="18798"/>
                  </a:cubicBezTo>
                  <a:cubicBezTo>
                    <a:pt x="1680" y="18697"/>
                    <a:pt x="1780" y="18697"/>
                    <a:pt x="1881" y="18697"/>
                  </a:cubicBezTo>
                  <a:cubicBezTo>
                    <a:pt x="2207" y="18597"/>
                    <a:pt x="2633" y="18371"/>
                    <a:pt x="3034" y="18271"/>
                  </a:cubicBezTo>
                  <a:cubicBezTo>
                    <a:pt x="3359" y="18171"/>
                    <a:pt x="3560" y="17970"/>
                    <a:pt x="3560" y="17645"/>
                  </a:cubicBezTo>
                  <a:cubicBezTo>
                    <a:pt x="3359" y="17244"/>
                    <a:pt x="3359" y="17118"/>
                    <a:pt x="2933" y="16918"/>
                  </a:cubicBezTo>
                  <a:cubicBezTo>
                    <a:pt x="2507" y="16717"/>
                    <a:pt x="2106" y="16617"/>
                    <a:pt x="1881" y="16191"/>
                  </a:cubicBezTo>
                  <a:cubicBezTo>
                    <a:pt x="2207" y="16191"/>
                    <a:pt x="2507" y="16091"/>
                    <a:pt x="2833" y="15991"/>
                  </a:cubicBezTo>
                  <a:cubicBezTo>
                    <a:pt x="3660" y="15765"/>
                    <a:pt x="3760" y="15564"/>
                    <a:pt x="3886" y="14938"/>
                  </a:cubicBezTo>
                  <a:cubicBezTo>
                    <a:pt x="3760" y="14737"/>
                    <a:pt x="3660" y="14612"/>
                    <a:pt x="3560" y="14512"/>
                  </a:cubicBezTo>
                  <a:cubicBezTo>
                    <a:pt x="2833" y="13985"/>
                    <a:pt x="2106" y="13484"/>
                    <a:pt x="1379" y="12958"/>
                  </a:cubicBezTo>
                  <a:cubicBezTo>
                    <a:pt x="1580" y="12858"/>
                    <a:pt x="1680" y="12858"/>
                    <a:pt x="1780" y="12858"/>
                  </a:cubicBezTo>
                  <a:cubicBezTo>
                    <a:pt x="2106" y="12732"/>
                    <a:pt x="2507" y="12732"/>
                    <a:pt x="2833" y="12632"/>
                  </a:cubicBezTo>
                  <a:cubicBezTo>
                    <a:pt x="3359" y="12432"/>
                    <a:pt x="3460" y="12106"/>
                    <a:pt x="3460" y="11605"/>
                  </a:cubicBezTo>
                  <a:cubicBezTo>
                    <a:pt x="3259" y="11178"/>
                    <a:pt x="2933" y="11078"/>
                    <a:pt x="2633" y="10978"/>
                  </a:cubicBezTo>
                  <a:cubicBezTo>
                    <a:pt x="2106" y="10652"/>
                    <a:pt x="1580" y="10452"/>
                    <a:pt x="953" y="10226"/>
                  </a:cubicBezTo>
                  <a:cubicBezTo>
                    <a:pt x="1154" y="10126"/>
                    <a:pt x="1254" y="10026"/>
                    <a:pt x="1480" y="10026"/>
                  </a:cubicBezTo>
                  <a:cubicBezTo>
                    <a:pt x="1780" y="9925"/>
                    <a:pt x="2106" y="9925"/>
                    <a:pt x="2507" y="9825"/>
                  </a:cubicBezTo>
                  <a:cubicBezTo>
                    <a:pt x="3034" y="9725"/>
                    <a:pt x="3359" y="9499"/>
                    <a:pt x="3560" y="8973"/>
                  </a:cubicBezTo>
                  <a:cubicBezTo>
                    <a:pt x="3560" y="8672"/>
                    <a:pt x="3560" y="8472"/>
                    <a:pt x="3259" y="8246"/>
                  </a:cubicBezTo>
                  <a:cubicBezTo>
                    <a:pt x="2933" y="8046"/>
                    <a:pt x="2507" y="7845"/>
                    <a:pt x="2207" y="7720"/>
                  </a:cubicBezTo>
                  <a:cubicBezTo>
                    <a:pt x="1881" y="7519"/>
                    <a:pt x="1580" y="7319"/>
                    <a:pt x="1154" y="7219"/>
                  </a:cubicBezTo>
                  <a:cubicBezTo>
                    <a:pt x="1379" y="7093"/>
                    <a:pt x="1379" y="7093"/>
                    <a:pt x="1480" y="6993"/>
                  </a:cubicBezTo>
                  <a:cubicBezTo>
                    <a:pt x="2006" y="6792"/>
                    <a:pt x="2633" y="6592"/>
                    <a:pt x="3134" y="6366"/>
                  </a:cubicBezTo>
                  <a:cubicBezTo>
                    <a:pt x="3886" y="5965"/>
                    <a:pt x="3886" y="5339"/>
                    <a:pt x="3259" y="4913"/>
                  </a:cubicBezTo>
                  <a:cubicBezTo>
                    <a:pt x="3134" y="4813"/>
                    <a:pt x="3034" y="4813"/>
                    <a:pt x="2933" y="4712"/>
                  </a:cubicBezTo>
                  <a:cubicBezTo>
                    <a:pt x="2307" y="4487"/>
                    <a:pt x="1680" y="4286"/>
                    <a:pt x="1054" y="4086"/>
                  </a:cubicBezTo>
                  <a:cubicBezTo>
                    <a:pt x="1780" y="3459"/>
                    <a:pt x="2833" y="3559"/>
                    <a:pt x="3460" y="3033"/>
                  </a:cubicBezTo>
                  <a:cubicBezTo>
                    <a:pt x="3560" y="2833"/>
                    <a:pt x="3660" y="2607"/>
                    <a:pt x="3660" y="2406"/>
                  </a:cubicBezTo>
                  <a:cubicBezTo>
                    <a:pt x="2933" y="1680"/>
                    <a:pt x="2006" y="1680"/>
                    <a:pt x="1054" y="1254"/>
                  </a:cubicBezTo>
                  <a:cubicBezTo>
                    <a:pt x="1254" y="1153"/>
                    <a:pt x="1379" y="1153"/>
                    <a:pt x="1580" y="1153"/>
                  </a:cubicBezTo>
                  <a:cubicBezTo>
                    <a:pt x="2006" y="1053"/>
                    <a:pt x="2407" y="1053"/>
                    <a:pt x="2833" y="1053"/>
                  </a:cubicBezTo>
                  <a:cubicBezTo>
                    <a:pt x="3359" y="953"/>
                    <a:pt x="3886" y="953"/>
                    <a:pt x="4186" y="527"/>
                  </a:cubicBezTo>
                  <a:cubicBezTo>
                    <a:pt x="4186" y="326"/>
                    <a:pt x="4287" y="101"/>
                    <a:pt x="4086" y="0"/>
                  </a:cubicBezTo>
                  <a:close/>
                </a:path>
              </a:pathLst>
            </a:custGeom>
            <a:solidFill>
              <a:srgbClr val="65C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8567530" y="378049"/>
              <a:ext cx="128750" cy="819131"/>
            </a:xfrm>
            <a:custGeom>
              <a:avLst/>
              <a:gdLst/>
              <a:ahLst/>
              <a:cxnLst/>
              <a:rect l="l" t="t" r="r" b="b"/>
              <a:pathLst>
                <a:path w="3660" h="23284" extrusionOk="0">
                  <a:moveTo>
                    <a:pt x="2807" y="0"/>
                  </a:moveTo>
                  <a:cubicBezTo>
                    <a:pt x="2506" y="101"/>
                    <a:pt x="2306" y="201"/>
                    <a:pt x="1980" y="201"/>
                  </a:cubicBezTo>
                  <a:cubicBezTo>
                    <a:pt x="1679" y="301"/>
                    <a:pt x="1253" y="401"/>
                    <a:pt x="928" y="502"/>
                  </a:cubicBezTo>
                  <a:cubicBezTo>
                    <a:pt x="527" y="627"/>
                    <a:pt x="201" y="727"/>
                    <a:pt x="100" y="1128"/>
                  </a:cubicBezTo>
                  <a:cubicBezTo>
                    <a:pt x="201" y="1654"/>
                    <a:pt x="527" y="1880"/>
                    <a:pt x="928" y="1980"/>
                  </a:cubicBezTo>
                  <a:cubicBezTo>
                    <a:pt x="1454" y="2080"/>
                    <a:pt x="1980" y="2281"/>
                    <a:pt x="2506" y="2381"/>
                  </a:cubicBezTo>
                  <a:cubicBezTo>
                    <a:pt x="2607" y="2381"/>
                    <a:pt x="2707" y="2507"/>
                    <a:pt x="2807" y="2607"/>
                  </a:cubicBezTo>
                  <a:cubicBezTo>
                    <a:pt x="2506" y="2607"/>
                    <a:pt x="2181" y="2607"/>
                    <a:pt x="1980" y="2707"/>
                  </a:cubicBezTo>
                  <a:cubicBezTo>
                    <a:pt x="1554" y="2807"/>
                    <a:pt x="1153" y="2908"/>
                    <a:pt x="727" y="3133"/>
                  </a:cubicBezTo>
                  <a:cubicBezTo>
                    <a:pt x="426" y="3233"/>
                    <a:pt x="201" y="3434"/>
                    <a:pt x="201" y="3860"/>
                  </a:cubicBezTo>
                  <a:cubicBezTo>
                    <a:pt x="201" y="3860"/>
                    <a:pt x="201" y="3960"/>
                    <a:pt x="301" y="3960"/>
                  </a:cubicBezTo>
                  <a:cubicBezTo>
                    <a:pt x="727" y="4386"/>
                    <a:pt x="1253" y="4687"/>
                    <a:pt x="1880" y="4787"/>
                  </a:cubicBezTo>
                  <a:cubicBezTo>
                    <a:pt x="2181" y="4787"/>
                    <a:pt x="2506" y="4888"/>
                    <a:pt x="2807" y="5213"/>
                  </a:cubicBezTo>
                  <a:cubicBezTo>
                    <a:pt x="2607" y="5314"/>
                    <a:pt x="2306" y="5314"/>
                    <a:pt x="2080" y="5414"/>
                  </a:cubicBezTo>
                  <a:cubicBezTo>
                    <a:pt x="1554" y="5514"/>
                    <a:pt x="1053" y="5740"/>
                    <a:pt x="527" y="5940"/>
                  </a:cubicBezTo>
                  <a:cubicBezTo>
                    <a:pt x="100" y="6040"/>
                    <a:pt x="100" y="6667"/>
                    <a:pt x="527" y="6893"/>
                  </a:cubicBezTo>
                  <a:cubicBezTo>
                    <a:pt x="928" y="6993"/>
                    <a:pt x="1354" y="7093"/>
                    <a:pt x="1780" y="7294"/>
                  </a:cubicBezTo>
                  <a:cubicBezTo>
                    <a:pt x="2080" y="7394"/>
                    <a:pt x="2406" y="7519"/>
                    <a:pt x="2707" y="7619"/>
                  </a:cubicBezTo>
                  <a:lnTo>
                    <a:pt x="2707" y="7720"/>
                  </a:lnTo>
                  <a:cubicBezTo>
                    <a:pt x="2506" y="7720"/>
                    <a:pt x="2406" y="7820"/>
                    <a:pt x="2306" y="7820"/>
                  </a:cubicBezTo>
                  <a:cubicBezTo>
                    <a:pt x="1980" y="7920"/>
                    <a:pt x="1780" y="7920"/>
                    <a:pt x="1454" y="8020"/>
                  </a:cubicBezTo>
                  <a:cubicBezTo>
                    <a:pt x="1153" y="8146"/>
                    <a:pt x="727" y="8246"/>
                    <a:pt x="426" y="8446"/>
                  </a:cubicBezTo>
                  <a:cubicBezTo>
                    <a:pt x="0" y="8772"/>
                    <a:pt x="100" y="9173"/>
                    <a:pt x="527" y="9499"/>
                  </a:cubicBezTo>
                  <a:cubicBezTo>
                    <a:pt x="928" y="9800"/>
                    <a:pt x="1354" y="9900"/>
                    <a:pt x="1880" y="10126"/>
                  </a:cubicBezTo>
                  <a:cubicBezTo>
                    <a:pt x="2181" y="10226"/>
                    <a:pt x="2506" y="10326"/>
                    <a:pt x="2807" y="10527"/>
                  </a:cubicBezTo>
                  <a:cubicBezTo>
                    <a:pt x="2933" y="10527"/>
                    <a:pt x="3033" y="10652"/>
                    <a:pt x="3133" y="10752"/>
                  </a:cubicBezTo>
                  <a:lnTo>
                    <a:pt x="3133" y="10852"/>
                  </a:lnTo>
                  <a:cubicBezTo>
                    <a:pt x="2807" y="10953"/>
                    <a:pt x="2406" y="11053"/>
                    <a:pt x="2080" y="11153"/>
                  </a:cubicBezTo>
                  <a:cubicBezTo>
                    <a:pt x="1554" y="11279"/>
                    <a:pt x="1153" y="11379"/>
                    <a:pt x="727" y="11680"/>
                  </a:cubicBezTo>
                  <a:cubicBezTo>
                    <a:pt x="426" y="11905"/>
                    <a:pt x="301" y="12106"/>
                    <a:pt x="301" y="12532"/>
                  </a:cubicBezTo>
                  <a:cubicBezTo>
                    <a:pt x="426" y="12632"/>
                    <a:pt x="627" y="12832"/>
                    <a:pt x="827" y="12933"/>
                  </a:cubicBezTo>
                  <a:cubicBezTo>
                    <a:pt x="1354" y="13158"/>
                    <a:pt x="1780" y="13258"/>
                    <a:pt x="2306" y="13459"/>
                  </a:cubicBezTo>
                  <a:cubicBezTo>
                    <a:pt x="2506" y="13559"/>
                    <a:pt x="2807" y="13785"/>
                    <a:pt x="3033" y="14086"/>
                  </a:cubicBezTo>
                  <a:cubicBezTo>
                    <a:pt x="2807" y="14186"/>
                    <a:pt x="2607" y="14286"/>
                    <a:pt x="2406" y="14411"/>
                  </a:cubicBezTo>
                  <a:cubicBezTo>
                    <a:pt x="1880" y="14612"/>
                    <a:pt x="1454" y="14712"/>
                    <a:pt x="1053" y="14812"/>
                  </a:cubicBezTo>
                  <a:cubicBezTo>
                    <a:pt x="527" y="15038"/>
                    <a:pt x="201" y="15339"/>
                    <a:pt x="201" y="15965"/>
                  </a:cubicBezTo>
                  <a:cubicBezTo>
                    <a:pt x="426" y="16166"/>
                    <a:pt x="627" y="16391"/>
                    <a:pt x="827" y="16592"/>
                  </a:cubicBezTo>
                  <a:cubicBezTo>
                    <a:pt x="1354" y="16792"/>
                    <a:pt x="1880" y="17018"/>
                    <a:pt x="2306" y="17218"/>
                  </a:cubicBezTo>
                  <a:cubicBezTo>
                    <a:pt x="2607" y="17319"/>
                    <a:pt x="2807" y="17544"/>
                    <a:pt x="3033" y="17745"/>
                  </a:cubicBezTo>
                  <a:lnTo>
                    <a:pt x="3033" y="17845"/>
                  </a:lnTo>
                  <a:cubicBezTo>
                    <a:pt x="2807" y="17945"/>
                    <a:pt x="2506" y="18045"/>
                    <a:pt x="2306" y="18171"/>
                  </a:cubicBezTo>
                  <a:cubicBezTo>
                    <a:pt x="1880" y="18271"/>
                    <a:pt x="1454" y="18472"/>
                    <a:pt x="1053" y="18572"/>
                  </a:cubicBezTo>
                  <a:cubicBezTo>
                    <a:pt x="527" y="18797"/>
                    <a:pt x="301" y="19098"/>
                    <a:pt x="301" y="19624"/>
                  </a:cubicBezTo>
                  <a:cubicBezTo>
                    <a:pt x="527" y="20151"/>
                    <a:pt x="928" y="20351"/>
                    <a:pt x="1354" y="20452"/>
                  </a:cubicBezTo>
                  <a:cubicBezTo>
                    <a:pt x="1780" y="20552"/>
                    <a:pt x="2080" y="20777"/>
                    <a:pt x="2406" y="20978"/>
                  </a:cubicBezTo>
                  <a:cubicBezTo>
                    <a:pt x="2707" y="21078"/>
                    <a:pt x="2933" y="21304"/>
                    <a:pt x="3133" y="21604"/>
                  </a:cubicBezTo>
                  <a:cubicBezTo>
                    <a:pt x="2933" y="21705"/>
                    <a:pt x="2807" y="21805"/>
                    <a:pt x="2607" y="21930"/>
                  </a:cubicBezTo>
                  <a:cubicBezTo>
                    <a:pt x="2181" y="22030"/>
                    <a:pt x="1780" y="22231"/>
                    <a:pt x="1354" y="22331"/>
                  </a:cubicBezTo>
                  <a:cubicBezTo>
                    <a:pt x="1053" y="22557"/>
                    <a:pt x="827" y="22757"/>
                    <a:pt x="727" y="23183"/>
                  </a:cubicBezTo>
                  <a:lnTo>
                    <a:pt x="827" y="23284"/>
                  </a:lnTo>
                  <a:cubicBezTo>
                    <a:pt x="1253" y="23183"/>
                    <a:pt x="1554" y="22958"/>
                    <a:pt x="1880" y="22858"/>
                  </a:cubicBezTo>
                  <a:cubicBezTo>
                    <a:pt x="2306" y="22657"/>
                    <a:pt x="2807" y="22557"/>
                    <a:pt x="3233" y="22331"/>
                  </a:cubicBezTo>
                  <a:cubicBezTo>
                    <a:pt x="3559" y="22131"/>
                    <a:pt x="3659" y="21930"/>
                    <a:pt x="3559" y="21604"/>
                  </a:cubicBezTo>
                  <a:cubicBezTo>
                    <a:pt x="3559" y="21078"/>
                    <a:pt x="3133" y="20878"/>
                    <a:pt x="2807" y="20552"/>
                  </a:cubicBezTo>
                  <a:cubicBezTo>
                    <a:pt x="2406" y="20151"/>
                    <a:pt x="1780" y="19925"/>
                    <a:pt x="1253" y="19524"/>
                  </a:cubicBezTo>
                  <a:cubicBezTo>
                    <a:pt x="1153" y="19524"/>
                    <a:pt x="1153" y="19424"/>
                    <a:pt x="928" y="19299"/>
                  </a:cubicBezTo>
                  <a:cubicBezTo>
                    <a:pt x="1153" y="19198"/>
                    <a:pt x="1354" y="18998"/>
                    <a:pt x="1554" y="18998"/>
                  </a:cubicBezTo>
                  <a:cubicBezTo>
                    <a:pt x="1980" y="18797"/>
                    <a:pt x="2406" y="18797"/>
                    <a:pt x="2707" y="18672"/>
                  </a:cubicBezTo>
                  <a:cubicBezTo>
                    <a:pt x="3133" y="18472"/>
                    <a:pt x="3434" y="18271"/>
                    <a:pt x="3559" y="17845"/>
                  </a:cubicBezTo>
                  <a:cubicBezTo>
                    <a:pt x="3559" y="17644"/>
                    <a:pt x="3559" y="17544"/>
                    <a:pt x="3434" y="17319"/>
                  </a:cubicBezTo>
                  <a:cubicBezTo>
                    <a:pt x="2607" y="16792"/>
                    <a:pt x="1780" y="16291"/>
                    <a:pt x="827" y="15765"/>
                  </a:cubicBezTo>
                  <a:cubicBezTo>
                    <a:pt x="928" y="15339"/>
                    <a:pt x="1253" y="15238"/>
                    <a:pt x="1554" y="15238"/>
                  </a:cubicBezTo>
                  <a:cubicBezTo>
                    <a:pt x="1980" y="15038"/>
                    <a:pt x="2406" y="15038"/>
                    <a:pt x="2707" y="14812"/>
                  </a:cubicBezTo>
                  <a:cubicBezTo>
                    <a:pt x="3133" y="14712"/>
                    <a:pt x="3559" y="14512"/>
                    <a:pt x="3559" y="13985"/>
                  </a:cubicBezTo>
                  <a:cubicBezTo>
                    <a:pt x="3559" y="13785"/>
                    <a:pt x="3434" y="13559"/>
                    <a:pt x="3334" y="13459"/>
                  </a:cubicBezTo>
                  <a:cubicBezTo>
                    <a:pt x="2506" y="13033"/>
                    <a:pt x="1780" y="12632"/>
                    <a:pt x="928" y="12206"/>
                  </a:cubicBezTo>
                  <a:lnTo>
                    <a:pt x="928" y="12106"/>
                  </a:lnTo>
                  <a:cubicBezTo>
                    <a:pt x="1253" y="12005"/>
                    <a:pt x="1454" y="11905"/>
                    <a:pt x="1780" y="11780"/>
                  </a:cubicBezTo>
                  <a:cubicBezTo>
                    <a:pt x="2080" y="11680"/>
                    <a:pt x="2506" y="11579"/>
                    <a:pt x="2933" y="11479"/>
                  </a:cubicBezTo>
                  <a:cubicBezTo>
                    <a:pt x="3233" y="11379"/>
                    <a:pt x="3559" y="11279"/>
                    <a:pt x="3559" y="10852"/>
                  </a:cubicBezTo>
                  <a:cubicBezTo>
                    <a:pt x="3559" y="10326"/>
                    <a:pt x="3133" y="10226"/>
                    <a:pt x="2807" y="10025"/>
                  </a:cubicBezTo>
                  <a:cubicBezTo>
                    <a:pt x="2306" y="9700"/>
                    <a:pt x="1679" y="9499"/>
                    <a:pt x="1153" y="9173"/>
                  </a:cubicBezTo>
                  <a:cubicBezTo>
                    <a:pt x="1053" y="9173"/>
                    <a:pt x="928" y="9073"/>
                    <a:pt x="727" y="8873"/>
                  </a:cubicBezTo>
                  <a:cubicBezTo>
                    <a:pt x="928" y="8772"/>
                    <a:pt x="1053" y="8647"/>
                    <a:pt x="1253" y="8647"/>
                  </a:cubicBezTo>
                  <a:cubicBezTo>
                    <a:pt x="1354" y="8547"/>
                    <a:pt x="1454" y="8547"/>
                    <a:pt x="1679" y="8547"/>
                  </a:cubicBezTo>
                  <a:cubicBezTo>
                    <a:pt x="1980" y="8446"/>
                    <a:pt x="2406" y="8346"/>
                    <a:pt x="2807" y="8246"/>
                  </a:cubicBezTo>
                  <a:cubicBezTo>
                    <a:pt x="3233" y="8020"/>
                    <a:pt x="3334" y="7720"/>
                    <a:pt x="3133" y="7519"/>
                  </a:cubicBezTo>
                  <a:cubicBezTo>
                    <a:pt x="3033" y="7294"/>
                    <a:pt x="2807" y="7193"/>
                    <a:pt x="2607" y="7093"/>
                  </a:cubicBezTo>
                  <a:cubicBezTo>
                    <a:pt x="2306" y="6893"/>
                    <a:pt x="1980" y="6767"/>
                    <a:pt x="1679" y="6667"/>
                  </a:cubicBezTo>
                  <a:cubicBezTo>
                    <a:pt x="1454" y="6567"/>
                    <a:pt x="1153" y="6466"/>
                    <a:pt x="827" y="6366"/>
                  </a:cubicBezTo>
                  <a:cubicBezTo>
                    <a:pt x="1679" y="5940"/>
                    <a:pt x="2607" y="6040"/>
                    <a:pt x="3233" y="5514"/>
                  </a:cubicBezTo>
                  <a:cubicBezTo>
                    <a:pt x="3334" y="5013"/>
                    <a:pt x="3334" y="4888"/>
                    <a:pt x="2933" y="4787"/>
                  </a:cubicBezTo>
                  <a:cubicBezTo>
                    <a:pt x="2506" y="4487"/>
                    <a:pt x="2080" y="4386"/>
                    <a:pt x="1679" y="4161"/>
                  </a:cubicBezTo>
                  <a:cubicBezTo>
                    <a:pt x="1354" y="3960"/>
                    <a:pt x="1053" y="3860"/>
                    <a:pt x="827" y="3634"/>
                  </a:cubicBezTo>
                  <a:lnTo>
                    <a:pt x="827" y="3534"/>
                  </a:lnTo>
                  <a:cubicBezTo>
                    <a:pt x="928" y="3434"/>
                    <a:pt x="1153" y="3334"/>
                    <a:pt x="1354" y="3334"/>
                  </a:cubicBezTo>
                  <a:cubicBezTo>
                    <a:pt x="1780" y="3233"/>
                    <a:pt x="2306" y="3133"/>
                    <a:pt x="2707" y="3133"/>
                  </a:cubicBezTo>
                  <a:cubicBezTo>
                    <a:pt x="3033" y="3008"/>
                    <a:pt x="3233" y="2908"/>
                    <a:pt x="3559" y="2908"/>
                  </a:cubicBezTo>
                  <a:cubicBezTo>
                    <a:pt x="3559" y="2381"/>
                    <a:pt x="3434" y="2181"/>
                    <a:pt x="3033" y="2080"/>
                  </a:cubicBezTo>
                  <a:cubicBezTo>
                    <a:pt x="2506" y="1880"/>
                    <a:pt x="1780" y="1654"/>
                    <a:pt x="1253" y="1454"/>
                  </a:cubicBezTo>
                  <a:cubicBezTo>
                    <a:pt x="928" y="1354"/>
                    <a:pt x="727" y="1253"/>
                    <a:pt x="527" y="1128"/>
                  </a:cubicBezTo>
                  <a:lnTo>
                    <a:pt x="627" y="1028"/>
                  </a:lnTo>
                  <a:cubicBezTo>
                    <a:pt x="827" y="928"/>
                    <a:pt x="1053" y="827"/>
                    <a:pt x="1253" y="827"/>
                  </a:cubicBezTo>
                  <a:cubicBezTo>
                    <a:pt x="1554" y="727"/>
                    <a:pt x="1880" y="727"/>
                    <a:pt x="2181" y="727"/>
                  </a:cubicBezTo>
                  <a:cubicBezTo>
                    <a:pt x="2406" y="627"/>
                    <a:pt x="2707" y="627"/>
                    <a:pt x="2933" y="301"/>
                  </a:cubicBezTo>
                  <a:cubicBezTo>
                    <a:pt x="2933" y="201"/>
                    <a:pt x="2807" y="101"/>
                    <a:pt x="2807" y="0"/>
                  </a:cubicBezTo>
                  <a:close/>
                </a:path>
              </a:pathLst>
            </a:custGeom>
            <a:solidFill>
              <a:srgbClr val="65C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8365611" y="877060"/>
              <a:ext cx="3588" cy="35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" y="1"/>
                  </a:moveTo>
                  <a:lnTo>
                    <a:pt x="101" y="1"/>
                  </a:lnTo>
                  <a:close/>
                </a:path>
              </a:pathLst>
            </a:custGeom>
            <a:solidFill>
              <a:srgbClr val="65C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31"/>
          <p:cNvGrpSpPr/>
          <p:nvPr/>
        </p:nvGrpSpPr>
        <p:grpSpPr>
          <a:xfrm flipH="1">
            <a:off x="6135229" y="2603953"/>
            <a:ext cx="390766" cy="485371"/>
            <a:chOff x="7437900" y="1206775"/>
            <a:chExt cx="970124" cy="1204993"/>
          </a:xfrm>
        </p:grpSpPr>
        <p:sp>
          <p:nvSpPr>
            <p:cNvPr id="806" name="Google Shape;806;p31"/>
            <p:cNvSpPr/>
            <p:nvPr/>
          </p:nvSpPr>
          <p:spPr>
            <a:xfrm>
              <a:off x="7693192" y="2107486"/>
              <a:ext cx="116528" cy="240428"/>
            </a:xfrm>
            <a:custGeom>
              <a:avLst/>
              <a:gdLst/>
              <a:ahLst/>
              <a:cxnLst/>
              <a:rect l="l" t="t" r="r" b="b"/>
              <a:pathLst>
                <a:path w="2761" h="5697" extrusionOk="0">
                  <a:moveTo>
                    <a:pt x="2057" y="0"/>
                  </a:moveTo>
                  <a:lnTo>
                    <a:pt x="2356" y="4302"/>
                  </a:lnTo>
                  <a:lnTo>
                    <a:pt x="2594" y="4341"/>
                  </a:lnTo>
                  <a:lnTo>
                    <a:pt x="2529" y="4717"/>
                  </a:lnTo>
                  <a:lnTo>
                    <a:pt x="1870" y="4601"/>
                  </a:lnTo>
                  <a:lnTo>
                    <a:pt x="407" y="5181"/>
                  </a:lnTo>
                  <a:lnTo>
                    <a:pt x="0" y="5344"/>
                  </a:lnTo>
                  <a:lnTo>
                    <a:pt x="141" y="5696"/>
                  </a:lnTo>
                  <a:lnTo>
                    <a:pt x="382" y="5599"/>
                  </a:lnTo>
                  <a:lnTo>
                    <a:pt x="497" y="5552"/>
                  </a:lnTo>
                  <a:lnTo>
                    <a:pt x="1269" y="5246"/>
                  </a:lnTo>
                  <a:lnTo>
                    <a:pt x="2760" y="4652"/>
                  </a:lnTo>
                  <a:lnTo>
                    <a:pt x="2451" y="209"/>
                  </a:lnTo>
                  <a:cubicBezTo>
                    <a:pt x="2317" y="145"/>
                    <a:pt x="2187" y="76"/>
                    <a:pt x="20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7688338" y="2271532"/>
              <a:ext cx="114376" cy="35028"/>
            </a:xfrm>
            <a:custGeom>
              <a:avLst/>
              <a:gdLst/>
              <a:ahLst/>
              <a:cxnLst/>
              <a:rect l="l" t="t" r="r" b="b"/>
              <a:pathLst>
                <a:path w="2710" h="830" extrusionOk="0">
                  <a:moveTo>
                    <a:pt x="65" y="0"/>
                  </a:moveTo>
                  <a:lnTo>
                    <a:pt x="0" y="371"/>
                  </a:lnTo>
                  <a:lnTo>
                    <a:pt x="1985" y="714"/>
                  </a:lnTo>
                  <a:lnTo>
                    <a:pt x="2644" y="830"/>
                  </a:lnTo>
                  <a:lnTo>
                    <a:pt x="2709" y="454"/>
                  </a:lnTo>
                  <a:lnTo>
                    <a:pt x="2471" y="41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5E4F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7883067" y="2168302"/>
              <a:ext cx="116528" cy="243466"/>
            </a:xfrm>
            <a:custGeom>
              <a:avLst/>
              <a:gdLst/>
              <a:ahLst/>
              <a:cxnLst/>
              <a:rect l="l" t="t" r="r" b="b"/>
              <a:pathLst>
                <a:path w="2761" h="5769" extrusionOk="0">
                  <a:moveTo>
                    <a:pt x="2051" y="0"/>
                  </a:moveTo>
                  <a:lnTo>
                    <a:pt x="2357" y="4374"/>
                  </a:lnTo>
                  <a:lnTo>
                    <a:pt x="2595" y="4414"/>
                  </a:lnTo>
                  <a:lnTo>
                    <a:pt x="2530" y="4789"/>
                  </a:lnTo>
                  <a:lnTo>
                    <a:pt x="1871" y="4673"/>
                  </a:lnTo>
                  <a:lnTo>
                    <a:pt x="1" y="5419"/>
                  </a:lnTo>
                  <a:lnTo>
                    <a:pt x="142" y="5768"/>
                  </a:lnTo>
                  <a:lnTo>
                    <a:pt x="2761" y="4727"/>
                  </a:lnTo>
                  <a:lnTo>
                    <a:pt x="2433" y="37"/>
                  </a:lnTo>
                  <a:cubicBezTo>
                    <a:pt x="2310" y="29"/>
                    <a:pt x="2180" y="15"/>
                    <a:pt x="20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7878214" y="2335386"/>
              <a:ext cx="114376" cy="35028"/>
            </a:xfrm>
            <a:custGeom>
              <a:avLst/>
              <a:gdLst/>
              <a:ahLst/>
              <a:cxnLst/>
              <a:rect l="l" t="t" r="r" b="b"/>
              <a:pathLst>
                <a:path w="2710" h="830" extrusionOk="0">
                  <a:moveTo>
                    <a:pt x="66" y="1"/>
                  </a:moveTo>
                  <a:lnTo>
                    <a:pt x="1" y="372"/>
                  </a:lnTo>
                  <a:lnTo>
                    <a:pt x="1986" y="714"/>
                  </a:lnTo>
                  <a:lnTo>
                    <a:pt x="2645" y="830"/>
                  </a:lnTo>
                  <a:lnTo>
                    <a:pt x="2710" y="455"/>
                  </a:lnTo>
                  <a:lnTo>
                    <a:pt x="2472" y="415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7437900" y="1206775"/>
              <a:ext cx="970124" cy="965804"/>
            </a:xfrm>
            <a:custGeom>
              <a:avLst/>
              <a:gdLst/>
              <a:ahLst/>
              <a:cxnLst/>
              <a:rect l="l" t="t" r="r" b="b"/>
              <a:pathLst>
                <a:path w="22986" h="22885" extrusionOk="0">
                  <a:moveTo>
                    <a:pt x="14634" y="339"/>
                  </a:moveTo>
                  <a:cubicBezTo>
                    <a:pt x="14629" y="342"/>
                    <a:pt x="14624" y="344"/>
                    <a:pt x="14620" y="347"/>
                  </a:cubicBezTo>
                  <a:lnTo>
                    <a:pt x="14620" y="347"/>
                  </a:lnTo>
                  <a:lnTo>
                    <a:pt x="14634" y="339"/>
                  </a:lnTo>
                  <a:close/>
                  <a:moveTo>
                    <a:pt x="17675" y="1971"/>
                  </a:moveTo>
                  <a:cubicBezTo>
                    <a:pt x="17654" y="1978"/>
                    <a:pt x="17635" y="1984"/>
                    <a:pt x="17619" y="1989"/>
                  </a:cubicBezTo>
                  <a:lnTo>
                    <a:pt x="17619" y="1989"/>
                  </a:lnTo>
                  <a:cubicBezTo>
                    <a:pt x="17637" y="1983"/>
                    <a:pt x="17655" y="1978"/>
                    <a:pt x="17675" y="1971"/>
                  </a:cubicBezTo>
                  <a:close/>
                  <a:moveTo>
                    <a:pt x="18114" y="2147"/>
                  </a:moveTo>
                  <a:cubicBezTo>
                    <a:pt x="18125" y="2152"/>
                    <a:pt x="18132" y="2152"/>
                    <a:pt x="18144" y="2155"/>
                  </a:cubicBezTo>
                  <a:cubicBezTo>
                    <a:pt x="18132" y="2152"/>
                    <a:pt x="18122" y="2152"/>
                    <a:pt x="18114" y="2147"/>
                  </a:cubicBezTo>
                  <a:close/>
                  <a:moveTo>
                    <a:pt x="18248" y="3153"/>
                  </a:moveTo>
                  <a:lnTo>
                    <a:pt x="18255" y="3160"/>
                  </a:lnTo>
                  <a:lnTo>
                    <a:pt x="18259" y="3193"/>
                  </a:lnTo>
                  <a:lnTo>
                    <a:pt x="18219" y="3168"/>
                  </a:lnTo>
                  <a:lnTo>
                    <a:pt x="18248" y="3153"/>
                  </a:lnTo>
                  <a:close/>
                  <a:moveTo>
                    <a:pt x="5268" y="3067"/>
                  </a:moveTo>
                  <a:lnTo>
                    <a:pt x="5268" y="3067"/>
                  </a:lnTo>
                  <a:cubicBezTo>
                    <a:pt x="5264" y="3146"/>
                    <a:pt x="5239" y="3189"/>
                    <a:pt x="5192" y="3228"/>
                  </a:cubicBezTo>
                  <a:cubicBezTo>
                    <a:pt x="5149" y="3265"/>
                    <a:pt x="5088" y="3297"/>
                    <a:pt x="5015" y="3348"/>
                  </a:cubicBezTo>
                  <a:cubicBezTo>
                    <a:pt x="5045" y="3304"/>
                    <a:pt x="5084" y="3236"/>
                    <a:pt x="5128" y="3178"/>
                  </a:cubicBezTo>
                  <a:cubicBezTo>
                    <a:pt x="5174" y="3120"/>
                    <a:pt x="5224" y="3070"/>
                    <a:pt x="5268" y="3067"/>
                  </a:cubicBezTo>
                  <a:close/>
                  <a:moveTo>
                    <a:pt x="18525" y="3150"/>
                  </a:moveTo>
                  <a:lnTo>
                    <a:pt x="18716" y="3225"/>
                  </a:lnTo>
                  <a:cubicBezTo>
                    <a:pt x="18659" y="3246"/>
                    <a:pt x="18590" y="3283"/>
                    <a:pt x="18525" y="3315"/>
                  </a:cubicBezTo>
                  <a:lnTo>
                    <a:pt x="18508" y="3326"/>
                  </a:lnTo>
                  <a:cubicBezTo>
                    <a:pt x="18503" y="3326"/>
                    <a:pt x="18500" y="3329"/>
                    <a:pt x="18496" y="3329"/>
                  </a:cubicBezTo>
                  <a:lnTo>
                    <a:pt x="18302" y="3434"/>
                  </a:lnTo>
                  <a:cubicBezTo>
                    <a:pt x="18301" y="3435"/>
                    <a:pt x="18300" y="3435"/>
                    <a:pt x="18299" y="3435"/>
                  </a:cubicBezTo>
                  <a:cubicBezTo>
                    <a:pt x="18296" y="3435"/>
                    <a:pt x="18301" y="3428"/>
                    <a:pt x="18317" y="3412"/>
                  </a:cubicBezTo>
                  <a:lnTo>
                    <a:pt x="18317" y="3412"/>
                  </a:lnTo>
                  <a:cubicBezTo>
                    <a:pt x="18309" y="3414"/>
                    <a:pt x="18302" y="3414"/>
                    <a:pt x="18297" y="3414"/>
                  </a:cubicBezTo>
                  <a:cubicBezTo>
                    <a:pt x="18235" y="3414"/>
                    <a:pt x="18285" y="3344"/>
                    <a:pt x="18378" y="3265"/>
                  </a:cubicBezTo>
                  <a:lnTo>
                    <a:pt x="18378" y="3261"/>
                  </a:lnTo>
                  <a:lnTo>
                    <a:pt x="18400" y="3243"/>
                  </a:lnTo>
                  <a:lnTo>
                    <a:pt x="18403" y="3243"/>
                  </a:lnTo>
                  <a:cubicBezTo>
                    <a:pt x="18417" y="3228"/>
                    <a:pt x="18435" y="3218"/>
                    <a:pt x="18453" y="3203"/>
                  </a:cubicBezTo>
                  <a:lnTo>
                    <a:pt x="18457" y="3200"/>
                  </a:lnTo>
                  <a:cubicBezTo>
                    <a:pt x="18475" y="3185"/>
                    <a:pt x="18496" y="3171"/>
                    <a:pt x="18515" y="3156"/>
                  </a:cubicBezTo>
                  <a:cubicBezTo>
                    <a:pt x="18518" y="3160"/>
                    <a:pt x="18518" y="3160"/>
                    <a:pt x="18521" y="3160"/>
                  </a:cubicBezTo>
                  <a:lnTo>
                    <a:pt x="18518" y="3156"/>
                  </a:lnTo>
                  <a:cubicBezTo>
                    <a:pt x="18521" y="3153"/>
                    <a:pt x="18521" y="3153"/>
                    <a:pt x="18525" y="3150"/>
                  </a:cubicBezTo>
                  <a:close/>
                  <a:moveTo>
                    <a:pt x="1744" y="9267"/>
                  </a:moveTo>
                  <a:lnTo>
                    <a:pt x="1744" y="9267"/>
                  </a:lnTo>
                  <a:cubicBezTo>
                    <a:pt x="1737" y="9288"/>
                    <a:pt x="1734" y="9307"/>
                    <a:pt x="1734" y="9324"/>
                  </a:cubicBezTo>
                  <a:lnTo>
                    <a:pt x="1496" y="9436"/>
                  </a:lnTo>
                  <a:cubicBezTo>
                    <a:pt x="1481" y="9436"/>
                    <a:pt x="1475" y="9432"/>
                    <a:pt x="1463" y="9428"/>
                  </a:cubicBezTo>
                  <a:cubicBezTo>
                    <a:pt x="1423" y="9415"/>
                    <a:pt x="1420" y="9375"/>
                    <a:pt x="1438" y="9328"/>
                  </a:cubicBezTo>
                  <a:cubicBezTo>
                    <a:pt x="1546" y="9302"/>
                    <a:pt x="1647" y="9285"/>
                    <a:pt x="1744" y="9267"/>
                  </a:cubicBezTo>
                  <a:close/>
                  <a:moveTo>
                    <a:pt x="1146" y="9400"/>
                  </a:moveTo>
                  <a:lnTo>
                    <a:pt x="1146" y="9400"/>
                  </a:lnTo>
                  <a:cubicBezTo>
                    <a:pt x="1056" y="9454"/>
                    <a:pt x="938" y="9508"/>
                    <a:pt x="750" y="9569"/>
                  </a:cubicBezTo>
                  <a:cubicBezTo>
                    <a:pt x="765" y="9526"/>
                    <a:pt x="938" y="9461"/>
                    <a:pt x="1146" y="9400"/>
                  </a:cubicBezTo>
                  <a:close/>
                  <a:moveTo>
                    <a:pt x="3128" y="16191"/>
                  </a:moveTo>
                  <a:lnTo>
                    <a:pt x="3128" y="16191"/>
                  </a:lnTo>
                  <a:cubicBezTo>
                    <a:pt x="3130" y="16194"/>
                    <a:pt x="3133" y="16197"/>
                    <a:pt x="3136" y="16199"/>
                  </a:cubicBezTo>
                  <a:lnTo>
                    <a:pt x="3136" y="16199"/>
                  </a:lnTo>
                  <a:lnTo>
                    <a:pt x="3128" y="16191"/>
                  </a:lnTo>
                  <a:close/>
                  <a:moveTo>
                    <a:pt x="18706" y="21490"/>
                  </a:moveTo>
                  <a:lnTo>
                    <a:pt x="18719" y="21558"/>
                  </a:lnTo>
                  <a:lnTo>
                    <a:pt x="18655" y="21519"/>
                  </a:lnTo>
                  <a:cubicBezTo>
                    <a:pt x="18673" y="21508"/>
                    <a:pt x="18687" y="21501"/>
                    <a:pt x="18706" y="21490"/>
                  </a:cubicBezTo>
                  <a:close/>
                  <a:moveTo>
                    <a:pt x="17650" y="1"/>
                  </a:moveTo>
                  <a:cubicBezTo>
                    <a:pt x="17610" y="4"/>
                    <a:pt x="17574" y="7"/>
                    <a:pt x="17542" y="7"/>
                  </a:cubicBezTo>
                  <a:cubicBezTo>
                    <a:pt x="17524" y="7"/>
                    <a:pt x="17506" y="12"/>
                    <a:pt x="17487" y="12"/>
                  </a:cubicBezTo>
                  <a:cubicBezTo>
                    <a:pt x="17474" y="15"/>
                    <a:pt x="17455" y="15"/>
                    <a:pt x="17441" y="19"/>
                  </a:cubicBezTo>
                  <a:cubicBezTo>
                    <a:pt x="17376" y="26"/>
                    <a:pt x="17314" y="29"/>
                    <a:pt x="17261" y="37"/>
                  </a:cubicBezTo>
                  <a:cubicBezTo>
                    <a:pt x="17206" y="40"/>
                    <a:pt x="17160" y="44"/>
                    <a:pt x="17113" y="44"/>
                  </a:cubicBezTo>
                  <a:cubicBezTo>
                    <a:pt x="17088" y="44"/>
                    <a:pt x="17066" y="47"/>
                    <a:pt x="17045" y="47"/>
                  </a:cubicBezTo>
                  <a:cubicBezTo>
                    <a:pt x="17020" y="47"/>
                    <a:pt x="16998" y="51"/>
                    <a:pt x="16973" y="51"/>
                  </a:cubicBezTo>
                  <a:cubicBezTo>
                    <a:pt x="16882" y="58"/>
                    <a:pt x="16792" y="62"/>
                    <a:pt x="16692" y="62"/>
                  </a:cubicBezTo>
                  <a:lnTo>
                    <a:pt x="16612" y="62"/>
                  </a:lnTo>
                  <a:cubicBezTo>
                    <a:pt x="16584" y="62"/>
                    <a:pt x="16558" y="62"/>
                    <a:pt x="16526" y="65"/>
                  </a:cubicBezTo>
                  <a:cubicBezTo>
                    <a:pt x="16465" y="69"/>
                    <a:pt x="16400" y="72"/>
                    <a:pt x="16328" y="80"/>
                  </a:cubicBezTo>
                  <a:cubicBezTo>
                    <a:pt x="16393" y="105"/>
                    <a:pt x="16360" y="152"/>
                    <a:pt x="16263" y="202"/>
                  </a:cubicBezTo>
                  <a:cubicBezTo>
                    <a:pt x="16216" y="224"/>
                    <a:pt x="16152" y="250"/>
                    <a:pt x="16072" y="271"/>
                  </a:cubicBezTo>
                  <a:cubicBezTo>
                    <a:pt x="16032" y="282"/>
                    <a:pt x="15992" y="293"/>
                    <a:pt x="15946" y="307"/>
                  </a:cubicBezTo>
                  <a:cubicBezTo>
                    <a:pt x="15924" y="310"/>
                    <a:pt x="15903" y="318"/>
                    <a:pt x="15881" y="321"/>
                  </a:cubicBezTo>
                  <a:cubicBezTo>
                    <a:pt x="15863" y="325"/>
                    <a:pt x="15841" y="332"/>
                    <a:pt x="15823" y="336"/>
                  </a:cubicBezTo>
                  <a:cubicBezTo>
                    <a:pt x="15705" y="328"/>
                    <a:pt x="15730" y="300"/>
                    <a:pt x="15730" y="285"/>
                  </a:cubicBezTo>
                  <a:cubicBezTo>
                    <a:pt x="15730" y="283"/>
                    <a:pt x="15724" y="280"/>
                    <a:pt x="15709" y="280"/>
                  </a:cubicBezTo>
                  <a:cubicBezTo>
                    <a:pt x="15702" y="280"/>
                    <a:pt x="15694" y="281"/>
                    <a:pt x="15683" y="282"/>
                  </a:cubicBezTo>
                  <a:cubicBezTo>
                    <a:pt x="15665" y="285"/>
                    <a:pt x="15640" y="288"/>
                    <a:pt x="15603" y="296"/>
                  </a:cubicBezTo>
                  <a:cubicBezTo>
                    <a:pt x="15568" y="303"/>
                    <a:pt x="15525" y="318"/>
                    <a:pt x="15463" y="332"/>
                  </a:cubicBezTo>
                  <a:cubicBezTo>
                    <a:pt x="15488" y="310"/>
                    <a:pt x="15510" y="288"/>
                    <a:pt x="15535" y="267"/>
                  </a:cubicBezTo>
                  <a:cubicBezTo>
                    <a:pt x="15564" y="250"/>
                    <a:pt x="15590" y="228"/>
                    <a:pt x="15625" y="213"/>
                  </a:cubicBezTo>
                  <a:cubicBezTo>
                    <a:pt x="15668" y="197"/>
                    <a:pt x="15719" y="185"/>
                    <a:pt x="15780" y="185"/>
                  </a:cubicBezTo>
                  <a:cubicBezTo>
                    <a:pt x="15812" y="185"/>
                    <a:pt x="15847" y="188"/>
                    <a:pt x="15884" y="195"/>
                  </a:cubicBezTo>
                  <a:cubicBezTo>
                    <a:pt x="15896" y="177"/>
                    <a:pt x="15928" y="155"/>
                    <a:pt x="15967" y="134"/>
                  </a:cubicBezTo>
                  <a:cubicBezTo>
                    <a:pt x="16007" y="112"/>
                    <a:pt x="16047" y="94"/>
                    <a:pt x="16061" y="77"/>
                  </a:cubicBezTo>
                  <a:cubicBezTo>
                    <a:pt x="16039" y="72"/>
                    <a:pt x="16014" y="72"/>
                    <a:pt x="15986" y="72"/>
                  </a:cubicBezTo>
                  <a:cubicBezTo>
                    <a:pt x="15974" y="77"/>
                    <a:pt x="15960" y="77"/>
                    <a:pt x="15946" y="77"/>
                  </a:cubicBezTo>
                  <a:cubicBezTo>
                    <a:pt x="15935" y="77"/>
                    <a:pt x="15921" y="77"/>
                    <a:pt x="15906" y="80"/>
                  </a:cubicBezTo>
                  <a:cubicBezTo>
                    <a:pt x="15884" y="80"/>
                    <a:pt x="15863" y="84"/>
                    <a:pt x="15838" y="87"/>
                  </a:cubicBezTo>
                  <a:cubicBezTo>
                    <a:pt x="15820" y="87"/>
                    <a:pt x="15801" y="90"/>
                    <a:pt x="15784" y="94"/>
                  </a:cubicBezTo>
                  <a:cubicBezTo>
                    <a:pt x="15711" y="102"/>
                    <a:pt x="15636" y="120"/>
                    <a:pt x="15560" y="134"/>
                  </a:cubicBezTo>
                  <a:cubicBezTo>
                    <a:pt x="15417" y="173"/>
                    <a:pt x="15283" y="220"/>
                    <a:pt x="15200" y="242"/>
                  </a:cubicBezTo>
                  <a:cubicBezTo>
                    <a:pt x="15259" y="229"/>
                    <a:pt x="15328" y="216"/>
                    <a:pt x="15376" y="216"/>
                  </a:cubicBezTo>
                  <a:cubicBezTo>
                    <a:pt x="15381" y="216"/>
                    <a:pt x="15386" y="216"/>
                    <a:pt x="15391" y="217"/>
                  </a:cubicBezTo>
                  <a:cubicBezTo>
                    <a:pt x="15279" y="267"/>
                    <a:pt x="15171" y="314"/>
                    <a:pt x="15066" y="371"/>
                  </a:cubicBezTo>
                  <a:cubicBezTo>
                    <a:pt x="14963" y="426"/>
                    <a:pt x="14855" y="480"/>
                    <a:pt x="14753" y="537"/>
                  </a:cubicBezTo>
                  <a:cubicBezTo>
                    <a:pt x="14638" y="537"/>
                    <a:pt x="14710" y="480"/>
                    <a:pt x="14785" y="429"/>
                  </a:cubicBezTo>
                  <a:lnTo>
                    <a:pt x="14785" y="429"/>
                  </a:lnTo>
                  <a:cubicBezTo>
                    <a:pt x="14652" y="483"/>
                    <a:pt x="14577" y="559"/>
                    <a:pt x="14383" y="634"/>
                  </a:cubicBezTo>
                  <a:cubicBezTo>
                    <a:pt x="14407" y="546"/>
                    <a:pt x="14366" y="475"/>
                    <a:pt x="14620" y="347"/>
                  </a:cubicBezTo>
                  <a:lnTo>
                    <a:pt x="14620" y="347"/>
                  </a:lnTo>
                  <a:lnTo>
                    <a:pt x="14331" y="491"/>
                  </a:lnTo>
                  <a:lnTo>
                    <a:pt x="14296" y="512"/>
                  </a:lnTo>
                  <a:lnTo>
                    <a:pt x="14256" y="531"/>
                  </a:lnTo>
                  <a:lnTo>
                    <a:pt x="14185" y="574"/>
                  </a:lnTo>
                  <a:lnTo>
                    <a:pt x="14037" y="656"/>
                  </a:lnTo>
                  <a:cubicBezTo>
                    <a:pt x="14033" y="655"/>
                    <a:pt x="14028" y="655"/>
                    <a:pt x="14022" y="655"/>
                  </a:cubicBezTo>
                  <a:cubicBezTo>
                    <a:pt x="13985" y="655"/>
                    <a:pt x="13911" y="664"/>
                    <a:pt x="13846" y="667"/>
                  </a:cubicBezTo>
                  <a:cubicBezTo>
                    <a:pt x="13816" y="671"/>
                    <a:pt x="13788" y="675"/>
                    <a:pt x="13769" y="675"/>
                  </a:cubicBezTo>
                  <a:cubicBezTo>
                    <a:pt x="13742" y="675"/>
                    <a:pt x="13731" y="668"/>
                    <a:pt x="13752" y="649"/>
                  </a:cubicBezTo>
                  <a:lnTo>
                    <a:pt x="13752" y="649"/>
                  </a:lnTo>
                  <a:cubicBezTo>
                    <a:pt x="13694" y="667"/>
                    <a:pt x="13597" y="710"/>
                    <a:pt x="13611" y="710"/>
                  </a:cubicBezTo>
                  <a:cubicBezTo>
                    <a:pt x="13601" y="721"/>
                    <a:pt x="13593" y="735"/>
                    <a:pt x="13579" y="754"/>
                  </a:cubicBezTo>
                  <a:cubicBezTo>
                    <a:pt x="13565" y="757"/>
                    <a:pt x="13550" y="768"/>
                    <a:pt x="13532" y="775"/>
                  </a:cubicBezTo>
                  <a:lnTo>
                    <a:pt x="13525" y="775"/>
                  </a:lnTo>
                  <a:cubicBezTo>
                    <a:pt x="13521" y="775"/>
                    <a:pt x="13525" y="779"/>
                    <a:pt x="13521" y="779"/>
                  </a:cubicBezTo>
                  <a:lnTo>
                    <a:pt x="13503" y="775"/>
                  </a:lnTo>
                  <a:cubicBezTo>
                    <a:pt x="13485" y="775"/>
                    <a:pt x="13463" y="772"/>
                    <a:pt x="13442" y="768"/>
                  </a:cubicBezTo>
                  <a:cubicBezTo>
                    <a:pt x="13402" y="764"/>
                    <a:pt x="13359" y="761"/>
                    <a:pt x="13320" y="757"/>
                  </a:cubicBezTo>
                  <a:cubicBezTo>
                    <a:pt x="13280" y="750"/>
                    <a:pt x="13237" y="747"/>
                    <a:pt x="13197" y="739"/>
                  </a:cubicBezTo>
                  <a:cubicBezTo>
                    <a:pt x="13154" y="735"/>
                    <a:pt x="13114" y="729"/>
                    <a:pt x="13074" y="721"/>
                  </a:cubicBezTo>
                  <a:cubicBezTo>
                    <a:pt x="12996" y="707"/>
                    <a:pt x="12913" y="692"/>
                    <a:pt x="12837" y="671"/>
                  </a:cubicBezTo>
                  <a:cubicBezTo>
                    <a:pt x="12815" y="679"/>
                    <a:pt x="12779" y="683"/>
                    <a:pt x="12718" y="683"/>
                  </a:cubicBezTo>
                  <a:cubicBezTo>
                    <a:pt x="12698" y="683"/>
                    <a:pt x="12675" y="683"/>
                    <a:pt x="12650" y="682"/>
                  </a:cubicBezTo>
                  <a:cubicBezTo>
                    <a:pt x="12422" y="642"/>
                    <a:pt x="12206" y="591"/>
                    <a:pt x="11980" y="566"/>
                  </a:cubicBezTo>
                  <a:cubicBezTo>
                    <a:pt x="11879" y="553"/>
                    <a:pt x="11775" y="546"/>
                    <a:pt x="11666" y="546"/>
                  </a:cubicBezTo>
                  <a:cubicBezTo>
                    <a:pt x="11530" y="546"/>
                    <a:pt x="11388" y="558"/>
                    <a:pt x="11237" y="588"/>
                  </a:cubicBezTo>
                  <a:cubicBezTo>
                    <a:pt x="11132" y="544"/>
                    <a:pt x="11024" y="501"/>
                    <a:pt x="10921" y="458"/>
                  </a:cubicBezTo>
                  <a:cubicBezTo>
                    <a:pt x="10704" y="487"/>
                    <a:pt x="10812" y="523"/>
                    <a:pt x="10884" y="566"/>
                  </a:cubicBezTo>
                  <a:cubicBezTo>
                    <a:pt x="10956" y="609"/>
                    <a:pt x="10989" y="652"/>
                    <a:pt x="10640" y="704"/>
                  </a:cubicBezTo>
                  <a:cubicBezTo>
                    <a:pt x="10578" y="714"/>
                    <a:pt x="10527" y="721"/>
                    <a:pt x="10488" y="721"/>
                  </a:cubicBezTo>
                  <a:cubicBezTo>
                    <a:pt x="10464" y="725"/>
                    <a:pt x="10444" y="727"/>
                    <a:pt x="10427" y="727"/>
                  </a:cubicBezTo>
                  <a:cubicBezTo>
                    <a:pt x="10416" y="727"/>
                    <a:pt x="10406" y="727"/>
                    <a:pt x="10397" y="725"/>
                  </a:cubicBezTo>
                  <a:cubicBezTo>
                    <a:pt x="10351" y="721"/>
                    <a:pt x="10337" y="704"/>
                    <a:pt x="10333" y="685"/>
                  </a:cubicBezTo>
                  <a:cubicBezTo>
                    <a:pt x="10322" y="646"/>
                    <a:pt x="10351" y="591"/>
                    <a:pt x="10261" y="581"/>
                  </a:cubicBezTo>
                  <a:cubicBezTo>
                    <a:pt x="10199" y="606"/>
                    <a:pt x="10128" y="639"/>
                    <a:pt x="10048" y="671"/>
                  </a:cubicBezTo>
                  <a:cubicBezTo>
                    <a:pt x="9969" y="704"/>
                    <a:pt x="9879" y="739"/>
                    <a:pt x="9785" y="772"/>
                  </a:cubicBezTo>
                  <a:cubicBezTo>
                    <a:pt x="9739" y="786"/>
                    <a:pt x="9688" y="800"/>
                    <a:pt x="9637" y="812"/>
                  </a:cubicBezTo>
                  <a:cubicBezTo>
                    <a:pt x="9612" y="819"/>
                    <a:pt x="9584" y="825"/>
                    <a:pt x="9559" y="833"/>
                  </a:cubicBezTo>
                  <a:cubicBezTo>
                    <a:pt x="9533" y="837"/>
                    <a:pt x="9508" y="844"/>
                    <a:pt x="9479" y="850"/>
                  </a:cubicBezTo>
                  <a:cubicBezTo>
                    <a:pt x="9384" y="870"/>
                    <a:pt x="9286" y="881"/>
                    <a:pt x="9183" y="881"/>
                  </a:cubicBezTo>
                  <a:cubicBezTo>
                    <a:pt x="9169" y="881"/>
                    <a:pt x="9155" y="880"/>
                    <a:pt x="9140" y="880"/>
                  </a:cubicBezTo>
                  <a:cubicBezTo>
                    <a:pt x="9285" y="822"/>
                    <a:pt x="9407" y="815"/>
                    <a:pt x="9544" y="775"/>
                  </a:cubicBezTo>
                  <a:lnTo>
                    <a:pt x="9180" y="775"/>
                  </a:lnTo>
                  <a:cubicBezTo>
                    <a:pt x="9375" y="667"/>
                    <a:pt x="9554" y="606"/>
                    <a:pt x="9641" y="574"/>
                  </a:cubicBezTo>
                  <a:cubicBezTo>
                    <a:pt x="9727" y="541"/>
                    <a:pt x="9720" y="526"/>
                    <a:pt x="9544" y="501"/>
                  </a:cubicBezTo>
                  <a:cubicBezTo>
                    <a:pt x="9541" y="569"/>
                    <a:pt x="9458" y="624"/>
                    <a:pt x="9331" y="671"/>
                  </a:cubicBezTo>
                  <a:cubicBezTo>
                    <a:pt x="9267" y="696"/>
                    <a:pt x="9191" y="717"/>
                    <a:pt x="9112" y="739"/>
                  </a:cubicBezTo>
                  <a:cubicBezTo>
                    <a:pt x="9094" y="742"/>
                    <a:pt x="9072" y="750"/>
                    <a:pt x="9054" y="754"/>
                  </a:cubicBezTo>
                  <a:cubicBezTo>
                    <a:pt x="9032" y="761"/>
                    <a:pt x="9011" y="768"/>
                    <a:pt x="8989" y="772"/>
                  </a:cubicBezTo>
                  <a:cubicBezTo>
                    <a:pt x="8949" y="786"/>
                    <a:pt x="8906" y="797"/>
                    <a:pt x="8863" y="812"/>
                  </a:cubicBezTo>
                  <a:cubicBezTo>
                    <a:pt x="8521" y="912"/>
                    <a:pt x="8193" y="1045"/>
                    <a:pt x="8222" y="1179"/>
                  </a:cubicBezTo>
                  <a:cubicBezTo>
                    <a:pt x="8139" y="1189"/>
                    <a:pt x="8059" y="1204"/>
                    <a:pt x="7981" y="1214"/>
                  </a:cubicBezTo>
                  <a:cubicBezTo>
                    <a:pt x="8046" y="1193"/>
                    <a:pt x="8049" y="1171"/>
                    <a:pt x="8111" y="1150"/>
                  </a:cubicBezTo>
                  <a:lnTo>
                    <a:pt x="8111" y="1150"/>
                  </a:lnTo>
                  <a:cubicBezTo>
                    <a:pt x="7995" y="1164"/>
                    <a:pt x="7919" y="1189"/>
                    <a:pt x="7865" y="1226"/>
                  </a:cubicBezTo>
                  <a:cubicBezTo>
                    <a:pt x="7811" y="1261"/>
                    <a:pt x="7782" y="1304"/>
                    <a:pt x="7746" y="1355"/>
                  </a:cubicBezTo>
                  <a:cubicBezTo>
                    <a:pt x="7714" y="1402"/>
                    <a:pt x="7678" y="1452"/>
                    <a:pt x="7617" y="1510"/>
                  </a:cubicBezTo>
                  <a:cubicBezTo>
                    <a:pt x="7587" y="1535"/>
                    <a:pt x="7552" y="1564"/>
                    <a:pt x="7509" y="1593"/>
                  </a:cubicBezTo>
                  <a:cubicBezTo>
                    <a:pt x="7484" y="1607"/>
                    <a:pt x="7458" y="1622"/>
                    <a:pt x="7433" y="1636"/>
                  </a:cubicBezTo>
                  <a:cubicBezTo>
                    <a:pt x="7404" y="1650"/>
                    <a:pt x="7376" y="1665"/>
                    <a:pt x="7343" y="1680"/>
                  </a:cubicBezTo>
                  <a:cubicBezTo>
                    <a:pt x="7232" y="1723"/>
                    <a:pt x="7138" y="1755"/>
                    <a:pt x="7099" y="1755"/>
                  </a:cubicBezTo>
                  <a:cubicBezTo>
                    <a:pt x="7071" y="1755"/>
                    <a:pt x="7072" y="1738"/>
                    <a:pt x="7116" y="1698"/>
                  </a:cubicBezTo>
                  <a:lnTo>
                    <a:pt x="7116" y="1698"/>
                  </a:lnTo>
                  <a:lnTo>
                    <a:pt x="6935" y="1838"/>
                  </a:lnTo>
                  <a:cubicBezTo>
                    <a:pt x="6878" y="1885"/>
                    <a:pt x="6820" y="1936"/>
                    <a:pt x="6763" y="1982"/>
                  </a:cubicBezTo>
                  <a:cubicBezTo>
                    <a:pt x="6727" y="2003"/>
                    <a:pt x="6702" y="2011"/>
                    <a:pt x="6689" y="2011"/>
                  </a:cubicBezTo>
                  <a:cubicBezTo>
                    <a:pt x="6669" y="2011"/>
                    <a:pt x="6677" y="1989"/>
                    <a:pt x="6712" y="1961"/>
                  </a:cubicBezTo>
                  <a:lnTo>
                    <a:pt x="6712" y="1961"/>
                  </a:lnTo>
                  <a:cubicBezTo>
                    <a:pt x="6684" y="1982"/>
                    <a:pt x="6651" y="2000"/>
                    <a:pt x="6622" y="2022"/>
                  </a:cubicBezTo>
                  <a:lnTo>
                    <a:pt x="6482" y="2122"/>
                  </a:lnTo>
                  <a:cubicBezTo>
                    <a:pt x="6385" y="2187"/>
                    <a:pt x="6298" y="2260"/>
                    <a:pt x="6204" y="2328"/>
                  </a:cubicBezTo>
                  <a:lnTo>
                    <a:pt x="6204" y="2317"/>
                  </a:lnTo>
                  <a:cubicBezTo>
                    <a:pt x="6190" y="2342"/>
                    <a:pt x="6172" y="2371"/>
                    <a:pt x="6150" y="2400"/>
                  </a:cubicBezTo>
                  <a:cubicBezTo>
                    <a:pt x="6129" y="2433"/>
                    <a:pt x="6104" y="2468"/>
                    <a:pt x="6079" y="2501"/>
                  </a:cubicBezTo>
                  <a:cubicBezTo>
                    <a:pt x="6031" y="2573"/>
                    <a:pt x="5981" y="2638"/>
                    <a:pt x="5949" y="2684"/>
                  </a:cubicBezTo>
                  <a:cubicBezTo>
                    <a:pt x="5917" y="2700"/>
                    <a:pt x="5900" y="2707"/>
                    <a:pt x="5892" y="2707"/>
                  </a:cubicBezTo>
                  <a:cubicBezTo>
                    <a:pt x="5863" y="2707"/>
                    <a:pt x="5981" y="2609"/>
                    <a:pt x="5943" y="2609"/>
                  </a:cubicBezTo>
                  <a:cubicBezTo>
                    <a:pt x="5942" y="2609"/>
                    <a:pt x="5942" y="2609"/>
                    <a:pt x="5941" y="2609"/>
                  </a:cubicBezTo>
                  <a:lnTo>
                    <a:pt x="5815" y="2753"/>
                  </a:lnTo>
                  <a:cubicBezTo>
                    <a:pt x="5776" y="2804"/>
                    <a:pt x="5733" y="2847"/>
                    <a:pt x="5693" y="2897"/>
                  </a:cubicBezTo>
                  <a:cubicBezTo>
                    <a:pt x="5679" y="2901"/>
                    <a:pt x="5668" y="2904"/>
                    <a:pt x="5659" y="2904"/>
                  </a:cubicBezTo>
                  <a:cubicBezTo>
                    <a:pt x="5617" y="2904"/>
                    <a:pt x="5630" y="2858"/>
                    <a:pt x="5675" y="2792"/>
                  </a:cubicBezTo>
                  <a:cubicBezTo>
                    <a:pt x="5700" y="2753"/>
                    <a:pt x="5740" y="2709"/>
                    <a:pt x="5786" y="2663"/>
                  </a:cubicBezTo>
                  <a:cubicBezTo>
                    <a:pt x="5833" y="2616"/>
                    <a:pt x="5884" y="2569"/>
                    <a:pt x="5938" y="2533"/>
                  </a:cubicBezTo>
                  <a:cubicBezTo>
                    <a:pt x="5880" y="2533"/>
                    <a:pt x="5837" y="2541"/>
                    <a:pt x="5798" y="2548"/>
                  </a:cubicBezTo>
                  <a:cubicBezTo>
                    <a:pt x="5761" y="2558"/>
                    <a:pt x="5733" y="2569"/>
                    <a:pt x="5707" y="2584"/>
                  </a:cubicBezTo>
                  <a:cubicBezTo>
                    <a:pt x="5653" y="2616"/>
                    <a:pt x="5620" y="2659"/>
                    <a:pt x="5581" y="2714"/>
                  </a:cubicBezTo>
                  <a:cubicBezTo>
                    <a:pt x="5542" y="2767"/>
                    <a:pt x="5495" y="2832"/>
                    <a:pt x="5415" y="2908"/>
                  </a:cubicBezTo>
                  <a:cubicBezTo>
                    <a:pt x="5376" y="2947"/>
                    <a:pt x="5329" y="2990"/>
                    <a:pt x="5271" y="3038"/>
                  </a:cubicBezTo>
                  <a:cubicBezTo>
                    <a:pt x="5214" y="3081"/>
                    <a:pt x="5145" y="3131"/>
                    <a:pt x="5063" y="3185"/>
                  </a:cubicBezTo>
                  <a:cubicBezTo>
                    <a:pt x="5141" y="3092"/>
                    <a:pt x="5221" y="3002"/>
                    <a:pt x="5304" y="2908"/>
                  </a:cubicBezTo>
                  <a:lnTo>
                    <a:pt x="5304" y="2908"/>
                  </a:lnTo>
                  <a:cubicBezTo>
                    <a:pt x="5236" y="2922"/>
                    <a:pt x="5171" y="2944"/>
                    <a:pt x="5109" y="2977"/>
                  </a:cubicBezTo>
                  <a:cubicBezTo>
                    <a:pt x="5051" y="3012"/>
                    <a:pt x="4990" y="3052"/>
                    <a:pt x="4933" y="3103"/>
                  </a:cubicBezTo>
                  <a:cubicBezTo>
                    <a:pt x="4872" y="3150"/>
                    <a:pt x="4810" y="3203"/>
                    <a:pt x="4738" y="3261"/>
                  </a:cubicBezTo>
                  <a:cubicBezTo>
                    <a:pt x="4669" y="3319"/>
                    <a:pt x="4594" y="3380"/>
                    <a:pt x="4504" y="3441"/>
                  </a:cubicBezTo>
                  <a:cubicBezTo>
                    <a:pt x="4558" y="3419"/>
                    <a:pt x="4742" y="3304"/>
                    <a:pt x="4885" y="3250"/>
                  </a:cubicBezTo>
                  <a:cubicBezTo>
                    <a:pt x="4941" y="3228"/>
                    <a:pt x="4990" y="3213"/>
                    <a:pt x="5022" y="3213"/>
                  </a:cubicBezTo>
                  <a:cubicBezTo>
                    <a:pt x="5073" y="3213"/>
                    <a:pt x="5082" y="3250"/>
                    <a:pt x="5008" y="3354"/>
                  </a:cubicBezTo>
                  <a:cubicBezTo>
                    <a:pt x="4962" y="3391"/>
                    <a:pt x="4907" y="3431"/>
                    <a:pt x="4853" y="3492"/>
                  </a:cubicBezTo>
                  <a:cubicBezTo>
                    <a:pt x="4799" y="3552"/>
                    <a:pt x="4745" y="3632"/>
                    <a:pt x="4691" y="3730"/>
                  </a:cubicBezTo>
                  <a:cubicBezTo>
                    <a:pt x="4682" y="3722"/>
                    <a:pt x="4671" y="3718"/>
                    <a:pt x="4660" y="3718"/>
                  </a:cubicBezTo>
                  <a:cubicBezTo>
                    <a:pt x="4628" y="3718"/>
                    <a:pt x="4588" y="3747"/>
                    <a:pt x="4544" y="3795"/>
                  </a:cubicBezTo>
                  <a:cubicBezTo>
                    <a:pt x="4483" y="3859"/>
                    <a:pt x="4406" y="3956"/>
                    <a:pt x="4323" y="4064"/>
                  </a:cubicBezTo>
                  <a:lnTo>
                    <a:pt x="4237" y="3971"/>
                  </a:lnTo>
                  <a:cubicBezTo>
                    <a:pt x="4079" y="4230"/>
                    <a:pt x="4147" y="4252"/>
                    <a:pt x="4093" y="4425"/>
                  </a:cubicBezTo>
                  <a:cubicBezTo>
                    <a:pt x="3989" y="4555"/>
                    <a:pt x="3913" y="4623"/>
                    <a:pt x="3844" y="4659"/>
                  </a:cubicBezTo>
                  <a:cubicBezTo>
                    <a:pt x="3776" y="4695"/>
                    <a:pt x="3718" y="4698"/>
                    <a:pt x="3661" y="4709"/>
                  </a:cubicBezTo>
                  <a:cubicBezTo>
                    <a:pt x="3621" y="4763"/>
                    <a:pt x="3600" y="4803"/>
                    <a:pt x="3589" y="4828"/>
                  </a:cubicBezTo>
                  <a:cubicBezTo>
                    <a:pt x="3575" y="4854"/>
                    <a:pt x="3575" y="4864"/>
                    <a:pt x="3582" y="4871"/>
                  </a:cubicBezTo>
                  <a:cubicBezTo>
                    <a:pt x="3583" y="4872"/>
                    <a:pt x="3585" y="4872"/>
                    <a:pt x="3587" y="4872"/>
                  </a:cubicBezTo>
                  <a:cubicBezTo>
                    <a:pt x="3603" y="4872"/>
                    <a:pt x="3637" y="4851"/>
                    <a:pt x="3672" y="4832"/>
                  </a:cubicBezTo>
                  <a:cubicBezTo>
                    <a:pt x="3698" y="4815"/>
                    <a:pt x="3725" y="4803"/>
                    <a:pt x="3743" y="4803"/>
                  </a:cubicBezTo>
                  <a:cubicBezTo>
                    <a:pt x="3752" y="4803"/>
                    <a:pt x="3759" y="4807"/>
                    <a:pt x="3761" y="4814"/>
                  </a:cubicBezTo>
                  <a:cubicBezTo>
                    <a:pt x="3773" y="4832"/>
                    <a:pt x="3755" y="4893"/>
                    <a:pt x="3675" y="5030"/>
                  </a:cubicBezTo>
                  <a:cubicBezTo>
                    <a:pt x="3409" y="5379"/>
                    <a:pt x="3304" y="5679"/>
                    <a:pt x="3161" y="6183"/>
                  </a:cubicBezTo>
                  <a:cubicBezTo>
                    <a:pt x="3113" y="6257"/>
                    <a:pt x="3089" y="6283"/>
                    <a:pt x="3076" y="6283"/>
                  </a:cubicBezTo>
                  <a:cubicBezTo>
                    <a:pt x="3067" y="6283"/>
                    <a:pt x="3064" y="6269"/>
                    <a:pt x="3063" y="6251"/>
                  </a:cubicBezTo>
                  <a:cubicBezTo>
                    <a:pt x="3063" y="6218"/>
                    <a:pt x="3069" y="6172"/>
                    <a:pt x="3055" y="6172"/>
                  </a:cubicBezTo>
                  <a:cubicBezTo>
                    <a:pt x="3050" y="6172"/>
                    <a:pt x="3044" y="6176"/>
                    <a:pt x="3034" y="6186"/>
                  </a:cubicBezTo>
                  <a:cubicBezTo>
                    <a:pt x="3031" y="6233"/>
                    <a:pt x="3031" y="6284"/>
                    <a:pt x="3027" y="6330"/>
                  </a:cubicBezTo>
                  <a:lnTo>
                    <a:pt x="3023" y="6475"/>
                  </a:lnTo>
                  <a:cubicBezTo>
                    <a:pt x="3010" y="6502"/>
                    <a:pt x="3000" y="6510"/>
                    <a:pt x="2991" y="6510"/>
                  </a:cubicBezTo>
                  <a:cubicBezTo>
                    <a:pt x="2980" y="6510"/>
                    <a:pt x="2972" y="6497"/>
                    <a:pt x="2966" y="6489"/>
                  </a:cubicBezTo>
                  <a:lnTo>
                    <a:pt x="2966" y="6489"/>
                  </a:lnTo>
                  <a:cubicBezTo>
                    <a:pt x="2940" y="6600"/>
                    <a:pt x="2969" y="6618"/>
                    <a:pt x="2988" y="6648"/>
                  </a:cubicBezTo>
                  <a:cubicBezTo>
                    <a:pt x="3009" y="6676"/>
                    <a:pt x="3027" y="6723"/>
                    <a:pt x="2983" y="6896"/>
                  </a:cubicBezTo>
                  <a:cubicBezTo>
                    <a:pt x="3005" y="6929"/>
                    <a:pt x="2991" y="6986"/>
                    <a:pt x="2955" y="7054"/>
                  </a:cubicBezTo>
                  <a:cubicBezTo>
                    <a:pt x="2918" y="7127"/>
                    <a:pt x="2868" y="7213"/>
                    <a:pt x="2810" y="7314"/>
                  </a:cubicBezTo>
                  <a:cubicBezTo>
                    <a:pt x="2782" y="7365"/>
                    <a:pt x="2753" y="7415"/>
                    <a:pt x="2724" y="7469"/>
                  </a:cubicBezTo>
                  <a:cubicBezTo>
                    <a:pt x="2699" y="7526"/>
                    <a:pt x="2674" y="7584"/>
                    <a:pt x="2656" y="7642"/>
                  </a:cubicBezTo>
                  <a:cubicBezTo>
                    <a:pt x="2616" y="7757"/>
                    <a:pt x="2587" y="7876"/>
                    <a:pt x="2605" y="7991"/>
                  </a:cubicBezTo>
                  <a:cubicBezTo>
                    <a:pt x="2591" y="8014"/>
                    <a:pt x="2580" y="8022"/>
                    <a:pt x="2571" y="8022"/>
                  </a:cubicBezTo>
                  <a:cubicBezTo>
                    <a:pt x="2542" y="8022"/>
                    <a:pt x="2530" y="7943"/>
                    <a:pt x="2496" y="7943"/>
                  </a:cubicBezTo>
                  <a:cubicBezTo>
                    <a:pt x="2493" y="7943"/>
                    <a:pt x="2490" y="7943"/>
                    <a:pt x="2486" y="7945"/>
                  </a:cubicBezTo>
                  <a:cubicBezTo>
                    <a:pt x="2476" y="8096"/>
                    <a:pt x="2469" y="8204"/>
                    <a:pt x="2464" y="8291"/>
                  </a:cubicBezTo>
                  <a:lnTo>
                    <a:pt x="2464" y="8304"/>
                  </a:lnTo>
                  <a:lnTo>
                    <a:pt x="2464" y="8316"/>
                  </a:lnTo>
                  <a:lnTo>
                    <a:pt x="2464" y="8334"/>
                  </a:lnTo>
                  <a:cubicBezTo>
                    <a:pt x="2469" y="8344"/>
                    <a:pt x="2469" y="8355"/>
                    <a:pt x="2469" y="8366"/>
                  </a:cubicBezTo>
                  <a:cubicBezTo>
                    <a:pt x="2472" y="8387"/>
                    <a:pt x="2476" y="8406"/>
                    <a:pt x="2476" y="8424"/>
                  </a:cubicBezTo>
                  <a:cubicBezTo>
                    <a:pt x="2479" y="8459"/>
                    <a:pt x="2486" y="8499"/>
                    <a:pt x="2494" y="8553"/>
                  </a:cubicBezTo>
                  <a:cubicBezTo>
                    <a:pt x="2497" y="8567"/>
                    <a:pt x="2501" y="8582"/>
                    <a:pt x="2501" y="8600"/>
                  </a:cubicBezTo>
                  <a:cubicBezTo>
                    <a:pt x="2504" y="8607"/>
                    <a:pt x="2504" y="8615"/>
                    <a:pt x="2504" y="8625"/>
                  </a:cubicBezTo>
                  <a:cubicBezTo>
                    <a:pt x="2508" y="8629"/>
                    <a:pt x="2504" y="8632"/>
                    <a:pt x="2504" y="8632"/>
                  </a:cubicBezTo>
                  <a:lnTo>
                    <a:pt x="2497" y="8643"/>
                  </a:lnTo>
                  <a:cubicBezTo>
                    <a:pt x="2483" y="8662"/>
                    <a:pt x="2464" y="8687"/>
                    <a:pt x="2439" y="8719"/>
                  </a:cubicBezTo>
                  <a:cubicBezTo>
                    <a:pt x="2389" y="8730"/>
                    <a:pt x="2339" y="8737"/>
                    <a:pt x="2296" y="8745"/>
                  </a:cubicBezTo>
                  <a:cubicBezTo>
                    <a:pt x="2205" y="8770"/>
                    <a:pt x="2108" y="8802"/>
                    <a:pt x="2011" y="8834"/>
                  </a:cubicBezTo>
                  <a:cubicBezTo>
                    <a:pt x="2070" y="8819"/>
                    <a:pt x="2113" y="8813"/>
                    <a:pt x="2143" y="8813"/>
                  </a:cubicBezTo>
                  <a:cubicBezTo>
                    <a:pt x="2226" y="8813"/>
                    <a:pt x="2204" y="8866"/>
                    <a:pt x="2148" y="8935"/>
                  </a:cubicBezTo>
                  <a:cubicBezTo>
                    <a:pt x="2108" y="8982"/>
                    <a:pt x="2054" y="9039"/>
                    <a:pt x="1997" y="9094"/>
                  </a:cubicBezTo>
                  <a:cubicBezTo>
                    <a:pt x="1939" y="9147"/>
                    <a:pt x="1881" y="9205"/>
                    <a:pt x="1834" y="9252"/>
                  </a:cubicBezTo>
                  <a:cubicBezTo>
                    <a:pt x="1856" y="9249"/>
                    <a:pt x="1877" y="9245"/>
                    <a:pt x="1899" y="9245"/>
                  </a:cubicBezTo>
                  <a:lnTo>
                    <a:pt x="1794" y="9295"/>
                  </a:lnTo>
                  <a:cubicBezTo>
                    <a:pt x="1806" y="9281"/>
                    <a:pt x="1820" y="9267"/>
                    <a:pt x="1834" y="9252"/>
                  </a:cubicBezTo>
                  <a:lnTo>
                    <a:pt x="1834" y="9252"/>
                  </a:lnTo>
                  <a:cubicBezTo>
                    <a:pt x="1806" y="9256"/>
                    <a:pt x="1773" y="9263"/>
                    <a:pt x="1744" y="9267"/>
                  </a:cubicBezTo>
                  <a:cubicBezTo>
                    <a:pt x="1756" y="9220"/>
                    <a:pt x="1773" y="9166"/>
                    <a:pt x="1781" y="9115"/>
                  </a:cubicBezTo>
                  <a:cubicBezTo>
                    <a:pt x="1784" y="9069"/>
                    <a:pt x="1777" y="9029"/>
                    <a:pt x="1723" y="9014"/>
                  </a:cubicBezTo>
                  <a:cubicBezTo>
                    <a:pt x="1691" y="9043"/>
                    <a:pt x="1621" y="9094"/>
                    <a:pt x="1543" y="9137"/>
                  </a:cubicBezTo>
                  <a:cubicBezTo>
                    <a:pt x="1556" y="9110"/>
                    <a:pt x="1563" y="9086"/>
                    <a:pt x="1534" y="9086"/>
                  </a:cubicBezTo>
                  <a:cubicBezTo>
                    <a:pt x="1532" y="9086"/>
                    <a:pt x="1530" y="9086"/>
                    <a:pt x="1528" y="9086"/>
                  </a:cubicBezTo>
                  <a:cubicBezTo>
                    <a:pt x="1492" y="9090"/>
                    <a:pt x="1449" y="9141"/>
                    <a:pt x="1388" y="9205"/>
                  </a:cubicBezTo>
                  <a:cubicBezTo>
                    <a:pt x="1272" y="9209"/>
                    <a:pt x="1150" y="9216"/>
                    <a:pt x="1021" y="9227"/>
                  </a:cubicBezTo>
                  <a:cubicBezTo>
                    <a:pt x="1034" y="9242"/>
                    <a:pt x="1049" y="9252"/>
                    <a:pt x="1067" y="9267"/>
                  </a:cubicBezTo>
                  <a:cubicBezTo>
                    <a:pt x="735" y="9396"/>
                    <a:pt x="379" y="9537"/>
                    <a:pt x="0" y="9688"/>
                  </a:cubicBezTo>
                  <a:lnTo>
                    <a:pt x="69" y="9724"/>
                  </a:lnTo>
                  <a:cubicBezTo>
                    <a:pt x="645" y="9894"/>
                    <a:pt x="1142" y="10009"/>
                    <a:pt x="1557" y="10102"/>
                  </a:cubicBezTo>
                  <a:cubicBezTo>
                    <a:pt x="1734" y="10142"/>
                    <a:pt x="1921" y="10182"/>
                    <a:pt x="2126" y="10228"/>
                  </a:cubicBezTo>
                  <a:cubicBezTo>
                    <a:pt x="2198" y="10243"/>
                    <a:pt x="2278" y="10265"/>
                    <a:pt x="2364" y="10286"/>
                  </a:cubicBezTo>
                  <a:cubicBezTo>
                    <a:pt x="2407" y="10301"/>
                    <a:pt x="2451" y="10311"/>
                    <a:pt x="2497" y="10326"/>
                  </a:cubicBezTo>
                  <a:cubicBezTo>
                    <a:pt x="2519" y="10333"/>
                    <a:pt x="2544" y="10340"/>
                    <a:pt x="2566" y="10348"/>
                  </a:cubicBezTo>
                  <a:lnTo>
                    <a:pt x="2577" y="10351"/>
                  </a:lnTo>
                  <a:lnTo>
                    <a:pt x="2580" y="10354"/>
                  </a:lnTo>
                  <a:lnTo>
                    <a:pt x="2580" y="10358"/>
                  </a:lnTo>
                  <a:lnTo>
                    <a:pt x="2580" y="10373"/>
                  </a:lnTo>
                  <a:cubicBezTo>
                    <a:pt x="2580" y="10387"/>
                    <a:pt x="2584" y="10398"/>
                    <a:pt x="2584" y="10409"/>
                  </a:cubicBezTo>
                  <a:cubicBezTo>
                    <a:pt x="2569" y="10391"/>
                    <a:pt x="2559" y="10383"/>
                    <a:pt x="2548" y="10376"/>
                  </a:cubicBezTo>
                  <a:cubicBezTo>
                    <a:pt x="2522" y="10376"/>
                    <a:pt x="2501" y="10383"/>
                    <a:pt x="2486" y="10387"/>
                  </a:cubicBezTo>
                  <a:cubicBezTo>
                    <a:pt x="2454" y="10398"/>
                    <a:pt x="2433" y="10412"/>
                    <a:pt x="2418" y="10431"/>
                  </a:cubicBezTo>
                  <a:cubicBezTo>
                    <a:pt x="2400" y="10448"/>
                    <a:pt x="2386" y="10466"/>
                    <a:pt x="2368" y="10484"/>
                  </a:cubicBezTo>
                  <a:cubicBezTo>
                    <a:pt x="2361" y="10491"/>
                    <a:pt x="2356" y="10495"/>
                    <a:pt x="2350" y="10499"/>
                  </a:cubicBezTo>
                  <a:cubicBezTo>
                    <a:pt x="2346" y="10506"/>
                    <a:pt x="2339" y="10509"/>
                    <a:pt x="2331" y="10517"/>
                  </a:cubicBezTo>
                  <a:cubicBezTo>
                    <a:pt x="2318" y="10527"/>
                    <a:pt x="2303" y="10539"/>
                    <a:pt x="2288" y="10546"/>
                  </a:cubicBezTo>
                  <a:cubicBezTo>
                    <a:pt x="2292" y="10539"/>
                    <a:pt x="2292" y="10534"/>
                    <a:pt x="2292" y="10531"/>
                  </a:cubicBezTo>
                  <a:cubicBezTo>
                    <a:pt x="2292" y="10527"/>
                    <a:pt x="2288" y="10524"/>
                    <a:pt x="2288" y="10520"/>
                  </a:cubicBezTo>
                  <a:cubicBezTo>
                    <a:pt x="2285" y="10513"/>
                    <a:pt x="2281" y="10506"/>
                    <a:pt x="2274" y="10499"/>
                  </a:cubicBezTo>
                  <a:cubicBezTo>
                    <a:pt x="2263" y="10484"/>
                    <a:pt x="2245" y="10474"/>
                    <a:pt x="2223" y="10463"/>
                  </a:cubicBezTo>
                  <a:cubicBezTo>
                    <a:pt x="2177" y="10441"/>
                    <a:pt x="2119" y="10431"/>
                    <a:pt x="2062" y="10419"/>
                  </a:cubicBezTo>
                  <a:cubicBezTo>
                    <a:pt x="2047" y="10416"/>
                    <a:pt x="2032" y="10416"/>
                    <a:pt x="2018" y="10412"/>
                  </a:cubicBezTo>
                  <a:lnTo>
                    <a:pt x="2007" y="10409"/>
                  </a:lnTo>
                  <a:lnTo>
                    <a:pt x="1982" y="10401"/>
                  </a:lnTo>
                  <a:cubicBezTo>
                    <a:pt x="1964" y="10398"/>
                    <a:pt x="1946" y="10391"/>
                    <a:pt x="1928" y="10387"/>
                  </a:cubicBezTo>
                  <a:cubicBezTo>
                    <a:pt x="1859" y="10361"/>
                    <a:pt x="1784" y="10340"/>
                    <a:pt x="1708" y="10311"/>
                  </a:cubicBezTo>
                  <a:cubicBezTo>
                    <a:pt x="1553" y="10261"/>
                    <a:pt x="1391" y="10196"/>
                    <a:pt x="1247" y="10128"/>
                  </a:cubicBezTo>
                  <a:lnTo>
                    <a:pt x="1247" y="10128"/>
                  </a:lnTo>
                  <a:cubicBezTo>
                    <a:pt x="1398" y="10200"/>
                    <a:pt x="1442" y="10239"/>
                    <a:pt x="1438" y="10258"/>
                  </a:cubicBezTo>
                  <a:cubicBezTo>
                    <a:pt x="1435" y="10266"/>
                    <a:pt x="1419" y="10270"/>
                    <a:pt x="1396" y="10270"/>
                  </a:cubicBezTo>
                  <a:cubicBezTo>
                    <a:pt x="1373" y="10270"/>
                    <a:pt x="1344" y="10266"/>
                    <a:pt x="1315" y="10261"/>
                  </a:cubicBezTo>
                  <a:lnTo>
                    <a:pt x="1315" y="10261"/>
                  </a:lnTo>
                  <a:cubicBezTo>
                    <a:pt x="1539" y="10333"/>
                    <a:pt x="1748" y="10401"/>
                    <a:pt x="1946" y="10463"/>
                  </a:cubicBezTo>
                  <a:lnTo>
                    <a:pt x="1964" y="10469"/>
                  </a:lnTo>
                  <a:lnTo>
                    <a:pt x="1975" y="10474"/>
                  </a:lnTo>
                  <a:lnTo>
                    <a:pt x="1982" y="10474"/>
                  </a:lnTo>
                  <a:lnTo>
                    <a:pt x="1993" y="10477"/>
                  </a:lnTo>
                  <a:lnTo>
                    <a:pt x="2018" y="10481"/>
                  </a:lnTo>
                  <a:lnTo>
                    <a:pt x="2072" y="10484"/>
                  </a:lnTo>
                  <a:cubicBezTo>
                    <a:pt x="2108" y="10491"/>
                    <a:pt x="2148" y="10495"/>
                    <a:pt x="2191" y="10502"/>
                  </a:cubicBezTo>
                  <a:cubicBezTo>
                    <a:pt x="2145" y="10539"/>
                    <a:pt x="2148" y="10560"/>
                    <a:pt x="2166" y="10582"/>
                  </a:cubicBezTo>
                  <a:cubicBezTo>
                    <a:pt x="2173" y="10585"/>
                    <a:pt x="2177" y="10592"/>
                    <a:pt x="2183" y="10596"/>
                  </a:cubicBezTo>
                  <a:lnTo>
                    <a:pt x="2188" y="10599"/>
                  </a:lnTo>
                  <a:cubicBezTo>
                    <a:pt x="2191" y="10603"/>
                    <a:pt x="2191" y="10603"/>
                    <a:pt x="2191" y="10607"/>
                  </a:cubicBezTo>
                  <a:cubicBezTo>
                    <a:pt x="2191" y="10614"/>
                    <a:pt x="2188" y="10617"/>
                    <a:pt x="2188" y="10625"/>
                  </a:cubicBezTo>
                  <a:cubicBezTo>
                    <a:pt x="2180" y="10650"/>
                    <a:pt x="2173" y="10679"/>
                    <a:pt x="2162" y="10707"/>
                  </a:cubicBezTo>
                  <a:cubicBezTo>
                    <a:pt x="2194" y="10680"/>
                    <a:pt x="2221" y="10667"/>
                    <a:pt x="2241" y="10667"/>
                  </a:cubicBezTo>
                  <a:cubicBezTo>
                    <a:pt x="2253" y="10667"/>
                    <a:pt x="2262" y="10671"/>
                    <a:pt x="2270" y="10679"/>
                  </a:cubicBezTo>
                  <a:cubicBezTo>
                    <a:pt x="2292" y="10697"/>
                    <a:pt x="2303" y="10747"/>
                    <a:pt x="2310" y="10812"/>
                  </a:cubicBezTo>
                  <a:cubicBezTo>
                    <a:pt x="2310" y="10827"/>
                    <a:pt x="2313" y="10845"/>
                    <a:pt x="2313" y="10863"/>
                  </a:cubicBezTo>
                  <a:cubicBezTo>
                    <a:pt x="2313" y="10880"/>
                    <a:pt x="2318" y="10898"/>
                    <a:pt x="2318" y="10920"/>
                  </a:cubicBezTo>
                  <a:cubicBezTo>
                    <a:pt x="2321" y="10974"/>
                    <a:pt x="2321" y="11028"/>
                    <a:pt x="2324" y="11082"/>
                  </a:cubicBezTo>
                  <a:cubicBezTo>
                    <a:pt x="2331" y="11187"/>
                    <a:pt x="2339" y="11287"/>
                    <a:pt x="2356" y="11363"/>
                  </a:cubicBezTo>
                  <a:cubicBezTo>
                    <a:pt x="2350" y="11366"/>
                    <a:pt x="2343" y="11367"/>
                    <a:pt x="2336" y="11367"/>
                  </a:cubicBezTo>
                  <a:cubicBezTo>
                    <a:pt x="2278" y="11367"/>
                    <a:pt x="2221" y="11274"/>
                    <a:pt x="2235" y="10942"/>
                  </a:cubicBezTo>
                  <a:lnTo>
                    <a:pt x="2235" y="10942"/>
                  </a:lnTo>
                  <a:cubicBezTo>
                    <a:pt x="2158" y="11147"/>
                    <a:pt x="2220" y="11280"/>
                    <a:pt x="2285" y="11410"/>
                  </a:cubicBezTo>
                  <a:cubicBezTo>
                    <a:pt x="2350" y="11540"/>
                    <a:pt x="2418" y="11666"/>
                    <a:pt x="2368" y="11868"/>
                  </a:cubicBezTo>
                  <a:cubicBezTo>
                    <a:pt x="2361" y="11778"/>
                    <a:pt x="2368" y="11727"/>
                    <a:pt x="2331" y="11695"/>
                  </a:cubicBezTo>
                  <a:lnTo>
                    <a:pt x="2331" y="11695"/>
                  </a:lnTo>
                  <a:cubicBezTo>
                    <a:pt x="2368" y="11799"/>
                    <a:pt x="2382" y="11979"/>
                    <a:pt x="2378" y="12120"/>
                  </a:cubicBezTo>
                  <a:cubicBezTo>
                    <a:pt x="2378" y="12233"/>
                    <a:pt x="2367" y="12320"/>
                    <a:pt x="2345" y="12320"/>
                  </a:cubicBezTo>
                  <a:cubicBezTo>
                    <a:pt x="2340" y="12320"/>
                    <a:pt x="2334" y="12315"/>
                    <a:pt x="2328" y="12303"/>
                  </a:cubicBezTo>
                  <a:lnTo>
                    <a:pt x="2318" y="12213"/>
                  </a:lnTo>
                  <a:lnTo>
                    <a:pt x="2318" y="12213"/>
                  </a:lnTo>
                  <a:cubicBezTo>
                    <a:pt x="2331" y="12513"/>
                    <a:pt x="2375" y="12970"/>
                    <a:pt x="2461" y="13356"/>
                  </a:cubicBezTo>
                  <a:cubicBezTo>
                    <a:pt x="2501" y="13550"/>
                    <a:pt x="2555" y="13723"/>
                    <a:pt x="2602" y="13853"/>
                  </a:cubicBezTo>
                  <a:cubicBezTo>
                    <a:pt x="2627" y="13918"/>
                    <a:pt x="2652" y="13971"/>
                    <a:pt x="2677" y="14011"/>
                  </a:cubicBezTo>
                  <a:cubicBezTo>
                    <a:pt x="2702" y="14051"/>
                    <a:pt x="2728" y="14076"/>
                    <a:pt x="2750" y="14084"/>
                  </a:cubicBezTo>
                  <a:cubicBezTo>
                    <a:pt x="2748" y="14084"/>
                    <a:pt x="2746" y="14084"/>
                    <a:pt x="2743" y="14084"/>
                  </a:cubicBezTo>
                  <a:cubicBezTo>
                    <a:pt x="2701" y="14084"/>
                    <a:pt x="2531" y="14045"/>
                    <a:pt x="2494" y="14014"/>
                  </a:cubicBezTo>
                  <a:lnTo>
                    <a:pt x="2494" y="14014"/>
                  </a:lnTo>
                  <a:lnTo>
                    <a:pt x="2688" y="14249"/>
                  </a:lnTo>
                  <a:lnTo>
                    <a:pt x="2785" y="14365"/>
                  </a:lnTo>
                  <a:lnTo>
                    <a:pt x="2836" y="14422"/>
                  </a:lnTo>
                  <a:lnTo>
                    <a:pt x="2886" y="14480"/>
                  </a:lnTo>
                  <a:lnTo>
                    <a:pt x="3038" y="14646"/>
                  </a:lnTo>
                  <a:cubicBezTo>
                    <a:pt x="3063" y="14754"/>
                    <a:pt x="3091" y="14862"/>
                    <a:pt x="3124" y="14966"/>
                  </a:cubicBezTo>
                  <a:cubicBezTo>
                    <a:pt x="3084" y="14991"/>
                    <a:pt x="3045" y="15017"/>
                    <a:pt x="3005" y="15035"/>
                  </a:cubicBezTo>
                  <a:cubicBezTo>
                    <a:pt x="2972" y="15048"/>
                    <a:pt x="2938" y="15059"/>
                    <a:pt x="2905" y="15059"/>
                  </a:cubicBezTo>
                  <a:cubicBezTo>
                    <a:pt x="2884" y="15059"/>
                    <a:pt x="2864" y="15055"/>
                    <a:pt x="2843" y="15045"/>
                  </a:cubicBezTo>
                  <a:cubicBezTo>
                    <a:pt x="2815" y="15035"/>
                    <a:pt x="2789" y="15013"/>
                    <a:pt x="2760" y="14980"/>
                  </a:cubicBezTo>
                  <a:cubicBezTo>
                    <a:pt x="2732" y="14948"/>
                    <a:pt x="2707" y="14905"/>
                    <a:pt x="2681" y="14847"/>
                  </a:cubicBezTo>
                  <a:lnTo>
                    <a:pt x="2681" y="14847"/>
                  </a:lnTo>
                  <a:cubicBezTo>
                    <a:pt x="2688" y="14919"/>
                    <a:pt x="2699" y="14998"/>
                    <a:pt x="2724" y="15100"/>
                  </a:cubicBezTo>
                  <a:cubicBezTo>
                    <a:pt x="2739" y="15146"/>
                    <a:pt x="2757" y="15200"/>
                    <a:pt x="2778" y="15258"/>
                  </a:cubicBezTo>
                  <a:cubicBezTo>
                    <a:pt x="2789" y="15286"/>
                    <a:pt x="2800" y="15319"/>
                    <a:pt x="2815" y="15351"/>
                  </a:cubicBezTo>
                  <a:cubicBezTo>
                    <a:pt x="2829" y="15381"/>
                    <a:pt x="2843" y="15413"/>
                    <a:pt x="2861" y="15449"/>
                  </a:cubicBezTo>
                  <a:cubicBezTo>
                    <a:pt x="2853" y="15371"/>
                    <a:pt x="2935" y="15237"/>
                    <a:pt x="2996" y="15237"/>
                  </a:cubicBezTo>
                  <a:cubicBezTo>
                    <a:pt x="3014" y="15237"/>
                    <a:pt x="3030" y="15248"/>
                    <a:pt x="3041" y="15276"/>
                  </a:cubicBezTo>
                  <a:cubicBezTo>
                    <a:pt x="3020" y="15474"/>
                    <a:pt x="3020" y="15542"/>
                    <a:pt x="3027" y="15618"/>
                  </a:cubicBezTo>
                  <a:cubicBezTo>
                    <a:pt x="3031" y="15657"/>
                    <a:pt x="3031" y="15697"/>
                    <a:pt x="3038" y="15758"/>
                  </a:cubicBezTo>
                  <a:cubicBezTo>
                    <a:pt x="3045" y="15816"/>
                    <a:pt x="3052" y="15892"/>
                    <a:pt x="3059" y="16003"/>
                  </a:cubicBezTo>
                  <a:cubicBezTo>
                    <a:pt x="3059" y="15961"/>
                    <a:pt x="3087" y="15941"/>
                    <a:pt x="3127" y="15941"/>
                  </a:cubicBezTo>
                  <a:cubicBezTo>
                    <a:pt x="3145" y="15941"/>
                    <a:pt x="3165" y="15945"/>
                    <a:pt x="3186" y="15953"/>
                  </a:cubicBezTo>
                  <a:cubicBezTo>
                    <a:pt x="3257" y="15981"/>
                    <a:pt x="3340" y="16054"/>
                    <a:pt x="3384" y="16162"/>
                  </a:cubicBezTo>
                  <a:cubicBezTo>
                    <a:pt x="3380" y="16160"/>
                    <a:pt x="3375" y="16160"/>
                    <a:pt x="3370" y="16160"/>
                  </a:cubicBezTo>
                  <a:cubicBezTo>
                    <a:pt x="3326" y="16160"/>
                    <a:pt x="3241" y="16214"/>
                    <a:pt x="3179" y="16214"/>
                  </a:cubicBezTo>
                  <a:cubicBezTo>
                    <a:pt x="3163" y="16214"/>
                    <a:pt x="3148" y="16210"/>
                    <a:pt x="3136" y="16199"/>
                  </a:cubicBezTo>
                  <a:lnTo>
                    <a:pt x="3136" y="16199"/>
                  </a:lnTo>
                  <a:lnTo>
                    <a:pt x="3340" y="16418"/>
                  </a:lnTo>
                  <a:lnTo>
                    <a:pt x="3394" y="16475"/>
                  </a:lnTo>
                  <a:lnTo>
                    <a:pt x="3448" y="16530"/>
                  </a:lnTo>
                  <a:lnTo>
                    <a:pt x="3538" y="16616"/>
                  </a:lnTo>
                  <a:cubicBezTo>
                    <a:pt x="3524" y="16605"/>
                    <a:pt x="3510" y="16599"/>
                    <a:pt x="3496" y="16599"/>
                  </a:cubicBezTo>
                  <a:cubicBezTo>
                    <a:pt x="3429" y="16599"/>
                    <a:pt x="3376" y="16726"/>
                    <a:pt x="3372" y="16839"/>
                  </a:cubicBezTo>
                  <a:cubicBezTo>
                    <a:pt x="3374" y="16833"/>
                    <a:pt x="3375" y="16831"/>
                    <a:pt x="3378" y="16831"/>
                  </a:cubicBezTo>
                  <a:cubicBezTo>
                    <a:pt x="3385" y="16831"/>
                    <a:pt x="3396" y="16851"/>
                    <a:pt x="3412" y="16882"/>
                  </a:cubicBezTo>
                  <a:cubicBezTo>
                    <a:pt x="3434" y="16922"/>
                    <a:pt x="3463" y="16987"/>
                    <a:pt x="3495" y="17055"/>
                  </a:cubicBezTo>
                  <a:cubicBezTo>
                    <a:pt x="3528" y="17124"/>
                    <a:pt x="3563" y="17203"/>
                    <a:pt x="3596" y="17268"/>
                  </a:cubicBezTo>
                  <a:cubicBezTo>
                    <a:pt x="3628" y="17333"/>
                    <a:pt x="3661" y="17391"/>
                    <a:pt x="3686" y="17423"/>
                  </a:cubicBezTo>
                  <a:cubicBezTo>
                    <a:pt x="3661" y="17340"/>
                    <a:pt x="3636" y="17261"/>
                    <a:pt x="3614" y="17178"/>
                  </a:cubicBezTo>
                  <a:lnTo>
                    <a:pt x="3614" y="17178"/>
                  </a:lnTo>
                  <a:cubicBezTo>
                    <a:pt x="3751" y="17481"/>
                    <a:pt x="3902" y="17585"/>
                    <a:pt x="4054" y="17679"/>
                  </a:cubicBezTo>
                  <a:cubicBezTo>
                    <a:pt x="4205" y="17776"/>
                    <a:pt x="4356" y="17866"/>
                    <a:pt x="4526" y="18133"/>
                  </a:cubicBezTo>
                  <a:cubicBezTo>
                    <a:pt x="4510" y="18125"/>
                    <a:pt x="4486" y="18121"/>
                    <a:pt x="4460" y="18121"/>
                  </a:cubicBezTo>
                  <a:cubicBezTo>
                    <a:pt x="4421" y="18121"/>
                    <a:pt x="4378" y="18131"/>
                    <a:pt x="4345" y="18154"/>
                  </a:cubicBezTo>
                  <a:cubicBezTo>
                    <a:pt x="4288" y="18194"/>
                    <a:pt x="4263" y="18277"/>
                    <a:pt x="4345" y="18421"/>
                  </a:cubicBezTo>
                  <a:cubicBezTo>
                    <a:pt x="4393" y="18435"/>
                    <a:pt x="4464" y="18460"/>
                    <a:pt x="4558" y="18489"/>
                  </a:cubicBezTo>
                  <a:cubicBezTo>
                    <a:pt x="4652" y="18518"/>
                    <a:pt x="4764" y="18554"/>
                    <a:pt x="4882" y="18601"/>
                  </a:cubicBezTo>
                  <a:cubicBezTo>
                    <a:pt x="4897" y="18608"/>
                    <a:pt x="4915" y="18612"/>
                    <a:pt x="4929" y="18619"/>
                  </a:cubicBezTo>
                  <a:cubicBezTo>
                    <a:pt x="5008" y="18720"/>
                    <a:pt x="5084" y="18817"/>
                    <a:pt x="5163" y="18911"/>
                  </a:cubicBezTo>
                  <a:cubicBezTo>
                    <a:pt x="5236" y="18997"/>
                    <a:pt x="5311" y="19084"/>
                    <a:pt x="5387" y="19170"/>
                  </a:cubicBezTo>
                  <a:cubicBezTo>
                    <a:pt x="5344" y="19152"/>
                    <a:pt x="5304" y="19134"/>
                    <a:pt x="5261" y="19116"/>
                  </a:cubicBezTo>
                  <a:cubicBezTo>
                    <a:pt x="5192" y="19087"/>
                    <a:pt x="5123" y="19055"/>
                    <a:pt x="5055" y="19019"/>
                  </a:cubicBezTo>
                  <a:cubicBezTo>
                    <a:pt x="4987" y="18986"/>
                    <a:pt x="4918" y="18951"/>
                    <a:pt x="4853" y="18914"/>
                  </a:cubicBezTo>
                  <a:cubicBezTo>
                    <a:pt x="4792" y="18878"/>
                    <a:pt x="4727" y="18846"/>
                    <a:pt x="4674" y="18810"/>
                  </a:cubicBezTo>
                  <a:cubicBezTo>
                    <a:pt x="4616" y="18774"/>
                    <a:pt x="4566" y="18741"/>
                    <a:pt x="4518" y="18709"/>
                  </a:cubicBezTo>
                  <a:lnTo>
                    <a:pt x="4518" y="18709"/>
                  </a:lnTo>
                  <a:cubicBezTo>
                    <a:pt x="4572" y="18824"/>
                    <a:pt x="4566" y="18849"/>
                    <a:pt x="4576" y="18882"/>
                  </a:cubicBezTo>
                  <a:cubicBezTo>
                    <a:pt x="4587" y="18918"/>
                    <a:pt x="4612" y="18957"/>
                    <a:pt x="4731" y="19102"/>
                  </a:cubicBezTo>
                  <a:cubicBezTo>
                    <a:pt x="4739" y="19132"/>
                    <a:pt x="4733" y="19145"/>
                    <a:pt x="4720" y="19145"/>
                  </a:cubicBezTo>
                  <a:cubicBezTo>
                    <a:pt x="4702" y="19145"/>
                    <a:pt x="4672" y="19125"/>
                    <a:pt x="4637" y="19094"/>
                  </a:cubicBezTo>
                  <a:cubicBezTo>
                    <a:pt x="4572" y="19041"/>
                    <a:pt x="4493" y="18957"/>
                    <a:pt x="4461" y="18914"/>
                  </a:cubicBezTo>
                  <a:lnTo>
                    <a:pt x="4461" y="18914"/>
                  </a:lnTo>
                  <a:cubicBezTo>
                    <a:pt x="4501" y="18976"/>
                    <a:pt x="4547" y="19034"/>
                    <a:pt x="4587" y="19091"/>
                  </a:cubicBezTo>
                  <a:lnTo>
                    <a:pt x="4717" y="19271"/>
                  </a:lnTo>
                  <a:cubicBezTo>
                    <a:pt x="4807" y="19386"/>
                    <a:pt x="4897" y="19501"/>
                    <a:pt x="4990" y="19617"/>
                  </a:cubicBezTo>
                  <a:cubicBezTo>
                    <a:pt x="4998" y="19603"/>
                    <a:pt x="5010" y="19597"/>
                    <a:pt x="5025" y="19597"/>
                  </a:cubicBezTo>
                  <a:cubicBezTo>
                    <a:pt x="5047" y="19597"/>
                    <a:pt x="5076" y="19609"/>
                    <a:pt x="5109" y="19628"/>
                  </a:cubicBezTo>
                  <a:cubicBezTo>
                    <a:pt x="5163" y="19656"/>
                    <a:pt x="5236" y="19707"/>
                    <a:pt x="5300" y="19757"/>
                  </a:cubicBezTo>
                  <a:cubicBezTo>
                    <a:pt x="5414" y="19839"/>
                    <a:pt x="5526" y="19919"/>
                    <a:pt x="5579" y="19919"/>
                  </a:cubicBezTo>
                  <a:cubicBezTo>
                    <a:pt x="5592" y="19919"/>
                    <a:pt x="5601" y="19915"/>
                    <a:pt x="5607" y="19905"/>
                  </a:cubicBezTo>
                  <a:cubicBezTo>
                    <a:pt x="5351" y="19718"/>
                    <a:pt x="5102" y="19520"/>
                    <a:pt x="4864" y="19307"/>
                  </a:cubicBezTo>
                  <a:cubicBezTo>
                    <a:pt x="4876" y="19290"/>
                    <a:pt x="4898" y="19282"/>
                    <a:pt x="4928" y="19282"/>
                  </a:cubicBezTo>
                  <a:cubicBezTo>
                    <a:pt x="5001" y="19282"/>
                    <a:pt x="5121" y="19327"/>
                    <a:pt x="5261" y="19401"/>
                  </a:cubicBezTo>
                  <a:cubicBezTo>
                    <a:pt x="5462" y="19513"/>
                    <a:pt x="5700" y="19682"/>
                    <a:pt x="5909" y="19894"/>
                  </a:cubicBezTo>
                  <a:cubicBezTo>
                    <a:pt x="5945" y="19967"/>
                    <a:pt x="5884" y="19992"/>
                    <a:pt x="5811" y="20002"/>
                  </a:cubicBezTo>
                  <a:cubicBezTo>
                    <a:pt x="5736" y="20013"/>
                    <a:pt x="5650" y="20010"/>
                    <a:pt x="5639" y="20028"/>
                  </a:cubicBezTo>
                  <a:cubicBezTo>
                    <a:pt x="5664" y="20035"/>
                    <a:pt x="5703" y="20056"/>
                    <a:pt x="5754" y="20093"/>
                  </a:cubicBezTo>
                  <a:cubicBezTo>
                    <a:pt x="5805" y="20125"/>
                    <a:pt x="5862" y="20168"/>
                    <a:pt x="5920" y="20211"/>
                  </a:cubicBezTo>
                  <a:cubicBezTo>
                    <a:pt x="6031" y="20298"/>
                    <a:pt x="6139" y="20384"/>
                    <a:pt x="6147" y="20417"/>
                  </a:cubicBezTo>
                  <a:lnTo>
                    <a:pt x="5906" y="20298"/>
                  </a:lnTo>
                  <a:lnTo>
                    <a:pt x="5906" y="20298"/>
                  </a:lnTo>
                  <a:cubicBezTo>
                    <a:pt x="5963" y="20366"/>
                    <a:pt x="6024" y="20413"/>
                    <a:pt x="6089" y="20452"/>
                  </a:cubicBezTo>
                  <a:cubicBezTo>
                    <a:pt x="6154" y="20492"/>
                    <a:pt x="6222" y="20521"/>
                    <a:pt x="6287" y="20557"/>
                  </a:cubicBezTo>
                  <a:cubicBezTo>
                    <a:pt x="6424" y="20622"/>
                    <a:pt x="6561" y="20698"/>
                    <a:pt x="6684" y="20871"/>
                  </a:cubicBezTo>
                  <a:cubicBezTo>
                    <a:pt x="6737" y="20918"/>
                    <a:pt x="6799" y="21014"/>
                    <a:pt x="6852" y="21094"/>
                  </a:cubicBezTo>
                  <a:cubicBezTo>
                    <a:pt x="6901" y="21161"/>
                    <a:pt x="6945" y="21215"/>
                    <a:pt x="6977" y="21215"/>
                  </a:cubicBezTo>
                  <a:cubicBezTo>
                    <a:pt x="6983" y="21215"/>
                    <a:pt x="6988" y="21213"/>
                    <a:pt x="6993" y="21209"/>
                  </a:cubicBezTo>
                  <a:cubicBezTo>
                    <a:pt x="6943" y="21079"/>
                    <a:pt x="6975" y="20914"/>
                    <a:pt x="7047" y="20777"/>
                  </a:cubicBezTo>
                  <a:cubicBezTo>
                    <a:pt x="7062" y="20752"/>
                    <a:pt x="7076" y="20727"/>
                    <a:pt x="7095" y="20701"/>
                  </a:cubicBezTo>
                  <a:cubicBezTo>
                    <a:pt x="7220" y="20791"/>
                    <a:pt x="7350" y="20881"/>
                    <a:pt x="7479" y="20964"/>
                  </a:cubicBezTo>
                  <a:lnTo>
                    <a:pt x="7433" y="20996"/>
                  </a:lnTo>
                  <a:cubicBezTo>
                    <a:pt x="7458" y="21014"/>
                    <a:pt x="7484" y="21029"/>
                    <a:pt x="7509" y="21044"/>
                  </a:cubicBezTo>
                  <a:lnTo>
                    <a:pt x="7534" y="21001"/>
                  </a:lnTo>
                  <a:cubicBezTo>
                    <a:pt x="7667" y="21087"/>
                    <a:pt x="7804" y="21169"/>
                    <a:pt x="7938" y="21249"/>
                  </a:cubicBezTo>
                  <a:cubicBezTo>
                    <a:pt x="7933" y="21299"/>
                    <a:pt x="7851" y="21314"/>
                    <a:pt x="7765" y="21325"/>
                  </a:cubicBezTo>
                  <a:cubicBezTo>
                    <a:pt x="7652" y="21339"/>
                    <a:pt x="7537" y="21346"/>
                    <a:pt x="7595" y="21440"/>
                  </a:cubicBezTo>
                  <a:cubicBezTo>
                    <a:pt x="7603" y="21432"/>
                    <a:pt x="7621" y="21429"/>
                    <a:pt x="7643" y="21429"/>
                  </a:cubicBezTo>
                  <a:cubicBezTo>
                    <a:pt x="7694" y="21429"/>
                    <a:pt x="7769" y="21444"/>
                    <a:pt x="7804" y="21455"/>
                  </a:cubicBezTo>
                  <a:cubicBezTo>
                    <a:pt x="7916" y="21551"/>
                    <a:pt x="7695" y="21523"/>
                    <a:pt x="7981" y="21663"/>
                  </a:cubicBezTo>
                  <a:cubicBezTo>
                    <a:pt x="7993" y="21654"/>
                    <a:pt x="8008" y="21650"/>
                    <a:pt x="8026" y="21650"/>
                  </a:cubicBezTo>
                  <a:cubicBezTo>
                    <a:pt x="8127" y="21650"/>
                    <a:pt x="8302" y="21776"/>
                    <a:pt x="8315" y="21776"/>
                  </a:cubicBezTo>
                  <a:cubicBezTo>
                    <a:pt x="8322" y="21776"/>
                    <a:pt x="8284" y="21741"/>
                    <a:pt x="8168" y="21634"/>
                  </a:cubicBezTo>
                  <a:lnTo>
                    <a:pt x="8168" y="21634"/>
                  </a:lnTo>
                  <a:cubicBezTo>
                    <a:pt x="8244" y="21663"/>
                    <a:pt x="8297" y="21688"/>
                    <a:pt x="8340" y="21714"/>
                  </a:cubicBezTo>
                  <a:cubicBezTo>
                    <a:pt x="8362" y="21724"/>
                    <a:pt x="8384" y="21739"/>
                    <a:pt x="8402" y="21749"/>
                  </a:cubicBezTo>
                  <a:cubicBezTo>
                    <a:pt x="8420" y="21761"/>
                    <a:pt x="8442" y="21774"/>
                    <a:pt x="8460" y="21786"/>
                  </a:cubicBezTo>
                  <a:cubicBezTo>
                    <a:pt x="8495" y="21811"/>
                    <a:pt x="8535" y="21836"/>
                    <a:pt x="8586" y="21865"/>
                  </a:cubicBezTo>
                  <a:cubicBezTo>
                    <a:pt x="8611" y="21883"/>
                    <a:pt x="8636" y="21897"/>
                    <a:pt x="8668" y="21915"/>
                  </a:cubicBezTo>
                  <a:cubicBezTo>
                    <a:pt x="8701" y="21930"/>
                    <a:pt x="8737" y="21947"/>
                    <a:pt x="8781" y="21966"/>
                  </a:cubicBezTo>
                  <a:cubicBezTo>
                    <a:pt x="8744" y="21901"/>
                    <a:pt x="8852" y="21869"/>
                    <a:pt x="9000" y="21861"/>
                  </a:cubicBezTo>
                  <a:cubicBezTo>
                    <a:pt x="9024" y="21859"/>
                    <a:pt x="9049" y="21858"/>
                    <a:pt x="9075" y="21858"/>
                  </a:cubicBezTo>
                  <a:cubicBezTo>
                    <a:pt x="9101" y="21858"/>
                    <a:pt x="9128" y="21859"/>
                    <a:pt x="9155" y="21861"/>
                  </a:cubicBezTo>
                  <a:cubicBezTo>
                    <a:pt x="9273" y="21915"/>
                    <a:pt x="9396" y="21962"/>
                    <a:pt x="9519" y="22012"/>
                  </a:cubicBezTo>
                  <a:cubicBezTo>
                    <a:pt x="9522" y="22020"/>
                    <a:pt x="9526" y="22023"/>
                    <a:pt x="9529" y="22030"/>
                  </a:cubicBezTo>
                  <a:cubicBezTo>
                    <a:pt x="9602" y="22060"/>
                    <a:pt x="9670" y="22088"/>
                    <a:pt x="9735" y="22113"/>
                  </a:cubicBezTo>
                  <a:cubicBezTo>
                    <a:pt x="9767" y="22128"/>
                    <a:pt x="9800" y="22142"/>
                    <a:pt x="9829" y="22157"/>
                  </a:cubicBezTo>
                  <a:cubicBezTo>
                    <a:pt x="9861" y="22168"/>
                    <a:pt x="9890" y="22182"/>
                    <a:pt x="9918" y="22193"/>
                  </a:cubicBezTo>
                  <a:cubicBezTo>
                    <a:pt x="9980" y="22218"/>
                    <a:pt x="10038" y="22243"/>
                    <a:pt x="10091" y="22265"/>
                  </a:cubicBezTo>
                  <a:cubicBezTo>
                    <a:pt x="10149" y="22290"/>
                    <a:pt x="10203" y="22311"/>
                    <a:pt x="10257" y="22333"/>
                  </a:cubicBezTo>
                  <a:cubicBezTo>
                    <a:pt x="10365" y="22380"/>
                    <a:pt x="10477" y="22416"/>
                    <a:pt x="10592" y="22459"/>
                  </a:cubicBezTo>
                  <a:cubicBezTo>
                    <a:pt x="10650" y="22481"/>
                    <a:pt x="10711" y="22499"/>
                    <a:pt x="10776" y="22517"/>
                  </a:cubicBezTo>
                  <a:cubicBezTo>
                    <a:pt x="10808" y="22528"/>
                    <a:pt x="10841" y="22539"/>
                    <a:pt x="10873" y="22546"/>
                  </a:cubicBezTo>
                  <a:cubicBezTo>
                    <a:pt x="10906" y="22557"/>
                    <a:pt x="10942" y="22564"/>
                    <a:pt x="10978" y="22574"/>
                  </a:cubicBezTo>
                  <a:cubicBezTo>
                    <a:pt x="10999" y="22596"/>
                    <a:pt x="11075" y="22636"/>
                    <a:pt x="11132" y="22672"/>
                  </a:cubicBezTo>
                  <a:cubicBezTo>
                    <a:pt x="11187" y="22704"/>
                    <a:pt x="11223" y="22737"/>
                    <a:pt x="11154" y="22751"/>
                  </a:cubicBezTo>
                  <a:cubicBezTo>
                    <a:pt x="11210" y="22749"/>
                    <a:pt x="11264" y="22738"/>
                    <a:pt x="11339" y="22738"/>
                  </a:cubicBezTo>
                  <a:cubicBezTo>
                    <a:pt x="11386" y="22738"/>
                    <a:pt x="11440" y="22742"/>
                    <a:pt x="11508" y="22755"/>
                  </a:cubicBezTo>
                  <a:cubicBezTo>
                    <a:pt x="11608" y="22813"/>
                    <a:pt x="11607" y="22829"/>
                    <a:pt x="11566" y="22829"/>
                  </a:cubicBezTo>
                  <a:cubicBezTo>
                    <a:pt x="11541" y="22829"/>
                    <a:pt x="11499" y="22823"/>
                    <a:pt x="11457" y="22816"/>
                  </a:cubicBezTo>
                  <a:cubicBezTo>
                    <a:pt x="11415" y="22811"/>
                    <a:pt x="11371" y="22805"/>
                    <a:pt x="11340" y="22805"/>
                  </a:cubicBezTo>
                  <a:cubicBezTo>
                    <a:pt x="11287" y="22805"/>
                    <a:pt x="11268" y="22821"/>
                    <a:pt x="11342" y="22885"/>
                  </a:cubicBezTo>
                  <a:cubicBezTo>
                    <a:pt x="11355" y="22858"/>
                    <a:pt x="11426" y="22849"/>
                    <a:pt x="11521" y="22849"/>
                  </a:cubicBezTo>
                  <a:cubicBezTo>
                    <a:pt x="11555" y="22849"/>
                    <a:pt x="11591" y="22850"/>
                    <a:pt x="11630" y="22852"/>
                  </a:cubicBezTo>
                  <a:cubicBezTo>
                    <a:pt x="11706" y="22852"/>
                    <a:pt x="11789" y="22860"/>
                    <a:pt x="11867" y="22860"/>
                  </a:cubicBezTo>
                  <a:cubicBezTo>
                    <a:pt x="11947" y="22863"/>
                    <a:pt x="12023" y="22863"/>
                    <a:pt x="12088" y="22863"/>
                  </a:cubicBezTo>
                  <a:cubicBezTo>
                    <a:pt x="12058" y="22795"/>
                    <a:pt x="11915" y="22769"/>
                    <a:pt x="11742" y="22751"/>
                  </a:cubicBezTo>
                  <a:cubicBezTo>
                    <a:pt x="11702" y="22747"/>
                    <a:pt x="11655" y="22744"/>
                    <a:pt x="11612" y="22740"/>
                  </a:cubicBezTo>
                  <a:cubicBezTo>
                    <a:pt x="11569" y="22740"/>
                    <a:pt x="11521" y="22737"/>
                    <a:pt x="11478" y="22733"/>
                  </a:cubicBezTo>
                  <a:cubicBezTo>
                    <a:pt x="11392" y="22730"/>
                    <a:pt x="11310" y="22730"/>
                    <a:pt x="11245" y="22726"/>
                  </a:cubicBezTo>
                  <a:cubicBezTo>
                    <a:pt x="11255" y="22668"/>
                    <a:pt x="11320" y="22625"/>
                    <a:pt x="11425" y="22589"/>
                  </a:cubicBezTo>
                  <a:cubicBezTo>
                    <a:pt x="11835" y="22679"/>
                    <a:pt x="12228" y="22744"/>
                    <a:pt x="12599" y="22783"/>
                  </a:cubicBezTo>
                  <a:cubicBezTo>
                    <a:pt x="12728" y="22798"/>
                    <a:pt x="12858" y="22812"/>
                    <a:pt x="12981" y="22820"/>
                  </a:cubicBezTo>
                  <a:cubicBezTo>
                    <a:pt x="13078" y="22827"/>
                    <a:pt x="13172" y="22834"/>
                    <a:pt x="13265" y="22838"/>
                  </a:cubicBezTo>
                  <a:cubicBezTo>
                    <a:pt x="13327" y="22848"/>
                    <a:pt x="13402" y="22855"/>
                    <a:pt x="13488" y="22863"/>
                  </a:cubicBezTo>
                  <a:cubicBezTo>
                    <a:pt x="13571" y="22870"/>
                    <a:pt x="13666" y="22873"/>
                    <a:pt x="13766" y="22873"/>
                  </a:cubicBezTo>
                  <a:cubicBezTo>
                    <a:pt x="13867" y="22873"/>
                    <a:pt x="13972" y="22873"/>
                    <a:pt x="14083" y="22866"/>
                  </a:cubicBezTo>
                  <a:cubicBezTo>
                    <a:pt x="14137" y="22863"/>
                    <a:pt x="14195" y="22863"/>
                    <a:pt x="14249" y="22860"/>
                  </a:cubicBezTo>
                  <a:cubicBezTo>
                    <a:pt x="14306" y="22855"/>
                    <a:pt x="14364" y="22852"/>
                    <a:pt x="14418" y="22848"/>
                  </a:cubicBezTo>
                  <a:cubicBezTo>
                    <a:pt x="14534" y="22841"/>
                    <a:pt x="14649" y="22830"/>
                    <a:pt x="14757" y="22820"/>
                  </a:cubicBezTo>
                  <a:cubicBezTo>
                    <a:pt x="14815" y="22816"/>
                    <a:pt x="14868" y="22812"/>
                    <a:pt x="14923" y="22805"/>
                  </a:cubicBezTo>
                  <a:cubicBezTo>
                    <a:pt x="14977" y="22802"/>
                    <a:pt x="15031" y="22795"/>
                    <a:pt x="15081" y="22790"/>
                  </a:cubicBezTo>
                  <a:cubicBezTo>
                    <a:pt x="15186" y="22783"/>
                    <a:pt x="15279" y="22773"/>
                    <a:pt x="15369" y="22769"/>
                  </a:cubicBezTo>
                  <a:cubicBezTo>
                    <a:pt x="15452" y="22730"/>
                    <a:pt x="15575" y="22679"/>
                    <a:pt x="15603" y="22643"/>
                  </a:cubicBezTo>
                  <a:cubicBezTo>
                    <a:pt x="16353" y="22488"/>
                    <a:pt x="17120" y="22247"/>
                    <a:pt x="17866" y="21912"/>
                  </a:cubicBezTo>
                  <a:cubicBezTo>
                    <a:pt x="17866" y="21926"/>
                    <a:pt x="17873" y="21940"/>
                    <a:pt x="17888" y="21952"/>
                  </a:cubicBezTo>
                  <a:cubicBezTo>
                    <a:pt x="17974" y="21894"/>
                    <a:pt x="18061" y="21839"/>
                    <a:pt x="18144" y="21782"/>
                  </a:cubicBezTo>
                  <a:cubicBezTo>
                    <a:pt x="18157" y="21774"/>
                    <a:pt x="18169" y="21771"/>
                    <a:pt x="18179" y="21764"/>
                  </a:cubicBezTo>
                  <a:lnTo>
                    <a:pt x="18179" y="21764"/>
                  </a:lnTo>
                  <a:cubicBezTo>
                    <a:pt x="18179" y="21786"/>
                    <a:pt x="18125" y="21843"/>
                    <a:pt x="18168" y="21843"/>
                  </a:cubicBezTo>
                  <a:cubicBezTo>
                    <a:pt x="18174" y="21843"/>
                    <a:pt x="18183" y="21842"/>
                    <a:pt x="18194" y="21839"/>
                  </a:cubicBezTo>
                  <a:cubicBezTo>
                    <a:pt x="18187" y="21811"/>
                    <a:pt x="18215" y="21768"/>
                    <a:pt x="18266" y="21721"/>
                  </a:cubicBezTo>
                  <a:cubicBezTo>
                    <a:pt x="18309" y="21703"/>
                    <a:pt x="18349" y="21681"/>
                    <a:pt x="18388" y="21659"/>
                  </a:cubicBezTo>
                  <a:cubicBezTo>
                    <a:pt x="18392" y="21659"/>
                    <a:pt x="18395" y="21656"/>
                    <a:pt x="18403" y="21653"/>
                  </a:cubicBezTo>
                  <a:lnTo>
                    <a:pt x="18413" y="21659"/>
                  </a:lnTo>
                  <a:lnTo>
                    <a:pt x="18410" y="21649"/>
                  </a:lnTo>
                  <a:cubicBezTo>
                    <a:pt x="18435" y="21634"/>
                    <a:pt x="18460" y="21623"/>
                    <a:pt x="18486" y="21609"/>
                  </a:cubicBezTo>
                  <a:lnTo>
                    <a:pt x="18572" y="21659"/>
                  </a:lnTo>
                  <a:lnTo>
                    <a:pt x="18598" y="21588"/>
                  </a:lnTo>
                  <a:lnTo>
                    <a:pt x="18565" y="21570"/>
                  </a:lnTo>
                  <a:cubicBezTo>
                    <a:pt x="18568" y="21566"/>
                    <a:pt x="18572" y="21563"/>
                    <a:pt x="18579" y="21563"/>
                  </a:cubicBezTo>
                  <a:lnTo>
                    <a:pt x="18604" y="21576"/>
                  </a:lnTo>
                  <a:lnTo>
                    <a:pt x="18616" y="21541"/>
                  </a:lnTo>
                  <a:cubicBezTo>
                    <a:pt x="18626" y="21533"/>
                    <a:pt x="18637" y="21530"/>
                    <a:pt x="18648" y="21523"/>
                  </a:cubicBezTo>
                  <a:lnTo>
                    <a:pt x="18724" y="21570"/>
                  </a:lnTo>
                  <a:lnTo>
                    <a:pt x="18731" y="21598"/>
                  </a:lnTo>
                  <a:lnTo>
                    <a:pt x="18734" y="21576"/>
                  </a:lnTo>
                  <a:lnTo>
                    <a:pt x="18875" y="21659"/>
                  </a:lnTo>
                  <a:lnTo>
                    <a:pt x="18871" y="21653"/>
                  </a:lnTo>
                  <a:lnTo>
                    <a:pt x="18734" y="21570"/>
                  </a:lnTo>
                  <a:lnTo>
                    <a:pt x="18756" y="21465"/>
                  </a:lnTo>
                  <a:lnTo>
                    <a:pt x="18756" y="21465"/>
                  </a:lnTo>
                  <a:cubicBezTo>
                    <a:pt x="18752" y="21468"/>
                    <a:pt x="18749" y="21472"/>
                    <a:pt x="18745" y="21476"/>
                  </a:cubicBezTo>
                  <a:cubicBezTo>
                    <a:pt x="18738" y="21480"/>
                    <a:pt x="18731" y="21480"/>
                    <a:pt x="18719" y="21483"/>
                  </a:cubicBezTo>
                  <a:cubicBezTo>
                    <a:pt x="18734" y="21476"/>
                    <a:pt x="18745" y="21468"/>
                    <a:pt x="18756" y="21461"/>
                  </a:cubicBezTo>
                  <a:lnTo>
                    <a:pt x="18756" y="21465"/>
                  </a:lnTo>
                  <a:cubicBezTo>
                    <a:pt x="18759" y="21461"/>
                    <a:pt x="18759" y="21461"/>
                    <a:pt x="18763" y="21458"/>
                  </a:cubicBezTo>
                  <a:cubicBezTo>
                    <a:pt x="18770" y="21455"/>
                    <a:pt x="18777" y="21450"/>
                    <a:pt x="18789" y="21447"/>
                  </a:cubicBezTo>
                  <a:lnTo>
                    <a:pt x="18864" y="21616"/>
                  </a:lnTo>
                  <a:lnTo>
                    <a:pt x="18832" y="21418"/>
                  </a:lnTo>
                  <a:cubicBezTo>
                    <a:pt x="18929" y="21364"/>
                    <a:pt x="19022" y="21307"/>
                    <a:pt x="19120" y="21249"/>
                  </a:cubicBezTo>
                  <a:cubicBezTo>
                    <a:pt x="19130" y="21245"/>
                    <a:pt x="19148" y="21238"/>
                    <a:pt x="19170" y="21227"/>
                  </a:cubicBezTo>
                  <a:cubicBezTo>
                    <a:pt x="19188" y="21206"/>
                    <a:pt x="19210" y="21191"/>
                    <a:pt x="19231" y="21177"/>
                  </a:cubicBezTo>
                  <a:cubicBezTo>
                    <a:pt x="20795" y="20190"/>
                    <a:pt x="22171" y="18745"/>
                    <a:pt x="22986" y="16803"/>
                  </a:cubicBezTo>
                  <a:lnTo>
                    <a:pt x="22986" y="16803"/>
                  </a:lnTo>
                  <a:lnTo>
                    <a:pt x="18388" y="17607"/>
                  </a:lnTo>
                  <a:lnTo>
                    <a:pt x="18388" y="16868"/>
                  </a:lnTo>
                  <a:cubicBezTo>
                    <a:pt x="18462" y="16744"/>
                    <a:pt x="18539" y="16614"/>
                    <a:pt x="18619" y="16614"/>
                  </a:cubicBezTo>
                  <a:cubicBezTo>
                    <a:pt x="18625" y="16614"/>
                    <a:pt x="18631" y="16615"/>
                    <a:pt x="18637" y="16616"/>
                  </a:cubicBezTo>
                  <a:cubicBezTo>
                    <a:pt x="18594" y="16530"/>
                    <a:pt x="18590" y="16425"/>
                    <a:pt x="18601" y="16313"/>
                  </a:cubicBezTo>
                  <a:cubicBezTo>
                    <a:pt x="18608" y="16274"/>
                    <a:pt x="18611" y="16230"/>
                    <a:pt x="18641" y="16194"/>
                  </a:cubicBezTo>
                  <a:cubicBezTo>
                    <a:pt x="18662" y="16166"/>
                    <a:pt x="18698" y="16101"/>
                    <a:pt x="18731" y="16043"/>
                  </a:cubicBezTo>
                  <a:cubicBezTo>
                    <a:pt x="18860" y="15809"/>
                    <a:pt x="18987" y="15539"/>
                    <a:pt x="18947" y="15225"/>
                  </a:cubicBezTo>
                  <a:cubicBezTo>
                    <a:pt x="18961" y="15202"/>
                    <a:pt x="18971" y="15193"/>
                    <a:pt x="18978" y="15193"/>
                  </a:cubicBezTo>
                  <a:cubicBezTo>
                    <a:pt x="19002" y="15193"/>
                    <a:pt x="18992" y="15302"/>
                    <a:pt x="19021" y="15302"/>
                  </a:cubicBezTo>
                  <a:cubicBezTo>
                    <a:pt x="19025" y="15302"/>
                    <a:pt x="19030" y="15300"/>
                    <a:pt x="19037" y="15294"/>
                  </a:cubicBezTo>
                  <a:cubicBezTo>
                    <a:pt x="18997" y="15128"/>
                    <a:pt x="19030" y="14952"/>
                    <a:pt x="19145" y="14638"/>
                  </a:cubicBezTo>
                  <a:lnTo>
                    <a:pt x="19156" y="14681"/>
                  </a:lnTo>
                  <a:cubicBezTo>
                    <a:pt x="19256" y="14227"/>
                    <a:pt x="19343" y="13903"/>
                    <a:pt x="19433" y="13568"/>
                  </a:cubicBezTo>
                  <a:cubicBezTo>
                    <a:pt x="19527" y="13229"/>
                    <a:pt x="19624" y="12880"/>
                    <a:pt x="19722" y="12358"/>
                  </a:cubicBezTo>
                  <a:lnTo>
                    <a:pt x="19722" y="12358"/>
                  </a:lnTo>
                  <a:lnTo>
                    <a:pt x="19617" y="12423"/>
                  </a:lnTo>
                  <a:cubicBezTo>
                    <a:pt x="19627" y="12368"/>
                    <a:pt x="19639" y="12325"/>
                    <a:pt x="19649" y="12285"/>
                  </a:cubicBezTo>
                  <a:cubicBezTo>
                    <a:pt x="19660" y="12250"/>
                    <a:pt x="19671" y="12220"/>
                    <a:pt x="19678" y="12195"/>
                  </a:cubicBezTo>
                  <a:cubicBezTo>
                    <a:pt x="19696" y="12142"/>
                    <a:pt x="19714" y="12105"/>
                    <a:pt x="19732" y="12055"/>
                  </a:cubicBezTo>
                  <a:cubicBezTo>
                    <a:pt x="19718" y="12018"/>
                    <a:pt x="19706" y="12003"/>
                    <a:pt x="19695" y="12003"/>
                  </a:cubicBezTo>
                  <a:cubicBezTo>
                    <a:pt x="19667" y="12003"/>
                    <a:pt x="19650" y="12119"/>
                    <a:pt x="19632" y="12235"/>
                  </a:cubicBezTo>
                  <a:cubicBezTo>
                    <a:pt x="19612" y="12354"/>
                    <a:pt x="19591" y="12475"/>
                    <a:pt x="19556" y="12475"/>
                  </a:cubicBezTo>
                  <a:cubicBezTo>
                    <a:pt x="19544" y="12475"/>
                    <a:pt x="19531" y="12461"/>
                    <a:pt x="19516" y="12430"/>
                  </a:cubicBezTo>
                  <a:cubicBezTo>
                    <a:pt x="19545" y="12393"/>
                    <a:pt x="19570" y="12343"/>
                    <a:pt x="19595" y="12282"/>
                  </a:cubicBezTo>
                  <a:cubicBezTo>
                    <a:pt x="19617" y="12220"/>
                    <a:pt x="19635" y="12149"/>
                    <a:pt x="19649" y="12066"/>
                  </a:cubicBezTo>
                  <a:cubicBezTo>
                    <a:pt x="19667" y="11983"/>
                    <a:pt x="19682" y="11893"/>
                    <a:pt x="19692" y="11799"/>
                  </a:cubicBezTo>
                  <a:cubicBezTo>
                    <a:pt x="19703" y="11706"/>
                    <a:pt x="19718" y="11612"/>
                    <a:pt x="19725" y="11515"/>
                  </a:cubicBezTo>
                  <a:cubicBezTo>
                    <a:pt x="19743" y="11320"/>
                    <a:pt x="19765" y="11133"/>
                    <a:pt x="19786" y="10978"/>
                  </a:cubicBezTo>
                  <a:cubicBezTo>
                    <a:pt x="19800" y="10902"/>
                    <a:pt x="19815" y="10833"/>
                    <a:pt x="19837" y="10780"/>
                  </a:cubicBezTo>
                  <a:cubicBezTo>
                    <a:pt x="19855" y="10722"/>
                    <a:pt x="19876" y="10682"/>
                    <a:pt x="19905" y="10657"/>
                  </a:cubicBezTo>
                  <a:cubicBezTo>
                    <a:pt x="19910" y="10544"/>
                    <a:pt x="19899" y="10514"/>
                    <a:pt x="19883" y="10514"/>
                  </a:cubicBezTo>
                  <a:cubicBezTo>
                    <a:pt x="19866" y="10514"/>
                    <a:pt x="19843" y="10548"/>
                    <a:pt x="19826" y="10548"/>
                  </a:cubicBezTo>
                  <a:cubicBezTo>
                    <a:pt x="19810" y="10548"/>
                    <a:pt x="19800" y="10519"/>
                    <a:pt x="19805" y="10405"/>
                  </a:cubicBezTo>
                  <a:lnTo>
                    <a:pt x="19865" y="10315"/>
                  </a:lnTo>
                  <a:lnTo>
                    <a:pt x="19790" y="10225"/>
                  </a:lnTo>
                  <a:cubicBezTo>
                    <a:pt x="19808" y="9998"/>
                    <a:pt x="19880" y="9879"/>
                    <a:pt x="19930" y="9872"/>
                  </a:cubicBezTo>
                  <a:lnTo>
                    <a:pt x="19930" y="9872"/>
                  </a:lnTo>
                  <a:cubicBezTo>
                    <a:pt x="19923" y="9926"/>
                    <a:pt x="19945" y="10030"/>
                    <a:pt x="19948" y="10092"/>
                  </a:cubicBezTo>
                  <a:cubicBezTo>
                    <a:pt x="19966" y="10016"/>
                    <a:pt x="19973" y="9926"/>
                    <a:pt x="19973" y="9829"/>
                  </a:cubicBezTo>
                  <a:cubicBezTo>
                    <a:pt x="19973" y="9782"/>
                    <a:pt x="19970" y="9735"/>
                    <a:pt x="19970" y="9684"/>
                  </a:cubicBezTo>
                  <a:cubicBezTo>
                    <a:pt x="19966" y="9659"/>
                    <a:pt x="19966" y="9638"/>
                    <a:pt x="19966" y="9613"/>
                  </a:cubicBezTo>
                  <a:cubicBezTo>
                    <a:pt x="19963" y="9588"/>
                    <a:pt x="19959" y="9566"/>
                    <a:pt x="19959" y="9540"/>
                  </a:cubicBezTo>
                  <a:cubicBezTo>
                    <a:pt x="19941" y="9375"/>
                    <a:pt x="19920" y="9230"/>
                    <a:pt x="19920" y="9162"/>
                  </a:cubicBezTo>
                  <a:cubicBezTo>
                    <a:pt x="19920" y="9212"/>
                    <a:pt x="19916" y="9263"/>
                    <a:pt x="19913" y="9310"/>
                  </a:cubicBezTo>
                  <a:lnTo>
                    <a:pt x="19901" y="9483"/>
                  </a:lnTo>
                  <a:cubicBezTo>
                    <a:pt x="19858" y="9000"/>
                    <a:pt x="19818" y="8467"/>
                    <a:pt x="19728" y="7940"/>
                  </a:cubicBezTo>
                  <a:cubicBezTo>
                    <a:pt x="19645" y="7415"/>
                    <a:pt x="19509" y="6896"/>
                    <a:pt x="19311" y="6467"/>
                  </a:cubicBezTo>
                  <a:cubicBezTo>
                    <a:pt x="19303" y="6492"/>
                    <a:pt x="19296" y="6522"/>
                    <a:pt x="19289" y="6547"/>
                  </a:cubicBezTo>
                  <a:cubicBezTo>
                    <a:pt x="19217" y="6384"/>
                    <a:pt x="19166" y="6269"/>
                    <a:pt x="19138" y="6176"/>
                  </a:cubicBezTo>
                  <a:cubicBezTo>
                    <a:pt x="19105" y="6081"/>
                    <a:pt x="19080" y="6013"/>
                    <a:pt x="19062" y="5938"/>
                  </a:cubicBezTo>
                  <a:cubicBezTo>
                    <a:pt x="19055" y="5902"/>
                    <a:pt x="19044" y="5865"/>
                    <a:pt x="19033" y="5822"/>
                  </a:cubicBezTo>
                  <a:cubicBezTo>
                    <a:pt x="19026" y="5800"/>
                    <a:pt x="19022" y="5779"/>
                    <a:pt x="19015" y="5757"/>
                  </a:cubicBezTo>
                  <a:cubicBezTo>
                    <a:pt x="19008" y="5736"/>
                    <a:pt x="18997" y="5711"/>
                    <a:pt x="18987" y="5685"/>
                  </a:cubicBezTo>
                  <a:cubicBezTo>
                    <a:pt x="18968" y="5635"/>
                    <a:pt x="18947" y="5577"/>
                    <a:pt x="18914" y="5513"/>
                  </a:cubicBezTo>
                  <a:cubicBezTo>
                    <a:pt x="18900" y="5481"/>
                    <a:pt x="18885" y="5444"/>
                    <a:pt x="18867" y="5404"/>
                  </a:cubicBezTo>
                  <a:cubicBezTo>
                    <a:pt x="18846" y="5368"/>
                    <a:pt x="18824" y="5329"/>
                    <a:pt x="18799" y="5286"/>
                  </a:cubicBezTo>
                  <a:lnTo>
                    <a:pt x="18799" y="5286"/>
                  </a:lnTo>
                  <a:lnTo>
                    <a:pt x="18824" y="5308"/>
                  </a:lnTo>
                  <a:cubicBezTo>
                    <a:pt x="18759" y="5235"/>
                    <a:pt x="18694" y="5149"/>
                    <a:pt x="18637" y="5052"/>
                  </a:cubicBezTo>
                  <a:lnTo>
                    <a:pt x="18547" y="4907"/>
                  </a:lnTo>
                  <a:cubicBezTo>
                    <a:pt x="18529" y="4879"/>
                    <a:pt x="18515" y="4849"/>
                    <a:pt x="18496" y="4821"/>
                  </a:cubicBezTo>
                  <a:lnTo>
                    <a:pt x="18496" y="4821"/>
                  </a:lnTo>
                  <a:cubicBezTo>
                    <a:pt x="18514" y="4839"/>
                    <a:pt x="18526" y="4846"/>
                    <a:pt x="18534" y="4846"/>
                  </a:cubicBezTo>
                  <a:cubicBezTo>
                    <a:pt x="18556" y="4846"/>
                    <a:pt x="18539" y="4778"/>
                    <a:pt x="18525" y="4713"/>
                  </a:cubicBezTo>
                  <a:cubicBezTo>
                    <a:pt x="18510" y="4655"/>
                    <a:pt x="18496" y="4598"/>
                    <a:pt x="18517" y="4598"/>
                  </a:cubicBezTo>
                  <a:cubicBezTo>
                    <a:pt x="18527" y="4598"/>
                    <a:pt x="18545" y="4611"/>
                    <a:pt x="18576" y="4644"/>
                  </a:cubicBezTo>
                  <a:cubicBezTo>
                    <a:pt x="18457" y="4486"/>
                    <a:pt x="18374" y="4392"/>
                    <a:pt x="18320" y="4331"/>
                  </a:cubicBezTo>
                  <a:cubicBezTo>
                    <a:pt x="18262" y="4270"/>
                    <a:pt x="18230" y="4244"/>
                    <a:pt x="18201" y="4227"/>
                  </a:cubicBezTo>
                  <a:cubicBezTo>
                    <a:pt x="18172" y="4209"/>
                    <a:pt x="18147" y="4197"/>
                    <a:pt x="18100" y="4172"/>
                  </a:cubicBezTo>
                  <a:lnTo>
                    <a:pt x="18093" y="4172"/>
                  </a:lnTo>
                  <a:lnTo>
                    <a:pt x="18003" y="4028"/>
                  </a:lnTo>
                  <a:lnTo>
                    <a:pt x="18003" y="4028"/>
                  </a:lnTo>
                  <a:lnTo>
                    <a:pt x="18014" y="4140"/>
                  </a:lnTo>
                  <a:cubicBezTo>
                    <a:pt x="17989" y="4126"/>
                    <a:pt x="17956" y="4111"/>
                    <a:pt x="17920" y="4086"/>
                  </a:cubicBezTo>
                  <a:cubicBezTo>
                    <a:pt x="17927" y="4057"/>
                    <a:pt x="17934" y="4028"/>
                    <a:pt x="17946" y="4003"/>
                  </a:cubicBezTo>
                  <a:cubicBezTo>
                    <a:pt x="17884" y="3971"/>
                    <a:pt x="17833" y="3949"/>
                    <a:pt x="17780" y="3913"/>
                  </a:cubicBezTo>
                  <a:cubicBezTo>
                    <a:pt x="17725" y="3877"/>
                    <a:pt x="17668" y="3827"/>
                    <a:pt x="17570" y="3737"/>
                  </a:cubicBezTo>
                  <a:cubicBezTo>
                    <a:pt x="17567" y="3733"/>
                    <a:pt x="17563" y="3730"/>
                    <a:pt x="17560" y="3725"/>
                  </a:cubicBezTo>
                  <a:cubicBezTo>
                    <a:pt x="17560" y="3725"/>
                    <a:pt x="17557" y="3725"/>
                    <a:pt x="17557" y="3722"/>
                  </a:cubicBezTo>
                  <a:lnTo>
                    <a:pt x="17552" y="3718"/>
                  </a:lnTo>
                  <a:cubicBezTo>
                    <a:pt x="17563" y="3712"/>
                    <a:pt x="17570" y="3704"/>
                    <a:pt x="17582" y="3700"/>
                  </a:cubicBezTo>
                  <a:lnTo>
                    <a:pt x="17582" y="3700"/>
                  </a:lnTo>
                  <a:cubicBezTo>
                    <a:pt x="17574" y="3708"/>
                    <a:pt x="17567" y="3715"/>
                    <a:pt x="17567" y="3722"/>
                  </a:cubicBezTo>
                  <a:lnTo>
                    <a:pt x="17570" y="3725"/>
                  </a:lnTo>
                  <a:cubicBezTo>
                    <a:pt x="17574" y="3730"/>
                    <a:pt x="17578" y="3730"/>
                    <a:pt x="17582" y="3733"/>
                  </a:cubicBezTo>
                  <a:cubicBezTo>
                    <a:pt x="17585" y="3733"/>
                    <a:pt x="17589" y="3737"/>
                    <a:pt x="17595" y="3740"/>
                  </a:cubicBezTo>
                  <a:cubicBezTo>
                    <a:pt x="17620" y="3754"/>
                    <a:pt x="17635" y="3759"/>
                    <a:pt x="17646" y="3759"/>
                  </a:cubicBezTo>
                  <a:cubicBezTo>
                    <a:pt x="17655" y="3759"/>
                    <a:pt x="17662" y="3756"/>
                    <a:pt x="17668" y="3751"/>
                  </a:cubicBezTo>
                  <a:cubicBezTo>
                    <a:pt x="17672" y="3751"/>
                    <a:pt x="17672" y="3747"/>
                    <a:pt x="17675" y="3744"/>
                  </a:cubicBezTo>
                  <a:lnTo>
                    <a:pt x="17678" y="3744"/>
                  </a:lnTo>
                  <a:lnTo>
                    <a:pt x="17686" y="3740"/>
                  </a:lnTo>
                  <a:lnTo>
                    <a:pt x="17704" y="3740"/>
                  </a:lnTo>
                  <a:cubicBezTo>
                    <a:pt x="17725" y="3737"/>
                    <a:pt x="17747" y="3737"/>
                    <a:pt x="17765" y="3737"/>
                  </a:cubicBezTo>
                  <a:cubicBezTo>
                    <a:pt x="17783" y="3737"/>
                    <a:pt x="17798" y="3740"/>
                    <a:pt x="17805" y="3747"/>
                  </a:cubicBezTo>
                  <a:cubicBezTo>
                    <a:pt x="17812" y="3751"/>
                    <a:pt x="17812" y="3755"/>
                    <a:pt x="17816" y="3762"/>
                  </a:cubicBezTo>
                  <a:lnTo>
                    <a:pt x="17816" y="3769"/>
                  </a:lnTo>
                  <a:cubicBezTo>
                    <a:pt x="17823" y="3773"/>
                    <a:pt x="17833" y="3780"/>
                    <a:pt x="17841" y="3783"/>
                  </a:cubicBezTo>
                  <a:cubicBezTo>
                    <a:pt x="17844" y="3787"/>
                    <a:pt x="17855" y="3790"/>
                    <a:pt x="17866" y="3798"/>
                  </a:cubicBezTo>
                  <a:lnTo>
                    <a:pt x="17866" y="3787"/>
                  </a:lnTo>
                  <a:cubicBezTo>
                    <a:pt x="17866" y="3783"/>
                    <a:pt x="17863" y="3780"/>
                    <a:pt x="17863" y="3776"/>
                  </a:cubicBezTo>
                  <a:lnTo>
                    <a:pt x="17884" y="3773"/>
                  </a:lnTo>
                  <a:cubicBezTo>
                    <a:pt x="17895" y="3769"/>
                    <a:pt x="17909" y="3765"/>
                    <a:pt x="17920" y="3762"/>
                  </a:cubicBezTo>
                  <a:cubicBezTo>
                    <a:pt x="17941" y="3755"/>
                    <a:pt x="17963" y="3747"/>
                    <a:pt x="17981" y="3740"/>
                  </a:cubicBezTo>
                  <a:cubicBezTo>
                    <a:pt x="18021" y="3725"/>
                    <a:pt x="18049" y="3712"/>
                    <a:pt x="18079" y="3697"/>
                  </a:cubicBezTo>
                  <a:cubicBezTo>
                    <a:pt x="18132" y="3668"/>
                    <a:pt x="18169" y="3639"/>
                    <a:pt x="18208" y="3603"/>
                  </a:cubicBezTo>
                  <a:cubicBezTo>
                    <a:pt x="18227" y="3585"/>
                    <a:pt x="18244" y="3571"/>
                    <a:pt x="18262" y="3552"/>
                  </a:cubicBezTo>
                  <a:cubicBezTo>
                    <a:pt x="18266" y="3549"/>
                    <a:pt x="18270" y="3546"/>
                    <a:pt x="18273" y="3542"/>
                  </a:cubicBezTo>
                  <a:lnTo>
                    <a:pt x="18280" y="3535"/>
                  </a:lnTo>
                  <a:cubicBezTo>
                    <a:pt x="18284" y="3531"/>
                    <a:pt x="18291" y="3527"/>
                    <a:pt x="18295" y="3524"/>
                  </a:cubicBezTo>
                  <a:cubicBezTo>
                    <a:pt x="18313" y="3514"/>
                    <a:pt x="18330" y="3499"/>
                    <a:pt x="18345" y="3488"/>
                  </a:cubicBezTo>
                  <a:cubicBezTo>
                    <a:pt x="18417" y="3437"/>
                    <a:pt x="18482" y="3394"/>
                    <a:pt x="18551" y="3366"/>
                  </a:cubicBezTo>
                  <a:lnTo>
                    <a:pt x="18551" y="3362"/>
                  </a:lnTo>
                  <a:cubicBezTo>
                    <a:pt x="18621" y="3331"/>
                    <a:pt x="18693" y="3313"/>
                    <a:pt x="18773" y="3313"/>
                  </a:cubicBezTo>
                  <a:cubicBezTo>
                    <a:pt x="18787" y="3313"/>
                    <a:pt x="18800" y="3314"/>
                    <a:pt x="18814" y="3315"/>
                  </a:cubicBezTo>
                  <a:cubicBezTo>
                    <a:pt x="18864" y="3230"/>
                    <a:pt x="18855" y="3199"/>
                    <a:pt x="18810" y="3199"/>
                  </a:cubicBezTo>
                  <a:cubicBezTo>
                    <a:pt x="18808" y="3199"/>
                    <a:pt x="18805" y="3199"/>
                    <a:pt x="18802" y="3200"/>
                  </a:cubicBezTo>
                  <a:lnTo>
                    <a:pt x="18810" y="2998"/>
                  </a:lnTo>
                  <a:cubicBezTo>
                    <a:pt x="18842" y="2987"/>
                    <a:pt x="18879" y="2980"/>
                    <a:pt x="18914" y="2977"/>
                  </a:cubicBezTo>
                  <a:lnTo>
                    <a:pt x="19181" y="2940"/>
                  </a:lnTo>
                  <a:lnTo>
                    <a:pt x="18911" y="2671"/>
                  </a:lnTo>
                  <a:cubicBezTo>
                    <a:pt x="18882" y="2641"/>
                    <a:pt x="18860" y="2616"/>
                    <a:pt x="18832" y="2588"/>
                  </a:cubicBezTo>
                  <a:cubicBezTo>
                    <a:pt x="18806" y="2558"/>
                    <a:pt x="18777" y="2530"/>
                    <a:pt x="18745" y="2498"/>
                  </a:cubicBezTo>
                  <a:cubicBezTo>
                    <a:pt x="18684" y="2436"/>
                    <a:pt x="18608" y="2375"/>
                    <a:pt x="18508" y="2313"/>
                  </a:cubicBezTo>
                  <a:lnTo>
                    <a:pt x="18154" y="2101"/>
                  </a:lnTo>
                  <a:lnTo>
                    <a:pt x="18147" y="2130"/>
                  </a:lnTo>
                  <a:cubicBezTo>
                    <a:pt x="18136" y="2126"/>
                    <a:pt x="18129" y="2122"/>
                    <a:pt x="18119" y="2119"/>
                  </a:cubicBezTo>
                  <a:lnTo>
                    <a:pt x="18093" y="2115"/>
                  </a:lnTo>
                  <a:lnTo>
                    <a:pt x="18086" y="2112"/>
                  </a:lnTo>
                  <a:lnTo>
                    <a:pt x="18082" y="2112"/>
                  </a:lnTo>
                  <a:cubicBezTo>
                    <a:pt x="18054" y="2109"/>
                    <a:pt x="18024" y="2109"/>
                    <a:pt x="17992" y="2109"/>
                  </a:cubicBezTo>
                  <a:cubicBezTo>
                    <a:pt x="17959" y="2104"/>
                    <a:pt x="17924" y="2104"/>
                    <a:pt x="17891" y="2097"/>
                  </a:cubicBezTo>
                  <a:cubicBezTo>
                    <a:pt x="17863" y="2090"/>
                    <a:pt x="17833" y="2076"/>
                    <a:pt x="17819" y="2054"/>
                  </a:cubicBezTo>
                  <a:cubicBezTo>
                    <a:pt x="17773" y="2076"/>
                    <a:pt x="17729" y="2083"/>
                    <a:pt x="17700" y="2087"/>
                  </a:cubicBezTo>
                  <a:cubicBezTo>
                    <a:pt x="17668" y="2087"/>
                    <a:pt x="17643" y="2087"/>
                    <a:pt x="17621" y="2083"/>
                  </a:cubicBezTo>
                  <a:cubicBezTo>
                    <a:pt x="17614" y="2082"/>
                    <a:pt x="17606" y="2082"/>
                    <a:pt x="17598" y="2082"/>
                  </a:cubicBezTo>
                  <a:cubicBezTo>
                    <a:pt x="17557" y="2082"/>
                    <a:pt x="17508" y="2092"/>
                    <a:pt x="17391" y="2141"/>
                  </a:cubicBezTo>
                  <a:cubicBezTo>
                    <a:pt x="17535" y="2141"/>
                    <a:pt x="17672" y="2147"/>
                    <a:pt x="17798" y="2162"/>
                  </a:cubicBezTo>
                  <a:cubicBezTo>
                    <a:pt x="17747" y="2162"/>
                    <a:pt x="17686" y="2166"/>
                    <a:pt x="17617" y="2173"/>
                  </a:cubicBezTo>
                  <a:cubicBezTo>
                    <a:pt x="17545" y="2180"/>
                    <a:pt x="17466" y="2191"/>
                    <a:pt x="17376" y="2198"/>
                  </a:cubicBezTo>
                  <a:cubicBezTo>
                    <a:pt x="17289" y="2209"/>
                    <a:pt x="17196" y="2212"/>
                    <a:pt x="17103" y="2217"/>
                  </a:cubicBezTo>
                  <a:cubicBezTo>
                    <a:pt x="17055" y="2220"/>
                    <a:pt x="17008" y="2220"/>
                    <a:pt x="16965" y="2220"/>
                  </a:cubicBezTo>
                  <a:cubicBezTo>
                    <a:pt x="16922" y="2220"/>
                    <a:pt x="16879" y="2217"/>
                    <a:pt x="16843" y="2217"/>
                  </a:cubicBezTo>
                  <a:cubicBezTo>
                    <a:pt x="16810" y="2217"/>
                    <a:pt x="16782" y="2209"/>
                    <a:pt x="16760" y="2205"/>
                  </a:cubicBezTo>
                  <a:cubicBezTo>
                    <a:pt x="16822" y="2191"/>
                    <a:pt x="16922" y="2177"/>
                    <a:pt x="17012" y="2159"/>
                  </a:cubicBezTo>
                  <a:cubicBezTo>
                    <a:pt x="17081" y="2147"/>
                    <a:pt x="17146" y="2141"/>
                    <a:pt x="17196" y="2134"/>
                  </a:cubicBezTo>
                  <a:cubicBezTo>
                    <a:pt x="17193" y="2125"/>
                    <a:pt x="17176" y="2121"/>
                    <a:pt x="17151" y="2121"/>
                  </a:cubicBezTo>
                  <a:cubicBezTo>
                    <a:pt x="17143" y="2121"/>
                    <a:pt x="17134" y="2122"/>
                    <a:pt x="17124" y="2122"/>
                  </a:cubicBezTo>
                  <a:cubicBezTo>
                    <a:pt x="17084" y="2126"/>
                    <a:pt x="17038" y="2130"/>
                    <a:pt x="16995" y="2134"/>
                  </a:cubicBezTo>
                  <a:cubicBezTo>
                    <a:pt x="16977" y="2137"/>
                    <a:pt x="16960" y="2138"/>
                    <a:pt x="16948" y="2138"/>
                  </a:cubicBezTo>
                  <a:cubicBezTo>
                    <a:pt x="16933" y="2138"/>
                    <a:pt x="16925" y="2136"/>
                    <a:pt x="16930" y="2130"/>
                  </a:cubicBezTo>
                  <a:cubicBezTo>
                    <a:pt x="17020" y="2104"/>
                    <a:pt x="17095" y="2090"/>
                    <a:pt x="17156" y="2079"/>
                  </a:cubicBezTo>
                  <a:cubicBezTo>
                    <a:pt x="17218" y="2065"/>
                    <a:pt x="17271" y="2061"/>
                    <a:pt x="17322" y="2058"/>
                  </a:cubicBezTo>
                  <a:cubicBezTo>
                    <a:pt x="17356" y="2056"/>
                    <a:pt x="17391" y="2056"/>
                    <a:pt x="17426" y="2056"/>
                  </a:cubicBezTo>
                  <a:cubicBezTo>
                    <a:pt x="17462" y="2056"/>
                    <a:pt x="17499" y="2056"/>
                    <a:pt x="17538" y="2054"/>
                  </a:cubicBezTo>
                  <a:cubicBezTo>
                    <a:pt x="17614" y="2054"/>
                    <a:pt x="17700" y="2051"/>
                    <a:pt x="17787" y="2032"/>
                  </a:cubicBezTo>
                  <a:cubicBezTo>
                    <a:pt x="17787" y="2014"/>
                    <a:pt x="17765" y="2011"/>
                    <a:pt x="17729" y="2011"/>
                  </a:cubicBezTo>
                  <a:cubicBezTo>
                    <a:pt x="17697" y="2014"/>
                    <a:pt x="17646" y="2018"/>
                    <a:pt x="17607" y="2022"/>
                  </a:cubicBezTo>
                  <a:cubicBezTo>
                    <a:pt x="17582" y="2024"/>
                    <a:pt x="17560" y="2026"/>
                    <a:pt x="17547" y="2026"/>
                  </a:cubicBezTo>
                  <a:cubicBezTo>
                    <a:pt x="17538" y="2026"/>
                    <a:pt x="17533" y="2025"/>
                    <a:pt x="17535" y="2022"/>
                  </a:cubicBezTo>
                  <a:cubicBezTo>
                    <a:pt x="17538" y="2016"/>
                    <a:pt x="17564" y="2006"/>
                    <a:pt x="17619" y="1989"/>
                  </a:cubicBezTo>
                  <a:lnTo>
                    <a:pt x="17619" y="1989"/>
                  </a:lnTo>
                  <a:cubicBezTo>
                    <a:pt x="17509" y="2022"/>
                    <a:pt x="17433" y="2033"/>
                    <a:pt x="17384" y="2036"/>
                  </a:cubicBezTo>
                  <a:cubicBezTo>
                    <a:pt x="17364" y="2038"/>
                    <a:pt x="17349" y="2039"/>
                    <a:pt x="17335" y="2039"/>
                  </a:cubicBezTo>
                  <a:cubicBezTo>
                    <a:pt x="17306" y="2039"/>
                    <a:pt x="17288" y="2035"/>
                    <a:pt x="17264" y="2035"/>
                  </a:cubicBezTo>
                  <a:cubicBezTo>
                    <a:pt x="17259" y="2035"/>
                    <a:pt x="17253" y="2035"/>
                    <a:pt x="17246" y="2036"/>
                  </a:cubicBezTo>
                  <a:cubicBezTo>
                    <a:pt x="17232" y="2036"/>
                    <a:pt x="17218" y="2036"/>
                    <a:pt x="17199" y="2039"/>
                  </a:cubicBezTo>
                  <a:lnTo>
                    <a:pt x="17196" y="2039"/>
                  </a:lnTo>
                  <a:cubicBezTo>
                    <a:pt x="17196" y="2036"/>
                    <a:pt x="17199" y="2032"/>
                    <a:pt x="17199" y="2032"/>
                  </a:cubicBezTo>
                  <a:cubicBezTo>
                    <a:pt x="17203" y="2029"/>
                    <a:pt x="17206" y="2026"/>
                    <a:pt x="17206" y="2022"/>
                  </a:cubicBezTo>
                  <a:cubicBezTo>
                    <a:pt x="17214" y="2007"/>
                    <a:pt x="17199" y="1996"/>
                    <a:pt x="17160" y="1989"/>
                  </a:cubicBezTo>
                  <a:lnTo>
                    <a:pt x="17384" y="1946"/>
                  </a:lnTo>
                  <a:cubicBezTo>
                    <a:pt x="17376" y="1943"/>
                    <a:pt x="17358" y="1936"/>
                    <a:pt x="17351" y="1924"/>
                  </a:cubicBezTo>
                  <a:cubicBezTo>
                    <a:pt x="17344" y="1917"/>
                    <a:pt x="17347" y="1899"/>
                    <a:pt x="17376" y="1881"/>
                  </a:cubicBezTo>
                  <a:cubicBezTo>
                    <a:pt x="17413" y="1888"/>
                    <a:pt x="17452" y="1892"/>
                    <a:pt x="17495" y="1892"/>
                  </a:cubicBezTo>
                  <a:cubicBezTo>
                    <a:pt x="17520" y="1892"/>
                    <a:pt x="17546" y="1891"/>
                    <a:pt x="17574" y="1888"/>
                  </a:cubicBezTo>
                  <a:cubicBezTo>
                    <a:pt x="17535" y="1885"/>
                    <a:pt x="17549" y="1866"/>
                    <a:pt x="17582" y="1849"/>
                  </a:cubicBezTo>
                  <a:cubicBezTo>
                    <a:pt x="17610" y="1831"/>
                    <a:pt x="17665" y="1809"/>
                    <a:pt x="17711" y="1791"/>
                  </a:cubicBezTo>
                  <a:cubicBezTo>
                    <a:pt x="17761" y="1773"/>
                    <a:pt x="17808" y="1758"/>
                    <a:pt x="17841" y="1748"/>
                  </a:cubicBezTo>
                  <a:cubicBezTo>
                    <a:pt x="17873" y="1733"/>
                    <a:pt x="17891" y="1723"/>
                    <a:pt x="17895" y="1705"/>
                  </a:cubicBezTo>
                  <a:lnTo>
                    <a:pt x="17895" y="1705"/>
                  </a:lnTo>
                  <a:cubicBezTo>
                    <a:pt x="17851" y="1733"/>
                    <a:pt x="17819" y="1751"/>
                    <a:pt x="17787" y="1758"/>
                  </a:cubicBezTo>
                  <a:cubicBezTo>
                    <a:pt x="17755" y="1766"/>
                    <a:pt x="17725" y="1770"/>
                    <a:pt x="17693" y="1770"/>
                  </a:cubicBezTo>
                  <a:cubicBezTo>
                    <a:pt x="17665" y="1766"/>
                    <a:pt x="17635" y="1763"/>
                    <a:pt x="17600" y="1763"/>
                  </a:cubicBezTo>
                  <a:cubicBezTo>
                    <a:pt x="17563" y="1763"/>
                    <a:pt x="17524" y="1766"/>
                    <a:pt x="17462" y="1788"/>
                  </a:cubicBezTo>
                  <a:cubicBezTo>
                    <a:pt x="17480" y="1755"/>
                    <a:pt x="17509" y="1726"/>
                    <a:pt x="17538" y="1701"/>
                  </a:cubicBezTo>
                  <a:cubicBezTo>
                    <a:pt x="17570" y="1676"/>
                    <a:pt x="17603" y="1658"/>
                    <a:pt x="17639" y="1643"/>
                  </a:cubicBezTo>
                  <a:cubicBezTo>
                    <a:pt x="17704" y="1618"/>
                    <a:pt x="17773" y="1611"/>
                    <a:pt x="17833" y="1611"/>
                  </a:cubicBezTo>
                  <a:cubicBezTo>
                    <a:pt x="17882" y="1611"/>
                    <a:pt x="17929" y="1616"/>
                    <a:pt x="17972" y="1616"/>
                  </a:cubicBezTo>
                  <a:cubicBezTo>
                    <a:pt x="17982" y="1616"/>
                    <a:pt x="17993" y="1616"/>
                    <a:pt x="18003" y="1615"/>
                  </a:cubicBezTo>
                  <a:cubicBezTo>
                    <a:pt x="18014" y="1615"/>
                    <a:pt x="18024" y="1615"/>
                    <a:pt x="18036" y="1611"/>
                  </a:cubicBezTo>
                  <a:cubicBezTo>
                    <a:pt x="18042" y="1611"/>
                    <a:pt x="18046" y="1607"/>
                    <a:pt x="18054" y="1607"/>
                  </a:cubicBezTo>
                  <a:cubicBezTo>
                    <a:pt x="18057" y="1607"/>
                    <a:pt x="18061" y="1607"/>
                    <a:pt x="18061" y="1604"/>
                  </a:cubicBezTo>
                  <a:cubicBezTo>
                    <a:pt x="18061" y="1604"/>
                    <a:pt x="18061" y="1604"/>
                    <a:pt x="18061" y="1604"/>
                  </a:cubicBezTo>
                  <a:cubicBezTo>
                    <a:pt x="18063" y="1604"/>
                    <a:pt x="18069" y="1596"/>
                    <a:pt x="18075" y="1593"/>
                  </a:cubicBezTo>
                  <a:cubicBezTo>
                    <a:pt x="18082" y="1585"/>
                    <a:pt x="18086" y="1579"/>
                    <a:pt x="18093" y="1572"/>
                  </a:cubicBezTo>
                  <a:cubicBezTo>
                    <a:pt x="18179" y="1474"/>
                    <a:pt x="18277" y="1352"/>
                    <a:pt x="18388" y="1211"/>
                  </a:cubicBezTo>
                  <a:lnTo>
                    <a:pt x="18388" y="1211"/>
                  </a:lnTo>
                  <a:cubicBezTo>
                    <a:pt x="18313" y="1301"/>
                    <a:pt x="18197" y="1427"/>
                    <a:pt x="18114" y="1503"/>
                  </a:cubicBezTo>
                  <a:cubicBezTo>
                    <a:pt x="18089" y="1525"/>
                    <a:pt x="18068" y="1542"/>
                    <a:pt x="18049" y="1557"/>
                  </a:cubicBezTo>
                  <a:cubicBezTo>
                    <a:pt x="18046" y="1560"/>
                    <a:pt x="18039" y="1560"/>
                    <a:pt x="18036" y="1564"/>
                  </a:cubicBezTo>
                  <a:lnTo>
                    <a:pt x="18032" y="1564"/>
                  </a:lnTo>
                  <a:cubicBezTo>
                    <a:pt x="18028" y="1560"/>
                    <a:pt x="18024" y="1560"/>
                    <a:pt x="18021" y="1557"/>
                  </a:cubicBezTo>
                  <a:cubicBezTo>
                    <a:pt x="18017" y="1553"/>
                    <a:pt x="18014" y="1547"/>
                    <a:pt x="18014" y="1542"/>
                  </a:cubicBezTo>
                  <a:lnTo>
                    <a:pt x="18014" y="1535"/>
                  </a:lnTo>
                  <a:cubicBezTo>
                    <a:pt x="18017" y="1528"/>
                    <a:pt x="18021" y="1525"/>
                    <a:pt x="18024" y="1517"/>
                  </a:cubicBezTo>
                  <a:cubicBezTo>
                    <a:pt x="18032" y="1503"/>
                    <a:pt x="18042" y="1489"/>
                    <a:pt x="18054" y="1470"/>
                  </a:cubicBezTo>
                  <a:cubicBezTo>
                    <a:pt x="18162" y="1362"/>
                    <a:pt x="18284" y="1236"/>
                    <a:pt x="18400" y="1121"/>
                  </a:cubicBezTo>
                  <a:cubicBezTo>
                    <a:pt x="18518" y="1002"/>
                    <a:pt x="18633" y="887"/>
                    <a:pt x="18716" y="807"/>
                  </a:cubicBezTo>
                  <a:cubicBezTo>
                    <a:pt x="18835" y="664"/>
                    <a:pt x="18907" y="569"/>
                    <a:pt x="18943" y="519"/>
                  </a:cubicBezTo>
                  <a:cubicBezTo>
                    <a:pt x="18937" y="474"/>
                    <a:pt x="18931" y="457"/>
                    <a:pt x="18923" y="457"/>
                  </a:cubicBezTo>
                  <a:cubicBezTo>
                    <a:pt x="18913" y="457"/>
                    <a:pt x="18902" y="492"/>
                    <a:pt x="18889" y="534"/>
                  </a:cubicBezTo>
                  <a:cubicBezTo>
                    <a:pt x="18835" y="584"/>
                    <a:pt x="18777" y="639"/>
                    <a:pt x="18745" y="664"/>
                  </a:cubicBezTo>
                  <a:cubicBezTo>
                    <a:pt x="18735" y="672"/>
                    <a:pt x="18727" y="676"/>
                    <a:pt x="18723" y="676"/>
                  </a:cubicBezTo>
                  <a:cubicBezTo>
                    <a:pt x="18714" y="676"/>
                    <a:pt x="18722" y="655"/>
                    <a:pt x="18759" y="606"/>
                  </a:cubicBezTo>
                  <a:cubicBezTo>
                    <a:pt x="18781" y="588"/>
                    <a:pt x="18802" y="574"/>
                    <a:pt x="18821" y="556"/>
                  </a:cubicBezTo>
                  <a:cubicBezTo>
                    <a:pt x="18828" y="523"/>
                    <a:pt x="18835" y="494"/>
                    <a:pt x="18839" y="469"/>
                  </a:cubicBezTo>
                  <a:cubicBezTo>
                    <a:pt x="18839" y="454"/>
                    <a:pt x="18842" y="444"/>
                    <a:pt x="18842" y="429"/>
                  </a:cubicBezTo>
                  <a:lnTo>
                    <a:pt x="18842" y="426"/>
                  </a:lnTo>
                  <a:lnTo>
                    <a:pt x="18839" y="423"/>
                  </a:lnTo>
                  <a:lnTo>
                    <a:pt x="18839" y="418"/>
                  </a:lnTo>
                  <a:cubicBezTo>
                    <a:pt x="18835" y="415"/>
                    <a:pt x="18832" y="415"/>
                    <a:pt x="18832" y="411"/>
                  </a:cubicBezTo>
                  <a:cubicBezTo>
                    <a:pt x="18810" y="393"/>
                    <a:pt x="18781" y="379"/>
                    <a:pt x="18745" y="365"/>
                  </a:cubicBezTo>
                  <a:cubicBezTo>
                    <a:pt x="18673" y="339"/>
                    <a:pt x="18565" y="321"/>
                    <a:pt x="18464" y="278"/>
                  </a:cubicBezTo>
                  <a:lnTo>
                    <a:pt x="18616" y="206"/>
                  </a:lnTo>
                  <a:cubicBezTo>
                    <a:pt x="18611" y="202"/>
                    <a:pt x="18611" y="199"/>
                    <a:pt x="18608" y="195"/>
                  </a:cubicBezTo>
                  <a:cubicBezTo>
                    <a:pt x="18429" y="156"/>
                    <a:pt x="18305" y="142"/>
                    <a:pt x="18212" y="142"/>
                  </a:cubicBezTo>
                  <a:cubicBezTo>
                    <a:pt x="18099" y="142"/>
                    <a:pt x="18032" y="163"/>
                    <a:pt x="17971" y="185"/>
                  </a:cubicBezTo>
                  <a:cubicBezTo>
                    <a:pt x="17916" y="202"/>
                    <a:pt x="17863" y="220"/>
                    <a:pt x="17783" y="224"/>
                  </a:cubicBezTo>
                  <a:cubicBezTo>
                    <a:pt x="17763" y="226"/>
                    <a:pt x="17742" y="227"/>
                    <a:pt x="17718" y="227"/>
                  </a:cubicBezTo>
                  <a:cubicBezTo>
                    <a:pt x="17694" y="227"/>
                    <a:pt x="17668" y="226"/>
                    <a:pt x="17639" y="224"/>
                  </a:cubicBezTo>
                  <a:cubicBezTo>
                    <a:pt x="17578" y="220"/>
                    <a:pt x="17506" y="213"/>
                    <a:pt x="17416" y="202"/>
                  </a:cubicBezTo>
                  <a:cubicBezTo>
                    <a:pt x="17495" y="185"/>
                    <a:pt x="17582" y="163"/>
                    <a:pt x="17665" y="145"/>
                  </a:cubicBezTo>
                  <a:cubicBezTo>
                    <a:pt x="17708" y="137"/>
                    <a:pt x="17755" y="127"/>
                    <a:pt x="17798" y="120"/>
                  </a:cubicBezTo>
                  <a:lnTo>
                    <a:pt x="17924" y="102"/>
                  </a:lnTo>
                  <a:cubicBezTo>
                    <a:pt x="17896" y="99"/>
                    <a:pt x="17870" y="96"/>
                    <a:pt x="17842" y="96"/>
                  </a:cubicBezTo>
                  <a:cubicBezTo>
                    <a:pt x="17830" y="96"/>
                    <a:pt x="17818" y="97"/>
                    <a:pt x="17805" y="98"/>
                  </a:cubicBezTo>
                  <a:lnTo>
                    <a:pt x="17682" y="98"/>
                  </a:lnTo>
                  <a:lnTo>
                    <a:pt x="17437" y="102"/>
                  </a:lnTo>
                  <a:cubicBezTo>
                    <a:pt x="17506" y="69"/>
                    <a:pt x="17578" y="33"/>
                    <a:pt x="17650" y="1"/>
                  </a:cubicBezTo>
                  <a:close/>
                </a:path>
              </a:pathLst>
            </a:custGeom>
            <a:solidFill>
              <a:srgbClr val="65C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8222767" y="2117362"/>
              <a:ext cx="5191" cy="3545"/>
            </a:xfrm>
            <a:custGeom>
              <a:avLst/>
              <a:gdLst/>
              <a:ahLst/>
              <a:cxnLst/>
              <a:rect l="l" t="t" r="r" b="b"/>
              <a:pathLst>
                <a:path w="123" h="84" extrusionOk="0">
                  <a:moveTo>
                    <a:pt x="7" y="0"/>
                  </a:moveTo>
                  <a:lnTo>
                    <a:pt x="1" y="12"/>
                  </a:lnTo>
                  <a:lnTo>
                    <a:pt x="119" y="83"/>
                  </a:lnTo>
                  <a:lnTo>
                    <a:pt x="122" y="6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B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8227916" y="2118290"/>
              <a:ext cx="971" cy="2617"/>
            </a:xfrm>
            <a:custGeom>
              <a:avLst/>
              <a:gdLst/>
              <a:ahLst/>
              <a:cxnLst/>
              <a:rect l="l" t="t" r="r" b="b"/>
              <a:pathLst>
                <a:path w="23" h="62" extrusionOk="0">
                  <a:moveTo>
                    <a:pt x="12" y="0"/>
                  </a:moveTo>
                  <a:lnTo>
                    <a:pt x="0" y="47"/>
                  </a:lnTo>
                  <a:lnTo>
                    <a:pt x="22" y="6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B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8233993" y="2119050"/>
              <a:ext cx="971" cy="1857"/>
            </a:xfrm>
            <a:custGeom>
              <a:avLst/>
              <a:gdLst/>
              <a:ahLst/>
              <a:cxnLst/>
              <a:rect l="l" t="t" r="r" b="b"/>
              <a:pathLst>
                <a:path w="23" h="44" extrusionOk="0">
                  <a:moveTo>
                    <a:pt x="1" y="0"/>
                  </a:moveTo>
                  <a:lnTo>
                    <a:pt x="8" y="37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8279320" y="1632653"/>
              <a:ext cx="506" cy="2026"/>
            </a:xfrm>
            <a:custGeom>
              <a:avLst/>
              <a:gdLst/>
              <a:ahLst/>
              <a:cxnLst/>
              <a:rect l="l" t="t" r="r" b="b"/>
              <a:pathLst>
                <a:path w="12" h="48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5"/>
                    <a:pt x="4" y="33"/>
                    <a:pt x="1" y="47"/>
                  </a:cubicBezTo>
                  <a:cubicBezTo>
                    <a:pt x="1" y="48"/>
                    <a:pt x="2" y="48"/>
                    <a:pt x="3" y="48"/>
                  </a:cubicBezTo>
                  <a:cubicBezTo>
                    <a:pt x="11" y="48"/>
                    <a:pt x="11" y="27"/>
                    <a:pt x="11" y="1"/>
                  </a:cubicBezTo>
                  <a:close/>
                </a:path>
              </a:pathLst>
            </a:custGeom>
            <a:solidFill>
              <a:srgbClr val="FFB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7839597" y="2136354"/>
              <a:ext cx="1055" cy="928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1" y="1"/>
                  </a:moveTo>
                  <a:cubicBezTo>
                    <a:pt x="17" y="15"/>
                    <a:pt x="23" y="21"/>
                    <a:pt x="24" y="21"/>
                  </a:cubicBezTo>
                  <a:cubicBezTo>
                    <a:pt x="24" y="21"/>
                    <a:pt x="19" y="15"/>
                    <a:pt x="11" y="4"/>
                  </a:cubicBezTo>
                  <a:cubicBezTo>
                    <a:pt x="8" y="1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FFB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8278560" y="1592517"/>
              <a:ext cx="211" cy="971"/>
            </a:xfrm>
            <a:custGeom>
              <a:avLst/>
              <a:gdLst/>
              <a:ahLst/>
              <a:cxnLst/>
              <a:rect l="l" t="t" r="r" b="b"/>
              <a:pathLst>
                <a:path w="5" h="23" extrusionOk="0">
                  <a:moveTo>
                    <a:pt x="1" y="22"/>
                  </a:moveTo>
                  <a:cubicBezTo>
                    <a:pt x="1" y="15"/>
                    <a:pt x="1" y="7"/>
                    <a:pt x="4" y="1"/>
                  </a:cubicBezTo>
                  <a:cubicBezTo>
                    <a:pt x="1" y="7"/>
                    <a:pt x="1" y="15"/>
                    <a:pt x="1" y="22"/>
                  </a:cubicBezTo>
                  <a:close/>
                </a:path>
              </a:pathLst>
            </a:custGeom>
            <a:solidFill>
              <a:srgbClr val="FFB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7757679" y="2111580"/>
              <a:ext cx="6415" cy="5824"/>
            </a:xfrm>
            <a:custGeom>
              <a:avLst/>
              <a:gdLst/>
              <a:ahLst/>
              <a:cxnLst/>
              <a:rect l="l" t="t" r="r" b="b"/>
              <a:pathLst>
                <a:path w="152" h="138" extrusionOk="0">
                  <a:moveTo>
                    <a:pt x="18" y="1"/>
                  </a:moveTo>
                  <a:lnTo>
                    <a:pt x="18" y="1"/>
                  </a:lnTo>
                  <a:cubicBezTo>
                    <a:pt x="0" y="19"/>
                    <a:pt x="25" y="59"/>
                    <a:pt x="151" y="137"/>
                  </a:cubicBezTo>
                  <a:cubicBezTo>
                    <a:pt x="75" y="76"/>
                    <a:pt x="40" y="33"/>
                    <a:pt x="18" y="1"/>
                  </a:cubicBezTo>
                  <a:close/>
                </a:path>
              </a:pathLst>
            </a:custGeom>
            <a:solidFill>
              <a:srgbClr val="FFB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8138359" y="2148719"/>
              <a:ext cx="13421" cy="3039"/>
            </a:xfrm>
            <a:custGeom>
              <a:avLst/>
              <a:gdLst/>
              <a:ahLst/>
              <a:cxnLst/>
              <a:rect l="l" t="t" r="r" b="b"/>
              <a:pathLst>
                <a:path w="318" h="72" extrusionOk="0">
                  <a:moveTo>
                    <a:pt x="318" y="0"/>
                  </a:moveTo>
                  <a:lnTo>
                    <a:pt x="220" y="7"/>
                  </a:lnTo>
                  <a:lnTo>
                    <a:pt x="1" y="72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FFB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7996680" y="2174970"/>
              <a:ext cx="7175" cy="5233"/>
            </a:xfrm>
            <a:custGeom>
              <a:avLst/>
              <a:gdLst/>
              <a:ahLst/>
              <a:cxnLst/>
              <a:rect l="l" t="t" r="r" b="b"/>
              <a:pathLst>
                <a:path w="170" h="124" extrusionOk="0">
                  <a:moveTo>
                    <a:pt x="18" y="1"/>
                  </a:moveTo>
                  <a:lnTo>
                    <a:pt x="0" y="123"/>
                  </a:lnTo>
                  <a:cubicBezTo>
                    <a:pt x="58" y="109"/>
                    <a:pt x="115" y="98"/>
                    <a:pt x="170" y="84"/>
                  </a:cubicBezTo>
                  <a:cubicBezTo>
                    <a:pt x="76" y="59"/>
                    <a:pt x="69" y="37"/>
                    <a:pt x="18" y="1"/>
                  </a:cubicBezTo>
                  <a:close/>
                </a:path>
              </a:pathLst>
            </a:custGeom>
            <a:solidFill>
              <a:srgbClr val="FFB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7937510" y="2176067"/>
              <a:ext cx="36127" cy="3376"/>
            </a:xfrm>
            <a:custGeom>
              <a:avLst/>
              <a:gdLst/>
              <a:ahLst/>
              <a:cxnLst/>
              <a:rect l="l" t="t" r="r" b="b"/>
              <a:pathLst>
                <a:path w="856" h="80" extrusionOk="0">
                  <a:moveTo>
                    <a:pt x="531" y="1"/>
                  </a:moveTo>
                  <a:cubicBezTo>
                    <a:pt x="491" y="29"/>
                    <a:pt x="1" y="22"/>
                    <a:pt x="451" y="79"/>
                  </a:cubicBezTo>
                  <a:cubicBezTo>
                    <a:pt x="494" y="51"/>
                    <a:pt x="855" y="65"/>
                    <a:pt x="531" y="1"/>
                  </a:cubicBezTo>
                  <a:close/>
                </a:path>
              </a:pathLst>
            </a:custGeom>
            <a:solidFill>
              <a:srgbClr val="FFB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31"/>
          <p:cNvGrpSpPr/>
          <p:nvPr/>
        </p:nvGrpSpPr>
        <p:grpSpPr>
          <a:xfrm>
            <a:off x="6141066" y="3375297"/>
            <a:ext cx="379105" cy="419841"/>
            <a:chOff x="3320575" y="1922800"/>
            <a:chExt cx="1661286" cy="1839796"/>
          </a:xfrm>
        </p:grpSpPr>
        <p:sp>
          <p:nvSpPr>
            <p:cNvPr id="822" name="Google Shape;822;p31"/>
            <p:cNvSpPr/>
            <p:nvPr/>
          </p:nvSpPr>
          <p:spPr>
            <a:xfrm>
              <a:off x="3583620" y="3163534"/>
              <a:ext cx="8975" cy="21710"/>
            </a:xfrm>
            <a:custGeom>
              <a:avLst/>
              <a:gdLst/>
              <a:ahLst/>
              <a:cxnLst/>
              <a:rect l="l" t="t" r="r" b="b"/>
              <a:pathLst>
                <a:path w="117" h="283" extrusionOk="0">
                  <a:moveTo>
                    <a:pt x="9" y="1"/>
                  </a:moveTo>
                  <a:cubicBezTo>
                    <a:pt x="6" y="1"/>
                    <a:pt x="3" y="2"/>
                    <a:pt x="1" y="5"/>
                  </a:cubicBezTo>
                  <a:lnTo>
                    <a:pt x="77" y="283"/>
                  </a:lnTo>
                  <a:cubicBezTo>
                    <a:pt x="84" y="214"/>
                    <a:pt x="117" y="193"/>
                    <a:pt x="80" y="48"/>
                  </a:cubicBezTo>
                  <a:lnTo>
                    <a:pt x="80" y="48"/>
                  </a:lnTo>
                  <a:cubicBezTo>
                    <a:pt x="76" y="57"/>
                    <a:pt x="71" y="61"/>
                    <a:pt x="67" y="61"/>
                  </a:cubicBezTo>
                  <a:cubicBezTo>
                    <a:pt x="48" y="61"/>
                    <a:pt x="27" y="1"/>
                    <a:pt x="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3408640" y="3305220"/>
              <a:ext cx="7134" cy="14575"/>
            </a:xfrm>
            <a:custGeom>
              <a:avLst/>
              <a:gdLst/>
              <a:ahLst/>
              <a:cxnLst/>
              <a:rect l="l" t="t" r="r" b="b"/>
              <a:pathLst>
                <a:path w="93" h="190" extrusionOk="0">
                  <a:moveTo>
                    <a:pt x="20" y="0"/>
                  </a:moveTo>
                  <a:cubicBezTo>
                    <a:pt x="2" y="0"/>
                    <a:pt x="1" y="28"/>
                    <a:pt x="23" y="143"/>
                  </a:cubicBezTo>
                  <a:cubicBezTo>
                    <a:pt x="42" y="176"/>
                    <a:pt x="57" y="190"/>
                    <a:pt x="67" y="190"/>
                  </a:cubicBezTo>
                  <a:cubicBezTo>
                    <a:pt x="92" y="190"/>
                    <a:pt x="93" y="109"/>
                    <a:pt x="70" y="17"/>
                  </a:cubicBezTo>
                  <a:cubicBezTo>
                    <a:pt x="48" y="10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3615149" y="2924807"/>
              <a:ext cx="15879" cy="31836"/>
            </a:xfrm>
            <a:custGeom>
              <a:avLst/>
              <a:gdLst/>
              <a:ahLst/>
              <a:cxnLst/>
              <a:rect l="l" t="t" r="r" b="b"/>
              <a:pathLst>
                <a:path w="207" h="415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46" y="91"/>
                    <a:pt x="134" y="115"/>
                    <a:pt x="112" y="115"/>
                  </a:cubicBezTo>
                  <a:cubicBezTo>
                    <a:pt x="88" y="115"/>
                    <a:pt x="52" y="84"/>
                    <a:pt x="28" y="84"/>
                  </a:cubicBezTo>
                  <a:cubicBezTo>
                    <a:pt x="12" y="84"/>
                    <a:pt x="0" y="98"/>
                    <a:pt x="0" y="141"/>
                  </a:cubicBezTo>
                  <a:cubicBezTo>
                    <a:pt x="7" y="138"/>
                    <a:pt x="12" y="137"/>
                    <a:pt x="17" y="137"/>
                  </a:cubicBezTo>
                  <a:cubicBezTo>
                    <a:pt x="77" y="137"/>
                    <a:pt x="41" y="338"/>
                    <a:pt x="98" y="412"/>
                  </a:cubicBezTo>
                  <a:cubicBezTo>
                    <a:pt x="106" y="414"/>
                    <a:pt x="113" y="414"/>
                    <a:pt x="120" y="414"/>
                  </a:cubicBezTo>
                  <a:cubicBezTo>
                    <a:pt x="151" y="414"/>
                    <a:pt x="174" y="396"/>
                    <a:pt x="191" y="375"/>
                  </a:cubicBezTo>
                  <a:cubicBezTo>
                    <a:pt x="195" y="314"/>
                    <a:pt x="198" y="253"/>
                    <a:pt x="198" y="189"/>
                  </a:cubicBezTo>
                  <a:cubicBezTo>
                    <a:pt x="188" y="159"/>
                    <a:pt x="181" y="131"/>
                    <a:pt x="191" y="106"/>
                  </a:cubicBezTo>
                  <a:lnTo>
                    <a:pt x="191" y="106"/>
                  </a:lnTo>
                  <a:cubicBezTo>
                    <a:pt x="195" y="113"/>
                    <a:pt x="198" y="119"/>
                    <a:pt x="203" y="127"/>
                  </a:cubicBezTo>
                  <a:cubicBezTo>
                    <a:pt x="203" y="102"/>
                    <a:pt x="203" y="76"/>
                    <a:pt x="206" y="55"/>
                  </a:cubicBezTo>
                  <a:cubicBezTo>
                    <a:pt x="181" y="26"/>
                    <a:pt x="159" y="4"/>
                    <a:pt x="13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3587226" y="3211249"/>
              <a:ext cx="7288" cy="25545"/>
            </a:xfrm>
            <a:custGeom>
              <a:avLst/>
              <a:gdLst/>
              <a:ahLst/>
              <a:cxnLst/>
              <a:rect l="l" t="t" r="r" b="b"/>
              <a:pathLst>
                <a:path w="95" h="333" extrusionOk="0">
                  <a:moveTo>
                    <a:pt x="37" y="1"/>
                  </a:moveTo>
                  <a:cubicBezTo>
                    <a:pt x="12" y="1"/>
                    <a:pt x="4" y="28"/>
                    <a:pt x="0" y="71"/>
                  </a:cubicBezTo>
                  <a:cubicBezTo>
                    <a:pt x="20" y="169"/>
                    <a:pt x="79" y="333"/>
                    <a:pt x="91" y="333"/>
                  </a:cubicBezTo>
                  <a:cubicBezTo>
                    <a:pt x="94" y="333"/>
                    <a:pt x="94" y="319"/>
                    <a:pt x="87" y="284"/>
                  </a:cubicBezTo>
                  <a:cubicBezTo>
                    <a:pt x="40" y="230"/>
                    <a:pt x="55" y="64"/>
                    <a:pt x="51" y="3"/>
                  </a:cubicBezTo>
                  <a:cubicBezTo>
                    <a:pt x="46" y="1"/>
                    <a:pt x="42" y="1"/>
                    <a:pt x="3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3592826" y="3207796"/>
              <a:ext cx="16877" cy="16110"/>
            </a:xfrm>
            <a:custGeom>
              <a:avLst/>
              <a:gdLst/>
              <a:ahLst/>
              <a:cxnLst/>
              <a:rect l="l" t="t" r="r" b="b"/>
              <a:pathLst>
                <a:path w="220" h="210" extrusionOk="0">
                  <a:moveTo>
                    <a:pt x="144" y="0"/>
                  </a:moveTo>
                  <a:cubicBezTo>
                    <a:pt x="113" y="0"/>
                    <a:pt x="83" y="44"/>
                    <a:pt x="52" y="44"/>
                  </a:cubicBezTo>
                  <a:cubicBezTo>
                    <a:pt x="46" y="44"/>
                    <a:pt x="39" y="42"/>
                    <a:pt x="32" y="37"/>
                  </a:cubicBezTo>
                  <a:lnTo>
                    <a:pt x="32" y="37"/>
                  </a:lnTo>
                  <a:cubicBezTo>
                    <a:pt x="57" y="141"/>
                    <a:pt x="0" y="83"/>
                    <a:pt x="35" y="210"/>
                  </a:cubicBezTo>
                  <a:cubicBezTo>
                    <a:pt x="103" y="182"/>
                    <a:pt x="107" y="93"/>
                    <a:pt x="161" y="93"/>
                  </a:cubicBezTo>
                  <a:cubicBezTo>
                    <a:pt x="176" y="93"/>
                    <a:pt x="195" y="100"/>
                    <a:pt x="220" y="116"/>
                  </a:cubicBezTo>
                  <a:cubicBezTo>
                    <a:pt x="193" y="26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3605483" y="2891284"/>
              <a:ext cx="8055" cy="9973"/>
            </a:xfrm>
            <a:custGeom>
              <a:avLst/>
              <a:gdLst/>
              <a:ahLst/>
              <a:cxnLst/>
              <a:rect l="l" t="t" r="r" b="b"/>
              <a:pathLst>
                <a:path w="105" h="130" extrusionOk="0">
                  <a:moveTo>
                    <a:pt x="42" y="1"/>
                  </a:moveTo>
                  <a:cubicBezTo>
                    <a:pt x="19" y="1"/>
                    <a:pt x="0" y="37"/>
                    <a:pt x="11" y="81"/>
                  </a:cubicBezTo>
                  <a:cubicBezTo>
                    <a:pt x="32" y="118"/>
                    <a:pt x="53" y="130"/>
                    <a:pt x="72" y="130"/>
                  </a:cubicBezTo>
                  <a:cubicBezTo>
                    <a:pt x="84" y="130"/>
                    <a:pt x="94" y="126"/>
                    <a:pt x="105" y="121"/>
                  </a:cubicBezTo>
                  <a:cubicBezTo>
                    <a:pt x="93" y="33"/>
                    <a:pt x="65" y="1"/>
                    <a:pt x="4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3596355" y="2933936"/>
              <a:ext cx="11200" cy="31069"/>
            </a:xfrm>
            <a:custGeom>
              <a:avLst/>
              <a:gdLst/>
              <a:ahLst/>
              <a:cxnLst/>
              <a:rect l="l" t="t" r="r" b="b"/>
              <a:pathLst>
                <a:path w="146" h="405" extrusionOk="0">
                  <a:moveTo>
                    <a:pt x="51" y="0"/>
                  </a:moveTo>
                  <a:cubicBezTo>
                    <a:pt x="1" y="48"/>
                    <a:pt x="4" y="188"/>
                    <a:pt x="19" y="354"/>
                  </a:cubicBezTo>
                  <a:cubicBezTo>
                    <a:pt x="21" y="352"/>
                    <a:pt x="24" y="351"/>
                    <a:pt x="27" y="351"/>
                  </a:cubicBezTo>
                  <a:cubicBezTo>
                    <a:pt x="51" y="351"/>
                    <a:pt x="96" y="404"/>
                    <a:pt x="122" y="404"/>
                  </a:cubicBezTo>
                  <a:cubicBezTo>
                    <a:pt x="137" y="404"/>
                    <a:pt x="146" y="387"/>
                    <a:pt x="141" y="332"/>
                  </a:cubicBezTo>
                  <a:cubicBezTo>
                    <a:pt x="102" y="314"/>
                    <a:pt x="51" y="40"/>
                    <a:pt x="5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3608322" y="2936851"/>
              <a:ext cx="11507" cy="23781"/>
            </a:xfrm>
            <a:custGeom>
              <a:avLst/>
              <a:gdLst/>
              <a:ahLst/>
              <a:cxnLst/>
              <a:rect l="l" t="t" r="r" b="b"/>
              <a:pathLst>
                <a:path w="150" h="310" extrusionOk="0">
                  <a:moveTo>
                    <a:pt x="12" y="1"/>
                  </a:moveTo>
                  <a:cubicBezTo>
                    <a:pt x="10" y="1"/>
                    <a:pt x="8" y="1"/>
                    <a:pt x="6" y="2"/>
                  </a:cubicBezTo>
                  <a:cubicBezTo>
                    <a:pt x="1" y="70"/>
                    <a:pt x="104" y="310"/>
                    <a:pt x="137" y="310"/>
                  </a:cubicBezTo>
                  <a:cubicBezTo>
                    <a:pt x="145" y="310"/>
                    <a:pt x="149" y="296"/>
                    <a:pt x="147" y="265"/>
                  </a:cubicBezTo>
                  <a:cubicBezTo>
                    <a:pt x="126" y="255"/>
                    <a:pt x="122" y="205"/>
                    <a:pt x="119" y="154"/>
                  </a:cubicBezTo>
                  <a:cubicBezTo>
                    <a:pt x="118" y="154"/>
                    <a:pt x="117" y="154"/>
                    <a:pt x="116" y="154"/>
                  </a:cubicBezTo>
                  <a:cubicBezTo>
                    <a:pt x="83" y="154"/>
                    <a:pt x="46" y="1"/>
                    <a:pt x="1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3588377" y="2802913"/>
              <a:ext cx="7364" cy="12811"/>
            </a:xfrm>
            <a:custGeom>
              <a:avLst/>
              <a:gdLst/>
              <a:ahLst/>
              <a:cxnLst/>
              <a:rect l="l" t="t" r="r" b="b"/>
              <a:pathLst>
                <a:path w="96" h="167" extrusionOk="0">
                  <a:moveTo>
                    <a:pt x="0" y="1"/>
                  </a:moveTo>
                  <a:lnTo>
                    <a:pt x="43" y="167"/>
                  </a:lnTo>
                  <a:cubicBezTo>
                    <a:pt x="49" y="140"/>
                    <a:pt x="57" y="134"/>
                    <a:pt x="65" y="134"/>
                  </a:cubicBezTo>
                  <a:cubicBezTo>
                    <a:pt x="72" y="134"/>
                    <a:pt x="79" y="139"/>
                    <a:pt x="84" y="139"/>
                  </a:cubicBezTo>
                  <a:cubicBezTo>
                    <a:pt x="93" y="139"/>
                    <a:pt x="96" y="124"/>
                    <a:pt x="83" y="44"/>
                  </a:cubicBezTo>
                  <a:cubicBezTo>
                    <a:pt x="66" y="22"/>
                    <a:pt x="58" y="16"/>
                    <a:pt x="52" y="16"/>
                  </a:cubicBezTo>
                  <a:cubicBezTo>
                    <a:pt x="47" y="16"/>
                    <a:pt x="44" y="22"/>
                    <a:pt x="36" y="22"/>
                  </a:cubicBezTo>
                  <a:cubicBezTo>
                    <a:pt x="29" y="22"/>
                    <a:pt x="19" y="17"/>
                    <a:pt x="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3614612" y="3197824"/>
              <a:ext cx="844" cy="3989"/>
            </a:xfrm>
            <a:custGeom>
              <a:avLst/>
              <a:gdLst/>
              <a:ahLst/>
              <a:cxnLst/>
              <a:rect l="l" t="t" r="r" b="b"/>
              <a:pathLst>
                <a:path w="11" h="52" extrusionOk="0">
                  <a:moveTo>
                    <a:pt x="5" y="0"/>
                  </a:moveTo>
                  <a:cubicBezTo>
                    <a:pt x="1" y="0"/>
                    <a:pt x="1" y="26"/>
                    <a:pt x="4" y="52"/>
                  </a:cubicBezTo>
                  <a:cubicBezTo>
                    <a:pt x="4" y="37"/>
                    <a:pt x="7" y="19"/>
                    <a:pt x="11" y="5"/>
                  </a:cubicBezTo>
                  <a:lnTo>
                    <a:pt x="7" y="2"/>
                  </a:ln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3598579" y="3241013"/>
              <a:ext cx="1458" cy="3069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8" y="1"/>
                  </a:moveTo>
                  <a:lnTo>
                    <a:pt x="8" y="1"/>
                  </a:lnTo>
                  <a:cubicBezTo>
                    <a:pt x="11" y="18"/>
                    <a:pt x="8" y="29"/>
                    <a:pt x="0" y="40"/>
                  </a:cubicBezTo>
                  <a:cubicBezTo>
                    <a:pt x="8" y="33"/>
                    <a:pt x="15" y="22"/>
                    <a:pt x="18" y="14"/>
                  </a:cubicBezTo>
                  <a:cubicBezTo>
                    <a:pt x="15" y="11"/>
                    <a:pt x="11" y="4"/>
                    <a:pt x="8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3602492" y="3221068"/>
              <a:ext cx="7978" cy="9742"/>
            </a:xfrm>
            <a:custGeom>
              <a:avLst/>
              <a:gdLst/>
              <a:ahLst/>
              <a:cxnLst/>
              <a:rect l="l" t="t" r="r" b="b"/>
              <a:pathLst>
                <a:path w="104" h="127" extrusionOk="0">
                  <a:moveTo>
                    <a:pt x="36" y="1"/>
                  </a:moveTo>
                  <a:cubicBezTo>
                    <a:pt x="12" y="1"/>
                    <a:pt x="0" y="22"/>
                    <a:pt x="32" y="127"/>
                  </a:cubicBezTo>
                  <a:cubicBezTo>
                    <a:pt x="39" y="116"/>
                    <a:pt x="50" y="116"/>
                    <a:pt x="65" y="116"/>
                  </a:cubicBezTo>
                  <a:cubicBezTo>
                    <a:pt x="79" y="83"/>
                    <a:pt x="90" y="48"/>
                    <a:pt x="104" y="5"/>
                  </a:cubicBezTo>
                  <a:lnTo>
                    <a:pt x="104" y="5"/>
                  </a:lnTo>
                  <a:cubicBezTo>
                    <a:pt x="100" y="9"/>
                    <a:pt x="94" y="10"/>
                    <a:pt x="88" y="10"/>
                  </a:cubicBezTo>
                  <a:cubicBezTo>
                    <a:pt x="72" y="10"/>
                    <a:pt x="51" y="1"/>
                    <a:pt x="36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3575949" y="3130701"/>
              <a:ext cx="12734" cy="9052"/>
            </a:xfrm>
            <a:custGeom>
              <a:avLst/>
              <a:gdLst/>
              <a:ahLst/>
              <a:cxnLst/>
              <a:rect l="l" t="t" r="r" b="b"/>
              <a:pathLst>
                <a:path w="166" h="118" extrusionOk="0">
                  <a:moveTo>
                    <a:pt x="155" y="19"/>
                  </a:moveTo>
                  <a:cubicBezTo>
                    <a:pt x="130" y="37"/>
                    <a:pt x="0" y="1"/>
                    <a:pt x="65" y="94"/>
                  </a:cubicBezTo>
                  <a:cubicBezTo>
                    <a:pt x="70" y="91"/>
                    <a:pt x="75" y="89"/>
                    <a:pt x="81" y="89"/>
                  </a:cubicBezTo>
                  <a:cubicBezTo>
                    <a:pt x="105" y="89"/>
                    <a:pt x="131" y="117"/>
                    <a:pt x="147" y="117"/>
                  </a:cubicBezTo>
                  <a:cubicBezTo>
                    <a:pt x="160" y="117"/>
                    <a:pt x="166" y="97"/>
                    <a:pt x="155" y="19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3591829" y="3125255"/>
              <a:ext cx="30915" cy="8362"/>
            </a:xfrm>
            <a:custGeom>
              <a:avLst/>
              <a:gdLst/>
              <a:ahLst/>
              <a:cxnLst/>
              <a:rect l="l" t="t" r="r" b="b"/>
              <a:pathLst>
                <a:path w="403" h="109" extrusionOk="0">
                  <a:moveTo>
                    <a:pt x="402" y="0"/>
                  </a:moveTo>
                  <a:lnTo>
                    <a:pt x="402" y="0"/>
                  </a:lnTo>
                  <a:cubicBezTo>
                    <a:pt x="308" y="40"/>
                    <a:pt x="135" y="25"/>
                    <a:pt x="56" y="68"/>
                  </a:cubicBezTo>
                  <a:cubicBezTo>
                    <a:pt x="0" y="96"/>
                    <a:pt x="32" y="105"/>
                    <a:pt x="84" y="105"/>
                  </a:cubicBezTo>
                  <a:cubicBezTo>
                    <a:pt x="133" y="105"/>
                    <a:pt x="199" y="97"/>
                    <a:pt x="229" y="90"/>
                  </a:cubicBezTo>
                  <a:cubicBezTo>
                    <a:pt x="301" y="75"/>
                    <a:pt x="380" y="108"/>
                    <a:pt x="402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3629034" y="2932862"/>
              <a:ext cx="1688" cy="6444"/>
            </a:xfrm>
            <a:custGeom>
              <a:avLst/>
              <a:gdLst/>
              <a:ahLst/>
              <a:cxnLst/>
              <a:rect l="l" t="t" r="r" b="b"/>
              <a:pathLst>
                <a:path w="22" h="84" extrusionOk="0">
                  <a:moveTo>
                    <a:pt x="10" y="1"/>
                  </a:moveTo>
                  <a:lnTo>
                    <a:pt x="10" y="1"/>
                  </a:lnTo>
                  <a:cubicBezTo>
                    <a:pt x="0" y="26"/>
                    <a:pt x="7" y="54"/>
                    <a:pt x="17" y="84"/>
                  </a:cubicBezTo>
                  <a:cubicBezTo>
                    <a:pt x="17" y="62"/>
                    <a:pt x="22" y="44"/>
                    <a:pt x="22" y="22"/>
                  </a:cubicBezTo>
                  <a:cubicBezTo>
                    <a:pt x="17" y="14"/>
                    <a:pt x="14" y="8"/>
                    <a:pt x="1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3320575" y="1922800"/>
              <a:ext cx="1661286" cy="1839796"/>
            </a:xfrm>
            <a:custGeom>
              <a:avLst/>
              <a:gdLst/>
              <a:ahLst/>
              <a:cxnLst/>
              <a:rect l="l" t="t" r="r" b="b"/>
              <a:pathLst>
                <a:path w="21656" h="23983" extrusionOk="0">
                  <a:moveTo>
                    <a:pt x="3358" y="16280"/>
                  </a:moveTo>
                  <a:cubicBezTo>
                    <a:pt x="3412" y="16363"/>
                    <a:pt x="3419" y="16432"/>
                    <a:pt x="3405" y="16503"/>
                  </a:cubicBezTo>
                  <a:cubicBezTo>
                    <a:pt x="3398" y="16543"/>
                    <a:pt x="3386" y="16579"/>
                    <a:pt x="3368" y="16618"/>
                  </a:cubicBezTo>
                  <a:cubicBezTo>
                    <a:pt x="3354" y="16658"/>
                    <a:pt x="3336" y="16698"/>
                    <a:pt x="3315" y="16741"/>
                  </a:cubicBezTo>
                  <a:cubicBezTo>
                    <a:pt x="3318" y="16687"/>
                    <a:pt x="3311" y="16593"/>
                    <a:pt x="3311" y="16503"/>
                  </a:cubicBezTo>
                  <a:cubicBezTo>
                    <a:pt x="3311" y="16413"/>
                    <a:pt x="3322" y="16327"/>
                    <a:pt x="3358" y="16280"/>
                  </a:cubicBezTo>
                  <a:close/>
                  <a:moveTo>
                    <a:pt x="11500" y="17364"/>
                  </a:moveTo>
                  <a:cubicBezTo>
                    <a:pt x="11504" y="17656"/>
                    <a:pt x="11500" y="17948"/>
                    <a:pt x="11496" y="18236"/>
                  </a:cubicBezTo>
                  <a:cubicBezTo>
                    <a:pt x="11489" y="18326"/>
                    <a:pt x="11482" y="18442"/>
                    <a:pt x="11474" y="18572"/>
                  </a:cubicBezTo>
                  <a:cubicBezTo>
                    <a:pt x="11464" y="18795"/>
                    <a:pt x="11457" y="19061"/>
                    <a:pt x="11453" y="19350"/>
                  </a:cubicBezTo>
                  <a:cubicBezTo>
                    <a:pt x="11417" y="19313"/>
                    <a:pt x="11384" y="19260"/>
                    <a:pt x="11356" y="19187"/>
                  </a:cubicBezTo>
                  <a:cubicBezTo>
                    <a:pt x="11363" y="18936"/>
                    <a:pt x="11374" y="18683"/>
                    <a:pt x="11392" y="18431"/>
                  </a:cubicBezTo>
                  <a:cubicBezTo>
                    <a:pt x="11417" y="18074"/>
                    <a:pt x="11449" y="17721"/>
                    <a:pt x="11500" y="17364"/>
                  </a:cubicBezTo>
                  <a:close/>
                  <a:moveTo>
                    <a:pt x="10055" y="19415"/>
                  </a:moveTo>
                  <a:cubicBezTo>
                    <a:pt x="10084" y="19465"/>
                    <a:pt x="10117" y="19523"/>
                    <a:pt x="10145" y="19576"/>
                  </a:cubicBezTo>
                  <a:cubicBezTo>
                    <a:pt x="10174" y="19631"/>
                    <a:pt x="10207" y="19688"/>
                    <a:pt x="10235" y="19746"/>
                  </a:cubicBezTo>
                  <a:cubicBezTo>
                    <a:pt x="10246" y="19850"/>
                    <a:pt x="10260" y="19955"/>
                    <a:pt x="10268" y="20063"/>
                  </a:cubicBezTo>
                  <a:cubicBezTo>
                    <a:pt x="10261" y="20068"/>
                    <a:pt x="10253" y="20070"/>
                    <a:pt x="10245" y="20070"/>
                  </a:cubicBezTo>
                  <a:cubicBezTo>
                    <a:pt x="10212" y="20070"/>
                    <a:pt x="10171" y="20033"/>
                    <a:pt x="10131" y="19987"/>
                  </a:cubicBezTo>
                  <a:cubicBezTo>
                    <a:pt x="10112" y="19825"/>
                    <a:pt x="10091" y="19663"/>
                    <a:pt x="10066" y="19501"/>
                  </a:cubicBezTo>
                  <a:cubicBezTo>
                    <a:pt x="10062" y="19472"/>
                    <a:pt x="10059" y="19443"/>
                    <a:pt x="10055" y="19415"/>
                  </a:cubicBezTo>
                  <a:close/>
                  <a:moveTo>
                    <a:pt x="10664" y="21756"/>
                  </a:moveTo>
                  <a:lnTo>
                    <a:pt x="10663" y="21759"/>
                  </a:lnTo>
                  <a:lnTo>
                    <a:pt x="10663" y="21759"/>
                  </a:lnTo>
                  <a:cubicBezTo>
                    <a:pt x="10663" y="21758"/>
                    <a:pt x="10664" y="21757"/>
                    <a:pt x="10664" y="21756"/>
                  </a:cubicBezTo>
                  <a:close/>
                  <a:moveTo>
                    <a:pt x="16648" y="17930"/>
                  </a:moveTo>
                  <a:lnTo>
                    <a:pt x="16648" y="17930"/>
                  </a:lnTo>
                  <a:cubicBezTo>
                    <a:pt x="16623" y="18103"/>
                    <a:pt x="16587" y="18276"/>
                    <a:pt x="16554" y="18449"/>
                  </a:cubicBezTo>
                  <a:cubicBezTo>
                    <a:pt x="16522" y="18622"/>
                    <a:pt x="16479" y="18795"/>
                    <a:pt x="16442" y="18968"/>
                  </a:cubicBezTo>
                  <a:cubicBezTo>
                    <a:pt x="16364" y="19310"/>
                    <a:pt x="16273" y="19652"/>
                    <a:pt x="16173" y="19990"/>
                  </a:cubicBezTo>
                  <a:cubicBezTo>
                    <a:pt x="16068" y="20326"/>
                    <a:pt x="15960" y="20665"/>
                    <a:pt x="15823" y="20989"/>
                  </a:cubicBezTo>
                  <a:cubicBezTo>
                    <a:pt x="15754" y="21154"/>
                    <a:pt x="15686" y="21317"/>
                    <a:pt x="15603" y="21475"/>
                  </a:cubicBezTo>
                  <a:cubicBezTo>
                    <a:pt x="15560" y="21551"/>
                    <a:pt x="15516" y="21630"/>
                    <a:pt x="15470" y="21702"/>
                  </a:cubicBezTo>
                  <a:cubicBezTo>
                    <a:pt x="15426" y="21763"/>
                    <a:pt x="15387" y="21828"/>
                    <a:pt x="15330" y="21875"/>
                  </a:cubicBezTo>
                  <a:cubicBezTo>
                    <a:pt x="15333" y="21867"/>
                    <a:pt x="15336" y="21861"/>
                    <a:pt x="15340" y="21849"/>
                  </a:cubicBezTo>
                  <a:cubicBezTo>
                    <a:pt x="15380" y="21799"/>
                    <a:pt x="15408" y="21741"/>
                    <a:pt x="15438" y="21684"/>
                  </a:cubicBezTo>
                  <a:cubicBezTo>
                    <a:pt x="15477" y="21608"/>
                    <a:pt x="15513" y="21525"/>
                    <a:pt x="15546" y="21446"/>
                  </a:cubicBezTo>
                  <a:cubicBezTo>
                    <a:pt x="15581" y="21356"/>
                    <a:pt x="15614" y="21270"/>
                    <a:pt x="15646" y="21179"/>
                  </a:cubicBezTo>
                  <a:cubicBezTo>
                    <a:pt x="15654" y="21169"/>
                    <a:pt x="15661" y="21158"/>
                    <a:pt x="15668" y="21147"/>
                  </a:cubicBezTo>
                  <a:cubicBezTo>
                    <a:pt x="15668" y="21133"/>
                    <a:pt x="15672" y="21122"/>
                    <a:pt x="15672" y="21111"/>
                  </a:cubicBezTo>
                  <a:cubicBezTo>
                    <a:pt x="15689" y="21057"/>
                    <a:pt x="15707" y="21006"/>
                    <a:pt x="15726" y="20953"/>
                  </a:cubicBezTo>
                  <a:cubicBezTo>
                    <a:pt x="15776" y="20805"/>
                    <a:pt x="15823" y="20657"/>
                    <a:pt x="15870" y="20509"/>
                  </a:cubicBezTo>
                  <a:cubicBezTo>
                    <a:pt x="15877" y="20495"/>
                    <a:pt x="15884" y="20481"/>
                    <a:pt x="15892" y="20462"/>
                  </a:cubicBezTo>
                  <a:cubicBezTo>
                    <a:pt x="15892" y="20452"/>
                    <a:pt x="15895" y="20441"/>
                    <a:pt x="15895" y="20430"/>
                  </a:cubicBezTo>
                  <a:cubicBezTo>
                    <a:pt x="15945" y="20268"/>
                    <a:pt x="15996" y="20110"/>
                    <a:pt x="16043" y="19951"/>
                  </a:cubicBezTo>
                  <a:cubicBezTo>
                    <a:pt x="16093" y="19782"/>
                    <a:pt x="16143" y="19616"/>
                    <a:pt x="16191" y="19447"/>
                  </a:cubicBezTo>
                  <a:lnTo>
                    <a:pt x="16342" y="18939"/>
                  </a:lnTo>
                  <a:cubicBezTo>
                    <a:pt x="16442" y="18604"/>
                    <a:pt x="16537" y="18265"/>
                    <a:pt x="16648" y="17930"/>
                  </a:cubicBezTo>
                  <a:close/>
                  <a:moveTo>
                    <a:pt x="15509" y="22109"/>
                  </a:moveTo>
                  <a:cubicBezTo>
                    <a:pt x="15524" y="22123"/>
                    <a:pt x="15538" y="22135"/>
                    <a:pt x="15553" y="22148"/>
                  </a:cubicBezTo>
                  <a:cubicBezTo>
                    <a:pt x="15538" y="22156"/>
                    <a:pt x="15528" y="22167"/>
                    <a:pt x="15516" y="22178"/>
                  </a:cubicBezTo>
                  <a:cubicBezTo>
                    <a:pt x="15509" y="22181"/>
                    <a:pt x="15506" y="22185"/>
                    <a:pt x="15499" y="22188"/>
                  </a:cubicBezTo>
                  <a:lnTo>
                    <a:pt x="15509" y="22109"/>
                  </a:lnTo>
                  <a:close/>
                  <a:moveTo>
                    <a:pt x="4778" y="23460"/>
                  </a:moveTo>
                  <a:lnTo>
                    <a:pt x="4778" y="23460"/>
                  </a:lnTo>
                  <a:cubicBezTo>
                    <a:pt x="4691" y="23532"/>
                    <a:pt x="4525" y="23572"/>
                    <a:pt x="4334" y="23590"/>
                  </a:cubicBezTo>
                  <a:cubicBezTo>
                    <a:pt x="4460" y="23540"/>
                    <a:pt x="4608" y="23492"/>
                    <a:pt x="4778" y="23460"/>
                  </a:cubicBezTo>
                  <a:close/>
                  <a:moveTo>
                    <a:pt x="15790" y="0"/>
                  </a:moveTo>
                  <a:cubicBezTo>
                    <a:pt x="15704" y="0"/>
                    <a:pt x="15657" y="11"/>
                    <a:pt x="15639" y="29"/>
                  </a:cubicBezTo>
                  <a:cubicBezTo>
                    <a:pt x="15624" y="43"/>
                    <a:pt x="15636" y="65"/>
                    <a:pt x="15672" y="87"/>
                  </a:cubicBezTo>
                  <a:cubicBezTo>
                    <a:pt x="15732" y="130"/>
                    <a:pt x="15877" y="187"/>
                    <a:pt x="16013" y="263"/>
                  </a:cubicBezTo>
                  <a:cubicBezTo>
                    <a:pt x="16158" y="338"/>
                    <a:pt x="16299" y="428"/>
                    <a:pt x="16385" y="490"/>
                  </a:cubicBezTo>
                  <a:cubicBezTo>
                    <a:pt x="16441" y="536"/>
                    <a:pt x="16476" y="564"/>
                    <a:pt x="16469" y="564"/>
                  </a:cubicBezTo>
                  <a:cubicBezTo>
                    <a:pt x="16465" y="564"/>
                    <a:pt x="16453" y="558"/>
                    <a:pt x="16428" y="544"/>
                  </a:cubicBezTo>
                  <a:lnTo>
                    <a:pt x="16428" y="544"/>
                  </a:lnTo>
                  <a:cubicBezTo>
                    <a:pt x="16466" y="594"/>
                    <a:pt x="16465" y="614"/>
                    <a:pt x="16436" y="614"/>
                  </a:cubicBezTo>
                  <a:cubicBezTo>
                    <a:pt x="16432" y="614"/>
                    <a:pt x="16426" y="613"/>
                    <a:pt x="16421" y="612"/>
                  </a:cubicBezTo>
                  <a:cubicBezTo>
                    <a:pt x="16399" y="609"/>
                    <a:pt x="16367" y="598"/>
                    <a:pt x="16334" y="584"/>
                  </a:cubicBezTo>
                  <a:cubicBezTo>
                    <a:pt x="16299" y="566"/>
                    <a:pt x="16256" y="548"/>
                    <a:pt x="16208" y="526"/>
                  </a:cubicBezTo>
                  <a:cubicBezTo>
                    <a:pt x="16025" y="443"/>
                    <a:pt x="15765" y="342"/>
                    <a:pt x="15581" y="277"/>
                  </a:cubicBezTo>
                  <a:cubicBezTo>
                    <a:pt x="15534" y="267"/>
                    <a:pt x="15491" y="245"/>
                    <a:pt x="15445" y="230"/>
                  </a:cubicBezTo>
                  <a:cubicBezTo>
                    <a:pt x="15423" y="220"/>
                    <a:pt x="15401" y="209"/>
                    <a:pt x="15376" y="198"/>
                  </a:cubicBezTo>
                  <a:cubicBezTo>
                    <a:pt x="15355" y="190"/>
                    <a:pt x="15333" y="180"/>
                    <a:pt x="15308" y="169"/>
                  </a:cubicBezTo>
                  <a:cubicBezTo>
                    <a:pt x="15261" y="144"/>
                    <a:pt x="15210" y="126"/>
                    <a:pt x="15157" y="100"/>
                  </a:cubicBezTo>
                  <a:cubicBezTo>
                    <a:pt x="15132" y="94"/>
                    <a:pt x="15102" y="82"/>
                    <a:pt x="15070" y="72"/>
                  </a:cubicBezTo>
                  <a:cubicBezTo>
                    <a:pt x="15055" y="69"/>
                    <a:pt x="15041" y="61"/>
                    <a:pt x="15023" y="57"/>
                  </a:cubicBezTo>
                  <a:cubicBezTo>
                    <a:pt x="15009" y="54"/>
                    <a:pt x="14991" y="47"/>
                    <a:pt x="14976" y="43"/>
                  </a:cubicBezTo>
                  <a:cubicBezTo>
                    <a:pt x="14890" y="23"/>
                    <a:pt x="14791" y="6"/>
                    <a:pt x="14678" y="6"/>
                  </a:cubicBezTo>
                  <a:cubicBezTo>
                    <a:pt x="14611" y="6"/>
                    <a:pt x="14539" y="12"/>
                    <a:pt x="14461" y="25"/>
                  </a:cubicBezTo>
                  <a:cubicBezTo>
                    <a:pt x="14436" y="32"/>
                    <a:pt x="14410" y="36"/>
                    <a:pt x="14382" y="43"/>
                  </a:cubicBezTo>
                  <a:cubicBezTo>
                    <a:pt x="14353" y="50"/>
                    <a:pt x="14327" y="61"/>
                    <a:pt x="14299" y="69"/>
                  </a:cubicBezTo>
                  <a:cubicBezTo>
                    <a:pt x="14241" y="87"/>
                    <a:pt x="14184" y="115"/>
                    <a:pt x="14123" y="144"/>
                  </a:cubicBezTo>
                  <a:cubicBezTo>
                    <a:pt x="14094" y="158"/>
                    <a:pt x="14061" y="180"/>
                    <a:pt x="14033" y="198"/>
                  </a:cubicBezTo>
                  <a:cubicBezTo>
                    <a:pt x="14018" y="205"/>
                    <a:pt x="14000" y="216"/>
                    <a:pt x="13986" y="227"/>
                  </a:cubicBezTo>
                  <a:cubicBezTo>
                    <a:pt x="13975" y="238"/>
                    <a:pt x="13960" y="248"/>
                    <a:pt x="13946" y="255"/>
                  </a:cubicBezTo>
                  <a:cubicBezTo>
                    <a:pt x="13921" y="277"/>
                    <a:pt x="13892" y="298"/>
                    <a:pt x="13863" y="324"/>
                  </a:cubicBezTo>
                  <a:lnTo>
                    <a:pt x="13842" y="342"/>
                  </a:lnTo>
                  <a:lnTo>
                    <a:pt x="13823" y="360"/>
                  </a:lnTo>
                  <a:cubicBezTo>
                    <a:pt x="13809" y="375"/>
                    <a:pt x="13798" y="385"/>
                    <a:pt x="13784" y="400"/>
                  </a:cubicBezTo>
                  <a:cubicBezTo>
                    <a:pt x="13827" y="356"/>
                    <a:pt x="13845" y="331"/>
                    <a:pt x="13870" y="310"/>
                  </a:cubicBezTo>
                  <a:cubicBezTo>
                    <a:pt x="13892" y="285"/>
                    <a:pt x="13913" y="260"/>
                    <a:pt x="13960" y="223"/>
                  </a:cubicBezTo>
                  <a:lnTo>
                    <a:pt x="13960" y="223"/>
                  </a:lnTo>
                  <a:cubicBezTo>
                    <a:pt x="13910" y="252"/>
                    <a:pt x="13863" y="288"/>
                    <a:pt x="13820" y="324"/>
                  </a:cubicBezTo>
                  <a:cubicBezTo>
                    <a:pt x="13780" y="360"/>
                    <a:pt x="13737" y="400"/>
                    <a:pt x="13701" y="443"/>
                  </a:cubicBezTo>
                  <a:cubicBezTo>
                    <a:pt x="13665" y="486"/>
                    <a:pt x="13632" y="533"/>
                    <a:pt x="13597" y="580"/>
                  </a:cubicBezTo>
                  <a:cubicBezTo>
                    <a:pt x="13567" y="627"/>
                    <a:pt x="13539" y="674"/>
                    <a:pt x="13510" y="724"/>
                  </a:cubicBezTo>
                  <a:cubicBezTo>
                    <a:pt x="13398" y="922"/>
                    <a:pt x="13316" y="1131"/>
                    <a:pt x="13196" y="1358"/>
                  </a:cubicBezTo>
                  <a:cubicBezTo>
                    <a:pt x="13196" y="1369"/>
                    <a:pt x="13200" y="1376"/>
                    <a:pt x="13200" y="1387"/>
                  </a:cubicBezTo>
                  <a:lnTo>
                    <a:pt x="13203" y="1401"/>
                  </a:lnTo>
                  <a:lnTo>
                    <a:pt x="13203" y="1409"/>
                  </a:lnTo>
                  <a:lnTo>
                    <a:pt x="13203" y="1412"/>
                  </a:lnTo>
                  <a:cubicBezTo>
                    <a:pt x="13211" y="1419"/>
                    <a:pt x="13211" y="1430"/>
                    <a:pt x="13215" y="1437"/>
                  </a:cubicBezTo>
                  <a:cubicBezTo>
                    <a:pt x="13222" y="1455"/>
                    <a:pt x="13222" y="1477"/>
                    <a:pt x="13222" y="1495"/>
                  </a:cubicBezTo>
                  <a:cubicBezTo>
                    <a:pt x="13222" y="1531"/>
                    <a:pt x="13215" y="1567"/>
                    <a:pt x="13211" y="1600"/>
                  </a:cubicBezTo>
                  <a:cubicBezTo>
                    <a:pt x="13203" y="1660"/>
                    <a:pt x="13208" y="1718"/>
                    <a:pt x="13280" y="1823"/>
                  </a:cubicBezTo>
                  <a:cubicBezTo>
                    <a:pt x="13283" y="1725"/>
                    <a:pt x="13290" y="1628"/>
                    <a:pt x="13305" y="1538"/>
                  </a:cubicBezTo>
                  <a:lnTo>
                    <a:pt x="13316" y="1474"/>
                  </a:lnTo>
                  <a:lnTo>
                    <a:pt x="13323" y="1441"/>
                  </a:lnTo>
                  <a:lnTo>
                    <a:pt x="13337" y="1379"/>
                  </a:lnTo>
                  <a:cubicBezTo>
                    <a:pt x="13344" y="1344"/>
                    <a:pt x="13359" y="1304"/>
                    <a:pt x="13369" y="1264"/>
                  </a:cubicBezTo>
                  <a:cubicBezTo>
                    <a:pt x="13381" y="1225"/>
                    <a:pt x="13394" y="1189"/>
                    <a:pt x="13409" y="1149"/>
                  </a:cubicBezTo>
                  <a:lnTo>
                    <a:pt x="13409" y="1149"/>
                  </a:lnTo>
                  <a:cubicBezTo>
                    <a:pt x="13402" y="1171"/>
                    <a:pt x="13394" y="1196"/>
                    <a:pt x="13388" y="1218"/>
                  </a:cubicBezTo>
                  <a:cubicBezTo>
                    <a:pt x="13384" y="1239"/>
                    <a:pt x="13376" y="1261"/>
                    <a:pt x="13373" y="1286"/>
                  </a:cubicBezTo>
                  <a:cubicBezTo>
                    <a:pt x="13363" y="1329"/>
                    <a:pt x="13355" y="1376"/>
                    <a:pt x="13351" y="1423"/>
                  </a:cubicBezTo>
                  <a:lnTo>
                    <a:pt x="13348" y="1441"/>
                  </a:lnTo>
                  <a:lnTo>
                    <a:pt x="13348" y="1455"/>
                  </a:lnTo>
                  <a:lnTo>
                    <a:pt x="13348" y="1474"/>
                  </a:lnTo>
                  <a:lnTo>
                    <a:pt x="13348" y="1520"/>
                  </a:lnTo>
                  <a:cubicBezTo>
                    <a:pt x="13351" y="1549"/>
                    <a:pt x="13351" y="1582"/>
                    <a:pt x="13351" y="1614"/>
                  </a:cubicBezTo>
                  <a:cubicBezTo>
                    <a:pt x="13363" y="1751"/>
                    <a:pt x="13369" y="1920"/>
                    <a:pt x="13381" y="2107"/>
                  </a:cubicBezTo>
                  <a:lnTo>
                    <a:pt x="13381" y="2125"/>
                  </a:lnTo>
                  <a:cubicBezTo>
                    <a:pt x="13381" y="2128"/>
                    <a:pt x="13383" y="2137"/>
                    <a:pt x="13379" y="2137"/>
                  </a:cubicBezTo>
                  <a:cubicBezTo>
                    <a:pt x="13379" y="2137"/>
                    <a:pt x="13378" y="2137"/>
                    <a:pt x="13376" y="2136"/>
                  </a:cubicBezTo>
                  <a:cubicBezTo>
                    <a:pt x="13366" y="2132"/>
                    <a:pt x="13359" y="2132"/>
                    <a:pt x="13348" y="2129"/>
                  </a:cubicBezTo>
                  <a:cubicBezTo>
                    <a:pt x="13330" y="2125"/>
                    <a:pt x="13311" y="2122"/>
                    <a:pt x="13290" y="2119"/>
                  </a:cubicBezTo>
                  <a:cubicBezTo>
                    <a:pt x="13251" y="2107"/>
                    <a:pt x="13208" y="2097"/>
                    <a:pt x="13165" y="2086"/>
                  </a:cubicBezTo>
                  <a:cubicBezTo>
                    <a:pt x="13117" y="2075"/>
                    <a:pt x="13070" y="2061"/>
                    <a:pt x="13024" y="2046"/>
                  </a:cubicBezTo>
                  <a:cubicBezTo>
                    <a:pt x="12973" y="2032"/>
                    <a:pt x="12922" y="2014"/>
                    <a:pt x="12872" y="1996"/>
                  </a:cubicBezTo>
                  <a:cubicBezTo>
                    <a:pt x="12894" y="1981"/>
                    <a:pt x="12948" y="1971"/>
                    <a:pt x="13002" y="1963"/>
                  </a:cubicBezTo>
                  <a:cubicBezTo>
                    <a:pt x="13056" y="1956"/>
                    <a:pt x="13113" y="1949"/>
                    <a:pt x="13157" y="1949"/>
                  </a:cubicBezTo>
                  <a:cubicBezTo>
                    <a:pt x="13113" y="1924"/>
                    <a:pt x="13074" y="1909"/>
                    <a:pt x="13038" y="1902"/>
                  </a:cubicBezTo>
                  <a:cubicBezTo>
                    <a:pt x="13024" y="1898"/>
                    <a:pt x="13005" y="1895"/>
                    <a:pt x="12987" y="1891"/>
                  </a:cubicBezTo>
                  <a:cubicBezTo>
                    <a:pt x="12970" y="1891"/>
                    <a:pt x="12955" y="1888"/>
                    <a:pt x="12937" y="1888"/>
                  </a:cubicBezTo>
                  <a:cubicBezTo>
                    <a:pt x="12901" y="1888"/>
                    <a:pt x="12865" y="1881"/>
                    <a:pt x="12826" y="1876"/>
                  </a:cubicBezTo>
                  <a:cubicBezTo>
                    <a:pt x="12789" y="1870"/>
                    <a:pt x="12746" y="1859"/>
                    <a:pt x="12711" y="1841"/>
                  </a:cubicBezTo>
                  <a:cubicBezTo>
                    <a:pt x="12721" y="1812"/>
                    <a:pt x="12746" y="1794"/>
                    <a:pt x="12775" y="1783"/>
                  </a:cubicBezTo>
                  <a:cubicBezTo>
                    <a:pt x="12807" y="1773"/>
                    <a:pt x="12847" y="1773"/>
                    <a:pt x="12890" y="1773"/>
                  </a:cubicBezTo>
                  <a:cubicBezTo>
                    <a:pt x="12909" y="1776"/>
                    <a:pt x="12934" y="1776"/>
                    <a:pt x="12955" y="1780"/>
                  </a:cubicBezTo>
                  <a:cubicBezTo>
                    <a:pt x="12980" y="1783"/>
                    <a:pt x="13002" y="1790"/>
                    <a:pt x="13027" y="1794"/>
                  </a:cubicBezTo>
                  <a:cubicBezTo>
                    <a:pt x="13052" y="1798"/>
                    <a:pt x="13082" y="1805"/>
                    <a:pt x="13107" y="1812"/>
                  </a:cubicBezTo>
                  <a:cubicBezTo>
                    <a:pt x="13117" y="1816"/>
                    <a:pt x="13132" y="1819"/>
                    <a:pt x="13143" y="1823"/>
                  </a:cubicBezTo>
                  <a:lnTo>
                    <a:pt x="13165" y="1826"/>
                  </a:lnTo>
                  <a:lnTo>
                    <a:pt x="13168" y="1826"/>
                  </a:lnTo>
                  <a:lnTo>
                    <a:pt x="13168" y="1823"/>
                  </a:lnTo>
                  <a:lnTo>
                    <a:pt x="13168" y="1812"/>
                  </a:lnTo>
                  <a:cubicBezTo>
                    <a:pt x="13168" y="1686"/>
                    <a:pt x="13175" y="1549"/>
                    <a:pt x="13150" y="1452"/>
                  </a:cubicBezTo>
                  <a:cubicBezTo>
                    <a:pt x="13121" y="1474"/>
                    <a:pt x="13113" y="1520"/>
                    <a:pt x="13117" y="1578"/>
                  </a:cubicBezTo>
                  <a:cubicBezTo>
                    <a:pt x="13117" y="1635"/>
                    <a:pt x="13128" y="1711"/>
                    <a:pt x="13128" y="1758"/>
                  </a:cubicBezTo>
                  <a:cubicBezTo>
                    <a:pt x="13128" y="1761"/>
                    <a:pt x="13132" y="1765"/>
                    <a:pt x="13132" y="1768"/>
                  </a:cubicBezTo>
                  <a:cubicBezTo>
                    <a:pt x="13132" y="1768"/>
                    <a:pt x="13132" y="1773"/>
                    <a:pt x="13128" y="1773"/>
                  </a:cubicBezTo>
                  <a:lnTo>
                    <a:pt x="13125" y="1773"/>
                  </a:lnTo>
                  <a:cubicBezTo>
                    <a:pt x="13121" y="1768"/>
                    <a:pt x="13113" y="1768"/>
                    <a:pt x="13110" y="1765"/>
                  </a:cubicBezTo>
                  <a:cubicBezTo>
                    <a:pt x="13100" y="1761"/>
                    <a:pt x="13092" y="1755"/>
                    <a:pt x="13082" y="1747"/>
                  </a:cubicBezTo>
                  <a:cubicBezTo>
                    <a:pt x="13067" y="1729"/>
                    <a:pt x="13056" y="1708"/>
                    <a:pt x="13045" y="1665"/>
                  </a:cubicBezTo>
                  <a:lnTo>
                    <a:pt x="13045" y="1665"/>
                  </a:lnTo>
                  <a:cubicBezTo>
                    <a:pt x="13060" y="1729"/>
                    <a:pt x="13030" y="1747"/>
                    <a:pt x="12980" y="1751"/>
                  </a:cubicBezTo>
                  <a:cubicBezTo>
                    <a:pt x="12959" y="1747"/>
                    <a:pt x="12930" y="1743"/>
                    <a:pt x="12901" y="1736"/>
                  </a:cubicBezTo>
                  <a:cubicBezTo>
                    <a:pt x="12872" y="1733"/>
                    <a:pt x="12844" y="1722"/>
                    <a:pt x="12807" y="1715"/>
                  </a:cubicBezTo>
                  <a:cubicBezTo>
                    <a:pt x="12793" y="1708"/>
                    <a:pt x="12775" y="1704"/>
                    <a:pt x="12757" y="1700"/>
                  </a:cubicBezTo>
                  <a:cubicBezTo>
                    <a:pt x="12739" y="1693"/>
                    <a:pt x="12732" y="1690"/>
                    <a:pt x="12689" y="1686"/>
                  </a:cubicBezTo>
                  <a:cubicBezTo>
                    <a:pt x="12616" y="1675"/>
                    <a:pt x="12541" y="1660"/>
                    <a:pt x="12462" y="1657"/>
                  </a:cubicBezTo>
                  <a:cubicBezTo>
                    <a:pt x="12418" y="1655"/>
                    <a:pt x="12373" y="1653"/>
                    <a:pt x="12328" y="1653"/>
                  </a:cubicBezTo>
                  <a:cubicBezTo>
                    <a:pt x="12294" y="1653"/>
                    <a:pt x="12261" y="1654"/>
                    <a:pt x="12227" y="1657"/>
                  </a:cubicBezTo>
                  <a:cubicBezTo>
                    <a:pt x="12144" y="1660"/>
                    <a:pt x="12062" y="1675"/>
                    <a:pt x="11979" y="1693"/>
                  </a:cubicBezTo>
                  <a:lnTo>
                    <a:pt x="12029" y="1589"/>
                  </a:lnTo>
                  <a:lnTo>
                    <a:pt x="12029" y="1589"/>
                  </a:lnTo>
                  <a:cubicBezTo>
                    <a:pt x="11976" y="1592"/>
                    <a:pt x="11893" y="1610"/>
                    <a:pt x="11803" y="1621"/>
                  </a:cubicBezTo>
                  <a:cubicBezTo>
                    <a:pt x="11708" y="1632"/>
                    <a:pt x="11608" y="1646"/>
                    <a:pt x="11514" y="1646"/>
                  </a:cubicBezTo>
                  <a:cubicBezTo>
                    <a:pt x="11625" y="1600"/>
                    <a:pt x="11745" y="1549"/>
                    <a:pt x="11863" y="1509"/>
                  </a:cubicBezTo>
                  <a:lnTo>
                    <a:pt x="11863" y="1509"/>
                  </a:lnTo>
                  <a:cubicBezTo>
                    <a:pt x="11730" y="1534"/>
                    <a:pt x="11601" y="1542"/>
                    <a:pt x="11473" y="1542"/>
                  </a:cubicBezTo>
                  <a:cubicBezTo>
                    <a:pt x="11340" y="1542"/>
                    <a:pt x="11208" y="1533"/>
                    <a:pt x="11075" y="1524"/>
                  </a:cubicBezTo>
                  <a:cubicBezTo>
                    <a:pt x="10962" y="1516"/>
                    <a:pt x="10849" y="1509"/>
                    <a:pt x="10736" y="1509"/>
                  </a:cubicBezTo>
                  <a:cubicBezTo>
                    <a:pt x="10592" y="1509"/>
                    <a:pt x="10448" y="1520"/>
                    <a:pt x="10307" y="1557"/>
                  </a:cubicBezTo>
                  <a:cubicBezTo>
                    <a:pt x="10376" y="1549"/>
                    <a:pt x="10433" y="1542"/>
                    <a:pt x="10488" y="1535"/>
                  </a:cubicBezTo>
                  <a:cubicBezTo>
                    <a:pt x="10541" y="1531"/>
                    <a:pt x="10584" y="1527"/>
                    <a:pt x="10628" y="1524"/>
                  </a:cubicBezTo>
                  <a:cubicBezTo>
                    <a:pt x="10667" y="1522"/>
                    <a:pt x="10702" y="1521"/>
                    <a:pt x="10732" y="1521"/>
                  </a:cubicBezTo>
                  <a:cubicBezTo>
                    <a:pt x="10761" y="1521"/>
                    <a:pt x="10787" y="1522"/>
                    <a:pt x="10808" y="1524"/>
                  </a:cubicBezTo>
                  <a:cubicBezTo>
                    <a:pt x="10887" y="1531"/>
                    <a:pt x="10902" y="1549"/>
                    <a:pt x="10895" y="1570"/>
                  </a:cubicBezTo>
                  <a:cubicBezTo>
                    <a:pt x="10880" y="1614"/>
                    <a:pt x="10790" y="1675"/>
                    <a:pt x="11017" y="1697"/>
                  </a:cubicBezTo>
                  <a:cubicBezTo>
                    <a:pt x="10855" y="1725"/>
                    <a:pt x="10722" y="1747"/>
                    <a:pt x="10610" y="1761"/>
                  </a:cubicBezTo>
                  <a:cubicBezTo>
                    <a:pt x="10498" y="1773"/>
                    <a:pt x="10408" y="1783"/>
                    <a:pt x="10333" y="1783"/>
                  </a:cubicBezTo>
                  <a:cubicBezTo>
                    <a:pt x="10253" y="1783"/>
                    <a:pt x="10188" y="1776"/>
                    <a:pt x="10131" y="1768"/>
                  </a:cubicBezTo>
                  <a:cubicBezTo>
                    <a:pt x="10073" y="1761"/>
                    <a:pt x="10019" y="1751"/>
                    <a:pt x="9965" y="1736"/>
                  </a:cubicBezTo>
                  <a:cubicBezTo>
                    <a:pt x="9860" y="1716"/>
                    <a:pt x="9752" y="1693"/>
                    <a:pt x="9594" y="1693"/>
                  </a:cubicBezTo>
                  <a:cubicBezTo>
                    <a:pt x="9584" y="1693"/>
                    <a:pt x="9573" y="1693"/>
                    <a:pt x="9562" y="1693"/>
                  </a:cubicBezTo>
                  <a:cubicBezTo>
                    <a:pt x="9392" y="1697"/>
                    <a:pt x="9166" y="1725"/>
                    <a:pt x="8841" y="1819"/>
                  </a:cubicBezTo>
                  <a:cubicBezTo>
                    <a:pt x="8880" y="1808"/>
                    <a:pt x="8928" y="1801"/>
                    <a:pt x="8975" y="1790"/>
                  </a:cubicBezTo>
                  <a:cubicBezTo>
                    <a:pt x="9050" y="1780"/>
                    <a:pt x="9129" y="1773"/>
                    <a:pt x="9191" y="1768"/>
                  </a:cubicBezTo>
                  <a:cubicBezTo>
                    <a:pt x="9199" y="1768"/>
                    <a:pt x="9208" y="1768"/>
                    <a:pt x="9216" y="1768"/>
                  </a:cubicBezTo>
                  <a:cubicBezTo>
                    <a:pt x="9325" y="1768"/>
                    <a:pt x="9372" y="1790"/>
                    <a:pt x="9234" y="1844"/>
                  </a:cubicBezTo>
                  <a:cubicBezTo>
                    <a:pt x="9166" y="1855"/>
                    <a:pt x="9090" y="1866"/>
                    <a:pt x="9014" y="1876"/>
                  </a:cubicBezTo>
                  <a:cubicBezTo>
                    <a:pt x="8938" y="1884"/>
                    <a:pt x="8859" y="1898"/>
                    <a:pt x="8783" y="1906"/>
                  </a:cubicBezTo>
                  <a:cubicBezTo>
                    <a:pt x="8712" y="1913"/>
                    <a:pt x="8639" y="1924"/>
                    <a:pt x="8574" y="1931"/>
                  </a:cubicBezTo>
                  <a:cubicBezTo>
                    <a:pt x="8509" y="1934"/>
                    <a:pt x="8452" y="1938"/>
                    <a:pt x="8405" y="1938"/>
                  </a:cubicBezTo>
                  <a:cubicBezTo>
                    <a:pt x="8290" y="1974"/>
                    <a:pt x="8203" y="2006"/>
                    <a:pt x="8145" y="2032"/>
                  </a:cubicBezTo>
                  <a:cubicBezTo>
                    <a:pt x="8085" y="2054"/>
                    <a:pt x="8052" y="2071"/>
                    <a:pt x="8034" y="2082"/>
                  </a:cubicBezTo>
                  <a:cubicBezTo>
                    <a:pt x="8002" y="2107"/>
                    <a:pt x="8042" y="2111"/>
                    <a:pt x="8099" y="2111"/>
                  </a:cubicBezTo>
                  <a:cubicBezTo>
                    <a:pt x="8133" y="2110"/>
                    <a:pt x="8175" y="2107"/>
                    <a:pt x="8209" y="2107"/>
                  </a:cubicBezTo>
                  <a:cubicBezTo>
                    <a:pt x="8287" y="2107"/>
                    <a:pt x="8333" y="2119"/>
                    <a:pt x="8203" y="2187"/>
                  </a:cubicBezTo>
                  <a:cubicBezTo>
                    <a:pt x="8184" y="2185"/>
                    <a:pt x="8165" y="2184"/>
                    <a:pt x="8147" y="2184"/>
                  </a:cubicBezTo>
                  <a:cubicBezTo>
                    <a:pt x="8002" y="2184"/>
                    <a:pt x="7903" y="2235"/>
                    <a:pt x="7804" y="2305"/>
                  </a:cubicBezTo>
                  <a:cubicBezTo>
                    <a:pt x="7749" y="2345"/>
                    <a:pt x="7691" y="2388"/>
                    <a:pt x="7627" y="2435"/>
                  </a:cubicBezTo>
                  <a:cubicBezTo>
                    <a:pt x="7562" y="2486"/>
                    <a:pt x="7487" y="2536"/>
                    <a:pt x="7393" y="2586"/>
                  </a:cubicBezTo>
                  <a:lnTo>
                    <a:pt x="7346" y="2486"/>
                  </a:lnTo>
                  <a:cubicBezTo>
                    <a:pt x="7281" y="2511"/>
                    <a:pt x="7224" y="2529"/>
                    <a:pt x="7173" y="2551"/>
                  </a:cubicBezTo>
                  <a:cubicBezTo>
                    <a:pt x="7123" y="2572"/>
                    <a:pt x="7076" y="2590"/>
                    <a:pt x="7039" y="2611"/>
                  </a:cubicBezTo>
                  <a:cubicBezTo>
                    <a:pt x="7018" y="2619"/>
                    <a:pt x="7000" y="2630"/>
                    <a:pt x="6982" y="2637"/>
                  </a:cubicBezTo>
                  <a:lnTo>
                    <a:pt x="6978" y="2641"/>
                  </a:lnTo>
                  <a:lnTo>
                    <a:pt x="6975" y="2641"/>
                  </a:lnTo>
                  <a:lnTo>
                    <a:pt x="6968" y="2644"/>
                  </a:lnTo>
                  <a:cubicBezTo>
                    <a:pt x="6964" y="2648"/>
                    <a:pt x="6961" y="2651"/>
                    <a:pt x="6956" y="2651"/>
                  </a:cubicBezTo>
                  <a:cubicBezTo>
                    <a:pt x="6946" y="2662"/>
                    <a:pt x="6935" y="2669"/>
                    <a:pt x="6925" y="2681"/>
                  </a:cubicBezTo>
                  <a:cubicBezTo>
                    <a:pt x="6885" y="2716"/>
                    <a:pt x="6878" y="2752"/>
                    <a:pt x="6870" y="2784"/>
                  </a:cubicBezTo>
                  <a:cubicBezTo>
                    <a:pt x="6860" y="2821"/>
                    <a:pt x="6853" y="2857"/>
                    <a:pt x="6813" y="2892"/>
                  </a:cubicBezTo>
                  <a:cubicBezTo>
                    <a:pt x="6795" y="2914"/>
                    <a:pt x="6766" y="2932"/>
                    <a:pt x="6730" y="2954"/>
                  </a:cubicBezTo>
                  <a:cubicBezTo>
                    <a:pt x="6712" y="2965"/>
                    <a:pt x="6690" y="2975"/>
                    <a:pt x="6669" y="2990"/>
                  </a:cubicBezTo>
                  <a:cubicBezTo>
                    <a:pt x="6654" y="2994"/>
                    <a:pt x="6643" y="3000"/>
                    <a:pt x="6629" y="3005"/>
                  </a:cubicBezTo>
                  <a:cubicBezTo>
                    <a:pt x="6625" y="3008"/>
                    <a:pt x="6618" y="3012"/>
                    <a:pt x="6611" y="3015"/>
                  </a:cubicBezTo>
                  <a:cubicBezTo>
                    <a:pt x="6607" y="3015"/>
                    <a:pt x="6607" y="3012"/>
                    <a:pt x="6607" y="3012"/>
                  </a:cubicBezTo>
                  <a:lnTo>
                    <a:pt x="6604" y="3005"/>
                  </a:lnTo>
                  <a:cubicBezTo>
                    <a:pt x="6604" y="3000"/>
                    <a:pt x="6600" y="2997"/>
                    <a:pt x="6600" y="2990"/>
                  </a:cubicBezTo>
                  <a:cubicBezTo>
                    <a:pt x="6597" y="2983"/>
                    <a:pt x="6593" y="2975"/>
                    <a:pt x="6593" y="2965"/>
                  </a:cubicBezTo>
                  <a:lnTo>
                    <a:pt x="6593" y="2965"/>
                  </a:lnTo>
                  <a:cubicBezTo>
                    <a:pt x="6597" y="2968"/>
                    <a:pt x="6600" y="2968"/>
                    <a:pt x="6607" y="2968"/>
                  </a:cubicBezTo>
                  <a:lnTo>
                    <a:pt x="6618" y="2968"/>
                  </a:lnTo>
                  <a:lnTo>
                    <a:pt x="6622" y="2972"/>
                  </a:lnTo>
                  <a:lnTo>
                    <a:pt x="6622" y="2968"/>
                  </a:lnTo>
                  <a:lnTo>
                    <a:pt x="6625" y="2965"/>
                  </a:lnTo>
                  <a:lnTo>
                    <a:pt x="6654" y="2929"/>
                  </a:lnTo>
                  <a:cubicBezTo>
                    <a:pt x="6672" y="2904"/>
                    <a:pt x="6687" y="2882"/>
                    <a:pt x="6705" y="2860"/>
                  </a:cubicBezTo>
                  <a:cubicBezTo>
                    <a:pt x="6733" y="2817"/>
                    <a:pt x="6762" y="2774"/>
                    <a:pt x="6788" y="2734"/>
                  </a:cubicBezTo>
                  <a:lnTo>
                    <a:pt x="6788" y="2734"/>
                  </a:lnTo>
                  <a:cubicBezTo>
                    <a:pt x="6762" y="2756"/>
                    <a:pt x="6737" y="2774"/>
                    <a:pt x="6715" y="2792"/>
                  </a:cubicBezTo>
                  <a:lnTo>
                    <a:pt x="6675" y="2824"/>
                  </a:lnTo>
                  <a:lnTo>
                    <a:pt x="6658" y="2839"/>
                  </a:lnTo>
                  <a:lnTo>
                    <a:pt x="6654" y="2842"/>
                  </a:lnTo>
                  <a:lnTo>
                    <a:pt x="6650" y="2839"/>
                  </a:lnTo>
                  <a:lnTo>
                    <a:pt x="6643" y="2828"/>
                  </a:lnTo>
                  <a:cubicBezTo>
                    <a:pt x="6637" y="2817"/>
                    <a:pt x="6625" y="2802"/>
                    <a:pt x="6611" y="2789"/>
                  </a:cubicBezTo>
                  <a:cubicBezTo>
                    <a:pt x="6637" y="2752"/>
                    <a:pt x="6662" y="2716"/>
                    <a:pt x="6680" y="2676"/>
                  </a:cubicBezTo>
                  <a:cubicBezTo>
                    <a:pt x="6650" y="2662"/>
                    <a:pt x="6622" y="2641"/>
                    <a:pt x="6593" y="2619"/>
                  </a:cubicBezTo>
                  <a:cubicBezTo>
                    <a:pt x="6582" y="2604"/>
                    <a:pt x="6567" y="2594"/>
                    <a:pt x="6554" y="2579"/>
                  </a:cubicBezTo>
                  <a:cubicBezTo>
                    <a:pt x="6546" y="2576"/>
                    <a:pt x="6542" y="2568"/>
                    <a:pt x="6535" y="2561"/>
                  </a:cubicBezTo>
                  <a:cubicBezTo>
                    <a:pt x="6524" y="2551"/>
                    <a:pt x="6517" y="2540"/>
                    <a:pt x="6507" y="2529"/>
                  </a:cubicBezTo>
                  <a:lnTo>
                    <a:pt x="6499" y="2521"/>
                  </a:lnTo>
                  <a:lnTo>
                    <a:pt x="6496" y="2515"/>
                  </a:lnTo>
                  <a:lnTo>
                    <a:pt x="6489" y="2508"/>
                  </a:lnTo>
                  <a:lnTo>
                    <a:pt x="6459" y="2475"/>
                  </a:lnTo>
                  <a:cubicBezTo>
                    <a:pt x="6442" y="2457"/>
                    <a:pt x="6424" y="2435"/>
                    <a:pt x="6402" y="2413"/>
                  </a:cubicBezTo>
                  <a:cubicBezTo>
                    <a:pt x="6381" y="2392"/>
                    <a:pt x="6362" y="2370"/>
                    <a:pt x="6341" y="2349"/>
                  </a:cubicBezTo>
                  <a:cubicBezTo>
                    <a:pt x="6319" y="2327"/>
                    <a:pt x="6294" y="2305"/>
                    <a:pt x="6273" y="2284"/>
                  </a:cubicBezTo>
                  <a:cubicBezTo>
                    <a:pt x="6178" y="2197"/>
                    <a:pt x="6063" y="2100"/>
                    <a:pt x="5909" y="2006"/>
                  </a:cubicBezTo>
                  <a:lnTo>
                    <a:pt x="5909" y="2006"/>
                  </a:lnTo>
                  <a:cubicBezTo>
                    <a:pt x="5937" y="2042"/>
                    <a:pt x="5937" y="2071"/>
                    <a:pt x="5915" y="2086"/>
                  </a:cubicBezTo>
                  <a:cubicBezTo>
                    <a:pt x="5904" y="2093"/>
                    <a:pt x="5882" y="2097"/>
                    <a:pt x="5853" y="2097"/>
                  </a:cubicBezTo>
                  <a:cubicBezTo>
                    <a:pt x="5836" y="2097"/>
                    <a:pt x="5816" y="2095"/>
                    <a:pt x="5794" y="2093"/>
                  </a:cubicBezTo>
                  <a:cubicBezTo>
                    <a:pt x="5761" y="2086"/>
                    <a:pt x="5724" y="2082"/>
                    <a:pt x="5685" y="2075"/>
                  </a:cubicBezTo>
                  <a:cubicBezTo>
                    <a:pt x="5664" y="2068"/>
                    <a:pt x="5642" y="2064"/>
                    <a:pt x="5621" y="2061"/>
                  </a:cubicBezTo>
                  <a:cubicBezTo>
                    <a:pt x="5595" y="2057"/>
                    <a:pt x="5570" y="2049"/>
                    <a:pt x="5541" y="2046"/>
                  </a:cubicBezTo>
                  <a:cubicBezTo>
                    <a:pt x="5526" y="2042"/>
                    <a:pt x="5513" y="2039"/>
                    <a:pt x="5498" y="2036"/>
                  </a:cubicBezTo>
                  <a:cubicBezTo>
                    <a:pt x="5483" y="2032"/>
                    <a:pt x="5469" y="2032"/>
                    <a:pt x="5455" y="2028"/>
                  </a:cubicBezTo>
                  <a:cubicBezTo>
                    <a:pt x="5426" y="2024"/>
                    <a:pt x="5393" y="2021"/>
                    <a:pt x="5361" y="2014"/>
                  </a:cubicBezTo>
                  <a:cubicBezTo>
                    <a:pt x="5328" y="2010"/>
                    <a:pt x="5296" y="2006"/>
                    <a:pt x="5260" y="2003"/>
                  </a:cubicBezTo>
                  <a:lnTo>
                    <a:pt x="5232" y="2003"/>
                  </a:lnTo>
                  <a:cubicBezTo>
                    <a:pt x="5224" y="2003"/>
                    <a:pt x="5213" y="1999"/>
                    <a:pt x="5206" y="1999"/>
                  </a:cubicBezTo>
                  <a:lnTo>
                    <a:pt x="5149" y="1999"/>
                  </a:lnTo>
                  <a:cubicBezTo>
                    <a:pt x="5098" y="1985"/>
                    <a:pt x="5062" y="1981"/>
                    <a:pt x="5040" y="1974"/>
                  </a:cubicBezTo>
                  <a:cubicBezTo>
                    <a:pt x="5015" y="1967"/>
                    <a:pt x="5004" y="1959"/>
                    <a:pt x="4997" y="1956"/>
                  </a:cubicBezTo>
                  <a:cubicBezTo>
                    <a:pt x="4986" y="1941"/>
                    <a:pt x="5001" y="1931"/>
                    <a:pt x="5001" y="1924"/>
                  </a:cubicBezTo>
                  <a:cubicBezTo>
                    <a:pt x="5001" y="1918"/>
                    <a:pt x="4991" y="1912"/>
                    <a:pt x="4952" y="1912"/>
                  </a:cubicBezTo>
                  <a:cubicBezTo>
                    <a:pt x="4943" y="1912"/>
                    <a:pt x="4933" y="1912"/>
                    <a:pt x="4921" y="1913"/>
                  </a:cubicBezTo>
                  <a:cubicBezTo>
                    <a:pt x="4886" y="1916"/>
                    <a:pt x="4838" y="1920"/>
                    <a:pt x="4773" y="1931"/>
                  </a:cubicBezTo>
                  <a:cubicBezTo>
                    <a:pt x="4708" y="1941"/>
                    <a:pt x="4626" y="1963"/>
                    <a:pt x="4529" y="1996"/>
                  </a:cubicBezTo>
                  <a:cubicBezTo>
                    <a:pt x="4608" y="1934"/>
                    <a:pt x="4698" y="1873"/>
                    <a:pt x="4828" y="1833"/>
                  </a:cubicBezTo>
                  <a:cubicBezTo>
                    <a:pt x="4881" y="1822"/>
                    <a:pt x="4939" y="1810"/>
                    <a:pt x="5005" y="1810"/>
                  </a:cubicBezTo>
                  <a:cubicBezTo>
                    <a:pt x="5019" y="1810"/>
                    <a:pt x="5033" y="1810"/>
                    <a:pt x="5047" y="1812"/>
                  </a:cubicBezTo>
                  <a:cubicBezTo>
                    <a:pt x="5069" y="1812"/>
                    <a:pt x="5091" y="1812"/>
                    <a:pt x="5112" y="1816"/>
                  </a:cubicBezTo>
                  <a:cubicBezTo>
                    <a:pt x="5134" y="1819"/>
                    <a:pt x="5155" y="1823"/>
                    <a:pt x="5177" y="1826"/>
                  </a:cubicBezTo>
                  <a:cubicBezTo>
                    <a:pt x="5202" y="1833"/>
                    <a:pt x="5224" y="1838"/>
                    <a:pt x="5249" y="1844"/>
                  </a:cubicBezTo>
                  <a:cubicBezTo>
                    <a:pt x="5275" y="1851"/>
                    <a:pt x="5296" y="1863"/>
                    <a:pt x="5321" y="1873"/>
                  </a:cubicBezTo>
                  <a:cubicBezTo>
                    <a:pt x="5335" y="1866"/>
                    <a:pt x="5353" y="1859"/>
                    <a:pt x="5379" y="1851"/>
                  </a:cubicBezTo>
                  <a:cubicBezTo>
                    <a:pt x="5400" y="1848"/>
                    <a:pt x="5430" y="1848"/>
                    <a:pt x="5458" y="1844"/>
                  </a:cubicBezTo>
                  <a:cubicBezTo>
                    <a:pt x="5491" y="1841"/>
                    <a:pt x="5519" y="1841"/>
                    <a:pt x="5545" y="1838"/>
                  </a:cubicBezTo>
                  <a:cubicBezTo>
                    <a:pt x="5570" y="1838"/>
                    <a:pt x="5591" y="1833"/>
                    <a:pt x="5606" y="1830"/>
                  </a:cubicBezTo>
                  <a:cubicBezTo>
                    <a:pt x="5448" y="1751"/>
                    <a:pt x="5246" y="1714"/>
                    <a:pt x="5047" y="1714"/>
                  </a:cubicBezTo>
                  <a:cubicBezTo>
                    <a:pt x="4938" y="1714"/>
                    <a:pt x="4830" y="1725"/>
                    <a:pt x="4730" y="1747"/>
                  </a:cubicBezTo>
                  <a:cubicBezTo>
                    <a:pt x="4442" y="1801"/>
                    <a:pt x="4216" y="1920"/>
                    <a:pt x="4075" y="1992"/>
                  </a:cubicBezTo>
                  <a:cubicBezTo>
                    <a:pt x="4103" y="1978"/>
                    <a:pt x="4133" y="1967"/>
                    <a:pt x="4161" y="1953"/>
                  </a:cubicBezTo>
                  <a:cubicBezTo>
                    <a:pt x="4190" y="1941"/>
                    <a:pt x="4223" y="1931"/>
                    <a:pt x="4251" y="1920"/>
                  </a:cubicBezTo>
                  <a:cubicBezTo>
                    <a:pt x="4309" y="1898"/>
                    <a:pt x="4363" y="1884"/>
                    <a:pt x="4402" y="1881"/>
                  </a:cubicBezTo>
                  <a:lnTo>
                    <a:pt x="4402" y="1881"/>
                  </a:lnTo>
                  <a:cubicBezTo>
                    <a:pt x="4208" y="1974"/>
                    <a:pt x="4035" y="2093"/>
                    <a:pt x="3884" y="2222"/>
                  </a:cubicBezTo>
                  <a:cubicBezTo>
                    <a:pt x="3729" y="2356"/>
                    <a:pt x="3596" y="2500"/>
                    <a:pt x="3484" y="2659"/>
                  </a:cubicBezTo>
                  <a:cubicBezTo>
                    <a:pt x="3443" y="2685"/>
                    <a:pt x="3417" y="2697"/>
                    <a:pt x="3404" y="2697"/>
                  </a:cubicBezTo>
                  <a:cubicBezTo>
                    <a:pt x="3391" y="2697"/>
                    <a:pt x="3389" y="2687"/>
                    <a:pt x="3394" y="2669"/>
                  </a:cubicBezTo>
                  <a:cubicBezTo>
                    <a:pt x="3401" y="2637"/>
                    <a:pt x="3441" y="2568"/>
                    <a:pt x="3484" y="2508"/>
                  </a:cubicBezTo>
                  <a:lnTo>
                    <a:pt x="3484" y="2508"/>
                  </a:lnTo>
                  <a:cubicBezTo>
                    <a:pt x="3398" y="2598"/>
                    <a:pt x="3343" y="2684"/>
                    <a:pt x="3278" y="2784"/>
                  </a:cubicBezTo>
                  <a:cubicBezTo>
                    <a:pt x="3221" y="2885"/>
                    <a:pt x="3156" y="2997"/>
                    <a:pt x="3073" y="3152"/>
                  </a:cubicBezTo>
                  <a:cubicBezTo>
                    <a:pt x="3059" y="3091"/>
                    <a:pt x="3027" y="3055"/>
                    <a:pt x="3030" y="2972"/>
                  </a:cubicBezTo>
                  <a:cubicBezTo>
                    <a:pt x="3034" y="2932"/>
                    <a:pt x="3044" y="2879"/>
                    <a:pt x="3077" y="2810"/>
                  </a:cubicBezTo>
                  <a:cubicBezTo>
                    <a:pt x="3092" y="2774"/>
                    <a:pt x="3109" y="2734"/>
                    <a:pt x="3135" y="2691"/>
                  </a:cubicBezTo>
                  <a:cubicBezTo>
                    <a:pt x="3163" y="2648"/>
                    <a:pt x="3195" y="2598"/>
                    <a:pt x="3235" y="2543"/>
                  </a:cubicBezTo>
                  <a:lnTo>
                    <a:pt x="3235" y="2543"/>
                  </a:lnTo>
                  <a:cubicBezTo>
                    <a:pt x="2990" y="2867"/>
                    <a:pt x="2814" y="3243"/>
                    <a:pt x="2738" y="3645"/>
                  </a:cubicBezTo>
                  <a:cubicBezTo>
                    <a:pt x="2728" y="3653"/>
                    <a:pt x="2720" y="3667"/>
                    <a:pt x="2709" y="3689"/>
                  </a:cubicBezTo>
                  <a:cubicBezTo>
                    <a:pt x="2695" y="3710"/>
                    <a:pt x="2684" y="3735"/>
                    <a:pt x="2673" y="3765"/>
                  </a:cubicBezTo>
                  <a:cubicBezTo>
                    <a:pt x="2659" y="3793"/>
                    <a:pt x="2648" y="3826"/>
                    <a:pt x="2633" y="3858"/>
                  </a:cubicBezTo>
                  <a:lnTo>
                    <a:pt x="2601" y="3956"/>
                  </a:lnTo>
                  <a:cubicBezTo>
                    <a:pt x="2576" y="4021"/>
                    <a:pt x="2562" y="4078"/>
                    <a:pt x="2547" y="4111"/>
                  </a:cubicBezTo>
                  <a:cubicBezTo>
                    <a:pt x="2542" y="4126"/>
                    <a:pt x="2537" y="4135"/>
                    <a:pt x="2532" y="4135"/>
                  </a:cubicBezTo>
                  <a:cubicBezTo>
                    <a:pt x="2527" y="4135"/>
                    <a:pt x="2522" y="4125"/>
                    <a:pt x="2518" y="4103"/>
                  </a:cubicBezTo>
                  <a:lnTo>
                    <a:pt x="2518" y="4103"/>
                  </a:lnTo>
                  <a:cubicBezTo>
                    <a:pt x="2493" y="4284"/>
                    <a:pt x="2504" y="4496"/>
                    <a:pt x="2558" y="4705"/>
                  </a:cubicBezTo>
                  <a:cubicBezTo>
                    <a:pt x="2587" y="4816"/>
                    <a:pt x="2626" y="4932"/>
                    <a:pt x="2681" y="5047"/>
                  </a:cubicBezTo>
                  <a:cubicBezTo>
                    <a:pt x="2735" y="5159"/>
                    <a:pt x="2803" y="5274"/>
                    <a:pt x="2882" y="5378"/>
                  </a:cubicBezTo>
                  <a:cubicBezTo>
                    <a:pt x="2965" y="5483"/>
                    <a:pt x="3055" y="5577"/>
                    <a:pt x="3152" y="5664"/>
                  </a:cubicBezTo>
                  <a:cubicBezTo>
                    <a:pt x="3246" y="5746"/>
                    <a:pt x="3351" y="5822"/>
                    <a:pt x="3451" y="5883"/>
                  </a:cubicBezTo>
                  <a:cubicBezTo>
                    <a:pt x="3556" y="5948"/>
                    <a:pt x="3657" y="6005"/>
                    <a:pt x="3762" y="6056"/>
                  </a:cubicBezTo>
                  <a:lnTo>
                    <a:pt x="3837" y="6091"/>
                  </a:lnTo>
                  <a:cubicBezTo>
                    <a:pt x="3862" y="6103"/>
                    <a:pt x="3887" y="6113"/>
                    <a:pt x="3913" y="6124"/>
                  </a:cubicBezTo>
                  <a:cubicBezTo>
                    <a:pt x="3935" y="6139"/>
                    <a:pt x="3942" y="6143"/>
                    <a:pt x="3948" y="6149"/>
                  </a:cubicBezTo>
                  <a:cubicBezTo>
                    <a:pt x="3967" y="6141"/>
                    <a:pt x="3990" y="6134"/>
                    <a:pt x="4031" y="6134"/>
                  </a:cubicBezTo>
                  <a:cubicBezTo>
                    <a:pt x="4039" y="6134"/>
                    <a:pt x="4047" y="6134"/>
                    <a:pt x="4057" y="6135"/>
                  </a:cubicBezTo>
                  <a:cubicBezTo>
                    <a:pt x="4093" y="6146"/>
                    <a:pt x="4121" y="6161"/>
                    <a:pt x="4151" y="6168"/>
                  </a:cubicBezTo>
                  <a:lnTo>
                    <a:pt x="4161" y="6175"/>
                  </a:lnTo>
                  <a:cubicBezTo>
                    <a:pt x="4161" y="6178"/>
                    <a:pt x="4158" y="6186"/>
                    <a:pt x="4154" y="6189"/>
                  </a:cubicBezTo>
                  <a:lnTo>
                    <a:pt x="4136" y="6221"/>
                  </a:lnTo>
                  <a:cubicBezTo>
                    <a:pt x="4129" y="6243"/>
                    <a:pt x="4118" y="6261"/>
                    <a:pt x="4108" y="6283"/>
                  </a:cubicBezTo>
                  <a:cubicBezTo>
                    <a:pt x="4089" y="6322"/>
                    <a:pt x="4071" y="6355"/>
                    <a:pt x="4060" y="6387"/>
                  </a:cubicBezTo>
                  <a:cubicBezTo>
                    <a:pt x="4060" y="6398"/>
                    <a:pt x="4057" y="6405"/>
                    <a:pt x="4053" y="6416"/>
                  </a:cubicBezTo>
                  <a:cubicBezTo>
                    <a:pt x="4050" y="6442"/>
                    <a:pt x="4043" y="6467"/>
                    <a:pt x="4038" y="6492"/>
                  </a:cubicBezTo>
                  <a:cubicBezTo>
                    <a:pt x="4021" y="6560"/>
                    <a:pt x="4013" y="6628"/>
                    <a:pt x="4003" y="6701"/>
                  </a:cubicBezTo>
                  <a:cubicBezTo>
                    <a:pt x="3992" y="6773"/>
                    <a:pt x="3981" y="6848"/>
                    <a:pt x="3974" y="6924"/>
                  </a:cubicBezTo>
                  <a:cubicBezTo>
                    <a:pt x="3970" y="6999"/>
                    <a:pt x="3967" y="7079"/>
                    <a:pt x="3963" y="7158"/>
                  </a:cubicBezTo>
                  <a:cubicBezTo>
                    <a:pt x="3923" y="7227"/>
                    <a:pt x="3884" y="7295"/>
                    <a:pt x="3848" y="7363"/>
                  </a:cubicBezTo>
                  <a:lnTo>
                    <a:pt x="3732" y="7569"/>
                  </a:lnTo>
                  <a:cubicBezTo>
                    <a:pt x="3721" y="7709"/>
                    <a:pt x="3730" y="7755"/>
                    <a:pt x="3749" y="7755"/>
                  </a:cubicBezTo>
                  <a:cubicBezTo>
                    <a:pt x="3772" y="7755"/>
                    <a:pt x="3809" y="7691"/>
                    <a:pt x="3844" y="7644"/>
                  </a:cubicBezTo>
                  <a:cubicBezTo>
                    <a:pt x="3867" y="7614"/>
                    <a:pt x="3889" y="7589"/>
                    <a:pt x="3907" y="7589"/>
                  </a:cubicBezTo>
                  <a:cubicBezTo>
                    <a:pt x="3942" y="7589"/>
                    <a:pt x="3959" y="7685"/>
                    <a:pt x="3930" y="8020"/>
                  </a:cubicBezTo>
                  <a:cubicBezTo>
                    <a:pt x="3920" y="8196"/>
                    <a:pt x="3905" y="8301"/>
                    <a:pt x="3887" y="8358"/>
                  </a:cubicBezTo>
                  <a:cubicBezTo>
                    <a:pt x="3870" y="8419"/>
                    <a:pt x="3844" y="8437"/>
                    <a:pt x="3822" y="8437"/>
                  </a:cubicBezTo>
                  <a:cubicBezTo>
                    <a:pt x="3821" y="8437"/>
                    <a:pt x="3819" y="8437"/>
                    <a:pt x="3818" y="8437"/>
                  </a:cubicBezTo>
                  <a:cubicBezTo>
                    <a:pt x="3797" y="8437"/>
                    <a:pt x="3775" y="8427"/>
                    <a:pt x="3755" y="8427"/>
                  </a:cubicBezTo>
                  <a:cubicBezTo>
                    <a:pt x="3730" y="8427"/>
                    <a:pt x="3706" y="8441"/>
                    <a:pt x="3686" y="8506"/>
                  </a:cubicBezTo>
                  <a:cubicBezTo>
                    <a:pt x="3707" y="8685"/>
                    <a:pt x="3740" y="8934"/>
                    <a:pt x="3747" y="9212"/>
                  </a:cubicBezTo>
                  <a:cubicBezTo>
                    <a:pt x="3754" y="9352"/>
                    <a:pt x="3750" y="9500"/>
                    <a:pt x="3736" y="9655"/>
                  </a:cubicBezTo>
                  <a:cubicBezTo>
                    <a:pt x="3729" y="9731"/>
                    <a:pt x="3718" y="9809"/>
                    <a:pt x="3704" y="9885"/>
                  </a:cubicBezTo>
                  <a:cubicBezTo>
                    <a:pt x="3689" y="9965"/>
                    <a:pt x="3671" y="10044"/>
                    <a:pt x="3649" y="10123"/>
                  </a:cubicBezTo>
                  <a:cubicBezTo>
                    <a:pt x="3635" y="9907"/>
                    <a:pt x="3671" y="9741"/>
                    <a:pt x="3679" y="9540"/>
                  </a:cubicBezTo>
                  <a:lnTo>
                    <a:pt x="3679" y="9540"/>
                  </a:lnTo>
                  <a:lnTo>
                    <a:pt x="3549" y="10026"/>
                  </a:lnTo>
                  <a:cubicBezTo>
                    <a:pt x="3480" y="9596"/>
                    <a:pt x="3507" y="9253"/>
                    <a:pt x="3468" y="9253"/>
                  </a:cubicBezTo>
                  <a:cubicBezTo>
                    <a:pt x="3452" y="9253"/>
                    <a:pt x="3425" y="9310"/>
                    <a:pt x="3376" y="9442"/>
                  </a:cubicBezTo>
                  <a:cubicBezTo>
                    <a:pt x="3527" y="9493"/>
                    <a:pt x="3491" y="9975"/>
                    <a:pt x="3469" y="10454"/>
                  </a:cubicBezTo>
                  <a:cubicBezTo>
                    <a:pt x="3444" y="10933"/>
                    <a:pt x="3426" y="11409"/>
                    <a:pt x="3578" y="11452"/>
                  </a:cubicBezTo>
                  <a:lnTo>
                    <a:pt x="3502" y="11773"/>
                  </a:lnTo>
                  <a:cubicBezTo>
                    <a:pt x="3509" y="11680"/>
                    <a:pt x="3491" y="11665"/>
                    <a:pt x="3498" y="11572"/>
                  </a:cubicBezTo>
                  <a:lnTo>
                    <a:pt x="3498" y="11572"/>
                  </a:lnTo>
                  <a:cubicBezTo>
                    <a:pt x="3322" y="12195"/>
                    <a:pt x="3700" y="12051"/>
                    <a:pt x="3621" y="12854"/>
                  </a:cubicBezTo>
                  <a:cubicBezTo>
                    <a:pt x="3595" y="13057"/>
                    <a:pt x="3561" y="13215"/>
                    <a:pt x="3534" y="13215"/>
                  </a:cubicBezTo>
                  <a:cubicBezTo>
                    <a:pt x="3523" y="13215"/>
                    <a:pt x="3514" y="13191"/>
                    <a:pt x="3506" y="13138"/>
                  </a:cubicBezTo>
                  <a:lnTo>
                    <a:pt x="3506" y="13138"/>
                  </a:lnTo>
                  <a:lnTo>
                    <a:pt x="3556" y="13765"/>
                  </a:lnTo>
                  <a:cubicBezTo>
                    <a:pt x="3550" y="13844"/>
                    <a:pt x="3537" y="13880"/>
                    <a:pt x="3526" y="13880"/>
                  </a:cubicBezTo>
                  <a:cubicBezTo>
                    <a:pt x="3516" y="13880"/>
                    <a:pt x="3507" y="13853"/>
                    <a:pt x="3506" y="13805"/>
                  </a:cubicBezTo>
                  <a:lnTo>
                    <a:pt x="3495" y="14669"/>
                  </a:lnTo>
                  <a:lnTo>
                    <a:pt x="3484" y="14663"/>
                  </a:lnTo>
                  <a:lnTo>
                    <a:pt x="3484" y="14663"/>
                  </a:lnTo>
                  <a:cubicBezTo>
                    <a:pt x="3506" y="14731"/>
                    <a:pt x="3534" y="14842"/>
                    <a:pt x="3556" y="14958"/>
                  </a:cubicBezTo>
                  <a:cubicBezTo>
                    <a:pt x="3581" y="15070"/>
                    <a:pt x="3599" y="15185"/>
                    <a:pt x="3614" y="15261"/>
                  </a:cubicBezTo>
                  <a:cubicBezTo>
                    <a:pt x="3598" y="15320"/>
                    <a:pt x="3589" y="15341"/>
                    <a:pt x="3583" y="15341"/>
                  </a:cubicBezTo>
                  <a:cubicBezTo>
                    <a:pt x="3566" y="15341"/>
                    <a:pt x="3573" y="15192"/>
                    <a:pt x="3554" y="15192"/>
                  </a:cubicBezTo>
                  <a:cubicBezTo>
                    <a:pt x="3551" y="15192"/>
                    <a:pt x="3549" y="15194"/>
                    <a:pt x="3546" y="15199"/>
                  </a:cubicBezTo>
                  <a:lnTo>
                    <a:pt x="3589" y="15722"/>
                  </a:lnTo>
                  <a:cubicBezTo>
                    <a:pt x="3572" y="15758"/>
                    <a:pt x="3557" y="15774"/>
                    <a:pt x="3543" y="15774"/>
                  </a:cubicBezTo>
                  <a:cubicBezTo>
                    <a:pt x="3479" y="15774"/>
                    <a:pt x="3450" y="15428"/>
                    <a:pt x="3476" y="15135"/>
                  </a:cubicBezTo>
                  <a:lnTo>
                    <a:pt x="3476" y="15135"/>
                  </a:lnTo>
                  <a:cubicBezTo>
                    <a:pt x="3308" y="15369"/>
                    <a:pt x="3322" y="15477"/>
                    <a:pt x="3347" y="15657"/>
                  </a:cubicBezTo>
                  <a:cubicBezTo>
                    <a:pt x="3354" y="15700"/>
                    <a:pt x="3358" y="15750"/>
                    <a:pt x="3365" y="15805"/>
                  </a:cubicBezTo>
                  <a:cubicBezTo>
                    <a:pt x="3368" y="15862"/>
                    <a:pt x="3373" y="15927"/>
                    <a:pt x="3368" y="16003"/>
                  </a:cubicBezTo>
                  <a:cubicBezTo>
                    <a:pt x="3368" y="16074"/>
                    <a:pt x="3358" y="16157"/>
                    <a:pt x="3340" y="16251"/>
                  </a:cubicBezTo>
                  <a:cubicBezTo>
                    <a:pt x="3322" y="16345"/>
                    <a:pt x="3297" y="16450"/>
                    <a:pt x="3257" y="16558"/>
                  </a:cubicBezTo>
                  <a:cubicBezTo>
                    <a:pt x="3268" y="16417"/>
                    <a:pt x="3271" y="16262"/>
                    <a:pt x="3271" y="16104"/>
                  </a:cubicBezTo>
                  <a:lnTo>
                    <a:pt x="3271" y="16104"/>
                  </a:lnTo>
                  <a:cubicBezTo>
                    <a:pt x="3221" y="16176"/>
                    <a:pt x="3185" y="16251"/>
                    <a:pt x="3156" y="16327"/>
                  </a:cubicBezTo>
                  <a:cubicBezTo>
                    <a:pt x="3124" y="16406"/>
                    <a:pt x="3102" y="16489"/>
                    <a:pt x="3077" y="16568"/>
                  </a:cubicBezTo>
                  <a:cubicBezTo>
                    <a:pt x="3066" y="16604"/>
                    <a:pt x="3052" y="16644"/>
                    <a:pt x="3041" y="16676"/>
                  </a:cubicBezTo>
                  <a:cubicBezTo>
                    <a:pt x="3037" y="16683"/>
                    <a:pt x="3034" y="16691"/>
                    <a:pt x="3030" y="16698"/>
                  </a:cubicBezTo>
                  <a:lnTo>
                    <a:pt x="3027" y="16705"/>
                  </a:lnTo>
                  <a:cubicBezTo>
                    <a:pt x="3022" y="16705"/>
                    <a:pt x="3019" y="16709"/>
                    <a:pt x="3016" y="16709"/>
                  </a:cubicBezTo>
                  <a:cubicBezTo>
                    <a:pt x="3012" y="16713"/>
                    <a:pt x="3005" y="16713"/>
                    <a:pt x="3001" y="16713"/>
                  </a:cubicBezTo>
                  <a:lnTo>
                    <a:pt x="2994" y="16709"/>
                  </a:lnTo>
                  <a:lnTo>
                    <a:pt x="2990" y="16713"/>
                  </a:lnTo>
                  <a:lnTo>
                    <a:pt x="2984" y="16719"/>
                  </a:lnTo>
                  <a:cubicBezTo>
                    <a:pt x="2972" y="16726"/>
                    <a:pt x="2954" y="16741"/>
                    <a:pt x="2936" y="16752"/>
                  </a:cubicBezTo>
                  <a:cubicBezTo>
                    <a:pt x="2929" y="16756"/>
                    <a:pt x="2922" y="16763"/>
                    <a:pt x="2911" y="16770"/>
                  </a:cubicBezTo>
                  <a:cubicBezTo>
                    <a:pt x="2904" y="16774"/>
                    <a:pt x="2897" y="16781"/>
                    <a:pt x="2886" y="16784"/>
                  </a:cubicBezTo>
                  <a:cubicBezTo>
                    <a:pt x="2901" y="16781"/>
                    <a:pt x="2914" y="16777"/>
                    <a:pt x="2940" y="16766"/>
                  </a:cubicBezTo>
                  <a:cubicBezTo>
                    <a:pt x="2962" y="16756"/>
                    <a:pt x="2987" y="16745"/>
                    <a:pt x="3016" y="16731"/>
                  </a:cubicBezTo>
                  <a:lnTo>
                    <a:pt x="3030" y="16731"/>
                  </a:lnTo>
                  <a:cubicBezTo>
                    <a:pt x="3034" y="16731"/>
                    <a:pt x="3037" y="16734"/>
                    <a:pt x="3041" y="16734"/>
                  </a:cubicBezTo>
                  <a:lnTo>
                    <a:pt x="3070" y="16734"/>
                  </a:lnTo>
                  <a:cubicBezTo>
                    <a:pt x="3080" y="16734"/>
                    <a:pt x="3087" y="16734"/>
                    <a:pt x="3099" y="16731"/>
                  </a:cubicBezTo>
                  <a:cubicBezTo>
                    <a:pt x="3101" y="16731"/>
                    <a:pt x="3105" y="16729"/>
                    <a:pt x="3108" y="16729"/>
                  </a:cubicBezTo>
                  <a:cubicBezTo>
                    <a:pt x="3110" y="16729"/>
                    <a:pt x="3112" y="16729"/>
                    <a:pt x="3113" y="16731"/>
                  </a:cubicBezTo>
                  <a:cubicBezTo>
                    <a:pt x="3120" y="16723"/>
                    <a:pt x="3124" y="16719"/>
                    <a:pt x="3131" y="16713"/>
                  </a:cubicBezTo>
                  <a:cubicBezTo>
                    <a:pt x="3182" y="16662"/>
                    <a:pt x="3228" y="16604"/>
                    <a:pt x="3260" y="16601"/>
                  </a:cubicBezTo>
                  <a:cubicBezTo>
                    <a:pt x="3263" y="16600"/>
                    <a:pt x="3266" y="16600"/>
                    <a:pt x="3269" y="16600"/>
                  </a:cubicBezTo>
                  <a:cubicBezTo>
                    <a:pt x="3283" y="16600"/>
                    <a:pt x="3294" y="16609"/>
                    <a:pt x="3300" y="16630"/>
                  </a:cubicBezTo>
                  <a:cubicBezTo>
                    <a:pt x="3311" y="16655"/>
                    <a:pt x="3315" y="16698"/>
                    <a:pt x="3311" y="16748"/>
                  </a:cubicBezTo>
                  <a:cubicBezTo>
                    <a:pt x="3308" y="16756"/>
                    <a:pt x="3303" y="16763"/>
                    <a:pt x="3300" y="16770"/>
                  </a:cubicBezTo>
                  <a:lnTo>
                    <a:pt x="3297" y="16781"/>
                  </a:lnTo>
                  <a:cubicBezTo>
                    <a:pt x="3295" y="16783"/>
                    <a:pt x="3294" y="16783"/>
                    <a:pt x="3294" y="16783"/>
                  </a:cubicBezTo>
                  <a:cubicBezTo>
                    <a:pt x="3293" y="16783"/>
                    <a:pt x="3293" y="16783"/>
                    <a:pt x="3293" y="16784"/>
                  </a:cubicBezTo>
                  <a:cubicBezTo>
                    <a:pt x="3290" y="16791"/>
                    <a:pt x="3282" y="16802"/>
                    <a:pt x="3278" y="16809"/>
                  </a:cubicBezTo>
                  <a:cubicBezTo>
                    <a:pt x="3271" y="16821"/>
                    <a:pt x="3268" y="16828"/>
                    <a:pt x="3265" y="16839"/>
                  </a:cubicBezTo>
                  <a:cubicBezTo>
                    <a:pt x="3257" y="16846"/>
                    <a:pt x="3250" y="16856"/>
                    <a:pt x="3246" y="16864"/>
                  </a:cubicBezTo>
                  <a:cubicBezTo>
                    <a:pt x="3243" y="16871"/>
                    <a:pt x="3232" y="16889"/>
                    <a:pt x="3221" y="16907"/>
                  </a:cubicBezTo>
                  <a:cubicBezTo>
                    <a:pt x="3210" y="16925"/>
                    <a:pt x="3195" y="16943"/>
                    <a:pt x="3185" y="16964"/>
                  </a:cubicBezTo>
                  <a:cubicBezTo>
                    <a:pt x="3174" y="16986"/>
                    <a:pt x="3163" y="17007"/>
                    <a:pt x="3145" y="17033"/>
                  </a:cubicBezTo>
                  <a:cubicBezTo>
                    <a:pt x="3131" y="17058"/>
                    <a:pt x="3117" y="17083"/>
                    <a:pt x="3099" y="17112"/>
                  </a:cubicBezTo>
                  <a:cubicBezTo>
                    <a:pt x="3087" y="17102"/>
                    <a:pt x="3074" y="17097"/>
                    <a:pt x="3059" y="17097"/>
                  </a:cubicBezTo>
                  <a:cubicBezTo>
                    <a:pt x="3023" y="17097"/>
                    <a:pt x="2977" y="17125"/>
                    <a:pt x="2919" y="17173"/>
                  </a:cubicBezTo>
                  <a:cubicBezTo>
                    <a:pt x="2836" y="17238"/>
                    <a:pt x="2724" y="17346"/>
                    <a:pt x="2583" y="17458"/>
                  </a:cubicBezTo>
                  <a:lnTo>
                    <a:pt x="2515" y="17328"/>
                  </a:lnTo>
                  <a:cubicBezTo>
                    <a:pt x="2374" y="17461"/>
                    <a:pt x="2317" y="17537"/>
                    <a:pt x="2281" y="17606"/>
                  </a:cubicBezTo>
                  <a:cubicBezTo>
                    <a:pt x="2241" y="17674"/>
                    <a:pt x="2223" y="17732"/>
                    <a:pt x="2144" y="17833"/>
                  </a:cubicBezTo>
                  <a:cubicBezTo>
                    <a:pt x="1850" y="18031"/>
                    <a:pt x="1696" y="18060"/>
                    <a:pt x="1572" y="18060"/>
                  </a:cubicBezTo>
                  <a:cubicBezTo>
                    <a:pt x="1537" y="18060"/>
                    <a:pt x="1503" y="18058"/>
                    <a:pt x="1470" y="18056"/>
                  </a:cubicBezTo>
                  <a:cubicBezTo>
                    <a:pt x="1394" y="18114"/>
                    <a:pt x="1344" y="18153"/>
                    <a:pt x="1315" y="18182"/>
                  </a:cubicBezTo>
                  <a:cubicBezTo>
                    <a:pt x="1283" y="18211"/>
                    <a:pt x="1276" y="18226"/>
                    <a:pt x="1279" y="18233"/>
                  </a:cubicBezTo>
                  <a:cubicBezTo>
                    <a:pt x="1282" y="18235"/>
                    <a:pt x="1286" y="18236"/>
                    <a:pt x="1293" y="18236"/>
                  </a:cubicBezTo>
                  <a:cubicBezTo>
                    <a:pt x="1317" y="18236"/>
                    <a:pt x="1368" y="18222"/>
                    <a:pt x="1416" y="18208"/>
                  </a:cubicBezTo>
                  <a:cubicBezTo>
                    <a:pt x="1449" y="18200"/>
                    <a:pt x="1481" y="18193"/>
                    <a:pt x="1504" y="18193"/>
                  </a:cubicBezTo>
                  <a:cubicBezTo>
                    <a:pt x="1523" y="18193"/>
                    <a:pt x="1535" y="18198"/>
                    <a:pt x="1535" y="18211"/>
                  </a:cubicBezTo>
                  <a:cubicBezTo>
                    <a:pt x="1535" y="18240"/>
                    <a:pt x="1477" y="18304"/>
                    <a:pt x="1304" y="18456"/>
                  </a:cubicBezTo>
                  <a:cubicBezTo>
                    <a:pt x="1171" y="18550"/>
                    <a:pt x="1052" y="18647"/>
                    <a:pt x="940" y="18751"/>
                  </a:cubicBezTo>
                  <a:cubicBezTo>
                    <a:pt x="832" y="18856"/>
                    <a:pt x="731" y="18968"/>
                    <a:pt x="634" y="19094"/>
                  </a:cubicBezTo>
                  <a:cubicBezTo>
                    <a:pt x="541" y="19220"/>
                    <a:pt x="450" y="19360"/>
                    <a:pt x="368" y="19526"/>
                  </a:cubicBezTo>
                  <a:cubicBezTo>
                    <a:pt x="285" y="19688"/>
                    <a:pt x="209" y="19879"/>
                    <a:pt x="166" y="20106"/>
                  </a:cubicBezTo>
                  <a:cubicBezTo>
                    <a:pt x="112" y="20232"/>
                    <a:pt x="94" y="20290"/>
                    <a:pt x="79" y="20308"/>
                  </a:cubicBezTo>
                  <a:cubicBezTo>
                    <a:pt x="75" y="20312"/>
                    <a:pt x="72" y="20314"/>
                    <a:pt x="69" y="20314"/>
                  </a:cubicBezTo>
                  <a:cubicBezTo>
                    <a:pt x="60" y="20314"/>
                    <a:pt x="57" y="20292"/>
                    <a:pt x="54" y="20264"/>
                  </a:cubicBezTo>
                  <a:cubicBezTo>
                    <a:pt x="51" y="20246"/>
                    <a:pt x="51" y="20225"/>
                    <a:pt x="51" y="20207"/>
                  </a:cubicBezTo>
                  <a:cubicBezTo>
                    <a:pt x="47" y="20185"/>
                    <a:pt x="47" y="20168"/>
                    <a:pt x="47" y="20156"/>
                  </a:cubicBezTo>
                  <a:cubicBezTo>
                    <a:pt x="46" y="20142"/>
                    <a:pt x="43" y="20133"/>
                    <a:pt x="38" y="20133"/>
                  </a:cubicBezTo>
                  <a:cubicBezTo>
                    <a:pt x="32" y="20133"/>
                    <a:pt x="24" y="20143"/>
                    <a:pt x="11" y="20168"/>
                  </a:cubicBezTo>
                  <a:lnTo>
                    <a:pt x="11" y="20301"/>
                  </a:lnTo>
                  <a:lnTo>
                    <a:pt x="14" y="20362"/>
                  </a:lnTo>
                  <a:lnTo>
                    <a:pt x="22" y="20423"/>
                  </a:lnTo>
                  <a:lnTo>
                    <a:pt x="36" y="20545"/>
                  </a:lnTo>
                  <a:lnTo>
                    <a:pt x="58" y="20660"/>
                  </a:lnTo>
                  <a:cubicBezTo>
                    <a:pt x="54" y="20718"/>
                    <a:pt x="47" y="20737"/>
                    <a:pt x="36" y="20740"/>
                  </a:cubicBezTo>
                  <a:cubicBezTo>
                    <a:pt x="35" y="20740"/>
                    <a:pt x="33" y="20741"/>
                    <a:pt x="32" y="20741"/>
                  </a:cubicBezTo>
                  <a:cubicBezTo>
                    <a:pt x="20" y="20741"/>
                    <a:pt x="10" y="20728"/>
                    <a:pt x="1" y="20718"/>
                  </a:cubicBezTo>
                  <a:lnTo>
                    <a:pt x="1" y="20718"/>
                  </a:lnTo>
                  <a:cubicBezTo>
                    <a:pt x="14" y="20820"/>
                    <a:pt x="29" y="20870"/>
                    <a:pt x="47" y="20898"/>
                  </a:cubicBezTo>
                  <a:cubicBezTo>
                    <a:pt x="65" y="20928"/>
                    <a:pt x="83" y="20938"/>
                    <a:pt x="104" y="20953"/>
                  </a:cubicBezTo>
                  <a:cubicBezTo>
                    <a:pt x="144" y="20985"/>
                    <a:pt x="174" y="21046"/>
                    <a:pt x="252" y="21320"/>
                  </a:cubicBezTo>
                  <a:cubicBezTo>
                    <a:pt x="277" y="21335"/>
                    <a:pt x="295" y="21363"/>
                    <a:pt x="314" y="21403"/>
                  </a:cubicBezTo>
                  <a:cubicBezTo>
                    <a:pt x="328" y="21443"/>
                    <a:pt x="342" y="21497"/>
                    <a:pt x="357" y="21554"/>
                  </a:cubicBezTo>
                  <a:cubicBezTo>
                    <a:pt x="385" y="21676"/>
                    <a:pt x="418" y="21835"/>
                    <a:pt x="476" y="22005"/>
                  </a:cubicBezTo>
                  <a:cubicBezTo>
                    <a:pt x="533" y="22178"/>
                    <a:pt x="613" y="22358"/>
                    <a:pt x="717" y="22516"/>
                  </a:cubicBezTo>
                  <a:cubicBezTo>
                    <a:pt x="825" y="22678"/>
                    <a:pt x="959" y="22819"/>
                    <a:pt x="1106" y="22908"/>
                  </a:cubicBezTo>
                  <a:cubicBezTo>
                    <a:pt x="1138" y="22962"/>
                    <a:pt x="1131" y="22978"/>
                    <a:pt x="1109" y="22978"/>
                  </a:cubicBezTo>
                  <a:cubicBezTo>
                    <a:pt x="1101" y="22978"/>
                    <a:pt x="1091" y="22976"/>
                    <a:pt x="1081" y="22973"/>
                  </a:cubicBezTo>
                  <a:cubicBezTo>
                    <a:pt x="1059" y="22970"/>
                    <a:pt x="1034" y="22963"/>
                    <a:pt x="1014" y="22963"/>
                  </a:cubicBezTo>
                  <a:cubicBezTo>
                    <a:pt x="996" y="22963"/>
                    <a:pt x="984" y="22969"/>
                    <a:pt x="984" y="22988"/>
                  </a:cubicBezTo>
                  <a:cubicBezTo>
                    <a:pt x="1168" y="23139"/>
                    <a:pt x="1308" y="23233"/>
                    <a:pt x="1419" y="23305"/>
                  </a:cubicBezTo>
                  <a:cubicBezTo>
                    <a:pt x="1477" y="23341"/>
                    <a:pt x="1528" y="23370"/>
                    <a:pt x="1571" y="23399"/>
                  </a:cubicBezTo>
                  <a:cubicBezTo>
                    <a:pt x="1617" y="23424"/>
                    <a:pt x="1657" y="23445"/>
                    <a:pt x="1697" y="23467"/>
                  </a:cubicBezTo>
                  <a:cubicBezTo>
                    <a:pt x="1740" y="23489"/>
                    <a:pt x="1780" y="23507"/>
                    <a:pt x="1823" y="23525"/>
                  </a:cubicBezTo>
                  <a:cubicBezTo>
                    <a:pt x="1863" y="23543"/>
                    <a:pt x="1910" y="23561"/>
                    <a:pt x="1963" y="23583"/>
                  </a:cubicBezTo>
                  <a:cubicBezTo>
                    <a:pt x="2068" y="23618"/>
                    <a:pt x="2198" y="23665"/>
                    <a:pt x="2389" y="23708"/>
                  </a:cubicBezTo>
                  <a:cubicBezTo>
                    <a:pt x="2435" y="23734"/>
                    <a:pt x="2482" y="23766"/>
                    <a:pt x="2533" y="23791"/>
                  </a:cubicBezTo>
                  <a:cubicBezTo>
                    <a:pt x="2558" y="23806"/>
                    <a:pt x="2583" y="23821"/>
                    <a:pt x="2608" y="23831"/>
                  </a:cubicBezTo>
                  <a:lnTo>
                    <a:pt x="2684" y="23867"/>
                  </a:lnTo>
                  <a:cubicBezTo>
                    <a:pt x="2713" y="23881"/>
                    <a:pt x="2738" y="23892"/>
                    <a:pt x="2767" y="23903"/>
                  </a:cubicBezTo>
                  <a:lnTo>
                    <a:pt x="2806" y="23921"/>
                  </a:lnTo>
                  <a:cubicBezTo>
                    <a:pt x="2814" y="23921"/>
                    <a:pt x="2821" y="23924"/>
                    <a:pt x="2828" y="23929"/>
                  </a:cubicBezTo>
                  <a:lnTo>
                    <a:pt x="2854" y="23936"/>
                  </a:lnTo>
                  <a:cubicBezTo>
                    <a:pt x="2886" y="23946"/>
                    <a:pt x="2919" y="23954"/>
                    <a:pt x="2951" y="23964"/>
                  </a:cubicBezTo>
                  <a:cubicBezTo>
                    <a:pt x="2981" y="23971"/>
                    <a:pt x="3010" y="23975"/>
                    <a:pt x="3040" y="23981"/>
                  </a:cubicBezTo>
                  <a:lnTo>
                    <a:pt x="3040" y="23981"/>
                  </a:lnTo>
                  <a:cubicBezTo>
                    <a:pt x="3008" y="23974"/>
                    <a:pt x="2982" y="23964"/>
                    <a:pt x="2958" y="23957"/>
                  </a:cubicBezTo>
                  <a:cubicBezTo>
                    <a:pt x="2933" y="23946"/>
                    <a:pt x="2911" y="23936"/>
                    <a:pt x="2897" y="23924"/>
                  </a:cubicBezTo>
                  <a:cubicBezTo>
                    <a:pt x="2864" y="23903"/>
                    <a:pt x="2850" y="23889"/>
                    <a:pt x="2854" y="23874"/>
                  </a:cubicBezTo>
                  <a:cubicBezTo>
                    <a:pt x="2857" y="23860"/>
                    <a:pt x="2871" y="23846"/>
                    <a:pt x="2901" y="23838"/>
                  </a:cubicBezTo>
                  <a:cubicBezTo>
                    <a:pt x="2914" y="23831"/>
                    <a:pt x="2929" y="23828"/>
                    <a:pt x="2947" y="23824"/>
                  </a:cubicBezTo>
                  <a:cubicBezTo>
                    <a:pt x="2965" y="23816"/>
                    <a:pt x="2987" y="23813"/>
                    <a:pt x="3009" y="23806"/>
                  </a:cubicBezTo>
                  <a:cubicBezTo>
                    <a:pt x="3030" y="23803"/>
                    <a:pt x="3052" y="23795"/>
                    <a:pt x="3077" y="23788"/>
                  </a:cubicBezTo>
                  <a:cubicBezTo>
                    <a:pt x="3092" y="23784"/>
                    <a:pt x="3102" y="23784"/>
                    <a:pt x="3117" y="23781"/>
                  </a:cubicBezTo>
                  <a:cubicBezTo>
                    <a:pt x="3127" y="23777"/>
                    <a:pt x="3142" y="23773"/>
                    <a:pt x="3156" y="23770"/>
                  </a:cubicBezTo>
                  <a:cubicBezTo>
                    <a:pt x="3182" y="23759"/>
                    <a:pt x="3210" y="23751"/>
                    <a:pt x="3239" y="23745"/>
                  </a:cubicBezTo>
                  <a:cubicBezTo>
                    <a:pt x="3265" y="23738"/>
                    <a:pt x="3293" y="23726"/>
                    <a:pt x="3322" y="23716"/>
                  </a:cubicBezTo>
                  <a:cubicBezTo>
                    <a:pt x="3441" y="23680"/>
                    <a:pt x="3559" y="23630"/>
                    <a:pt x="3675" y="23579"/>
                  </a:cubicBezTo>
                  <a:cubicBezTo>
                    <a:pt x="3654" y="23575"/>
                    <a:pt x="3628" y="23572"/>
                    <a:pt x="3606" y="23568"/>
                  </a:cubicBezTo>
                  <a:cubicBezTo>
                    <a:pt x="3661" y="23557"/>
                    <a:pt x="3714" y="23547"/>
                    <a:pt x="3769" y="23532"/>
                  </a:cubicBezTo>
                  <a:lnTo>
                    <a:pt x="3769" y="23532"/>
                  </a:lnTo>
                  <a:cubicBezTo>
                    <a:pt x="3740" y="23547"/>
                    <a:pt x="3707" y="23561"/>
                    <a:pt x="3675" y="23579"/>
                  </a:cubicBezTo>
                  <a:cubicBezTo>
                    <a:pt x="3704" y="23579"/>
                    <a:pt x="3736" y="23583"/>
                    <a:pt x="3769" y="23586"/>
                  </a:cubicBezTo>
                  <a:cubicBezTo>
                    <a:pt x="3801" y="23561"/>
                    <a:pt x="3833" y="23535"/>
                    <a:pt x="3865" y="23510"/>
                  </a:cubicBezTo>
                  <a:cubicBezTo>
                    <a:pt x="3985" y="23478"/>
                    <a:pt x="4111" y="23442"/>
                    <a:pt x="4237" y="23402"/>
                  </a:cubicBezTo>
                  <a:lnTo>
                    <a:pt x="4237" y="23424"/>
                  </a:lnTo>
                  <a:cubicBezTo>
                    <a:pt x="4223" y="23467"/>
                    <a:pt x="4154" y="23535"/>
                    <a:pt x="4064" y="23600"/>
                  </a:cubicBezTo>
                  <a:lnTo>
                    <a:pt x="3992" y="23600"/>
                  </a:lnTo>
                  <a:cubicBezTo>
                    <a:pt x="3967" y="23600"/>
                    <a:pt x="3942" y="23597"/>
                    <a:pt x="3916" y="23597"/>
                  </a:cubicBezTo>
                  <a:cubicBezTo>
                    <a:pt x="3865" y="23593"/>
                    <a:pt x="3815" y="23593"/>
                    <a:pt x="3769" y="23586"/>
                  </a:cubicBezTo>
                  <a:cubicBezTo>
                    <a:pt x="3682" y="23655"/>
                    <a:pt x="3599" y="23716"/>
                    <a:pt x="3538" y="23773"/>
                  </a:cubicBezTo>
                  <a:cubicBezTo>
                    <a:pt x="3481" y="23828"/>
                    <a:pt x="3448" y="23878"/>
                    <a:pt x="3473" y="23918"/>
                  </a:cubicBezTo>
                  <a:cubicBezTo>
                    <a:pt x="3502" y="23907"/>
                    <a:pt x="3541" y="23892"/>
                    <a:pt x="3584" y="23878"/>
                  </a:cubicBezTo>
                  <a:cubicBezTo>
                    <a:pt x="3632" y="23864"/>
                    <a:pt x="3686" y="23849"/>
                    <a:pt x="3740" y="23831"/>
                  </a:cubicBezTo>
                  <a:lnTo>
                    <a:pt x="3740" y="23831"/>
                  </a:lnTo>
                  <a:cubicBezTo>
                    <a:pt x="3693" y="23867"/>
                    <a:pt x="3661" y="23892"/>
                    <a:pt x="3689" y="23903"/>
                  </a:cubicBezTo>
                  <a:cubicBezTo>
                    <a:pt x="3692" y="23903"/>
                    <a:pt x="3694" y="23904"/>
                    <a:pt x="3697" y="23904"/>
                  </a:cubicBezTo>
                  <a:cubicBezTo>
                    <a:pt x="3715" y="23904"/>
                    <a:pt x="3738" y="23893"/>
                    <a:pt x="3772" y="23878"/>
                  </a:cubicBezTo>
                  <a:cubicBezTo>
                    <a:pt x="3812" y="23856"/>
                    <a:pt x="3862" y="23831"/>
                    <a:pt x="3923" y="23795"/>
                  </a:cubicBezTo>
                  <a:cubicBezTo>
                    <a:pt x="3995" y="23831"/>
                    <a:pt x="4071" y="23867"/>
                    <a:pt x="4146" y="23899"/>
                  </a:cubicBezTo>
                  <a:lnTo>
                    <a:pt x="4172" y="23828"/>
                  </a:lnTo>
                  <a:cubicBezTo>
                    <a:pt x="4349" y="23791"/>
                    <a:pt x="4522" y="23751"/>
                    <a:pt x="4695" y="23708"/>
                  </a:cubicBezTo>
                  <a:cubicBezTo>
                    <a:pt x="4868" y="23662"/>
                    <a:pt x="5037" y="23615"/>
                    <a:pt x="5206" y="23565"/>
                  </a:cubicBezTo>
                  <a:cubicBezTo>
                    <a:pt x="5343" y="23470"/>
                    <a:pt x="5476" y="23370"/>
                    <a:pt x="5606" y="23266"/>
                  </a:cubicBezTo>
                  <a:cubicBezTo>
                    <a:pt x="5671" y="23215"/>
                    <a:pt x="5736" y="23164"/>
                    <a:pt x="5804" y="23111"/>
                  </a:cubicBezTo>
                  <a:cubicBezTo>
                    <a:pt x="5837" y="23086"/>
                    <a:pt x="5869" y="23056"/>
                    <a:pt x="5902" y="23031"/>
                  </a:cubicBezTo>
                  <a:cubicBezTo>
                    <a:pt x="5919" y="23017"/>
                    <a:pt x="5937" y="23003"/>
                    <a:pt x="5952" y="22991"/>
                  </a:cubicBezTo>
                  <a:cubicBezTo>
                    <a:pt x="5962" y="22985"/>
                    <a:pt x="5970" y="22978"/>
                    <a:pt x="5980" y="22970"/>
                  </a:cubicBezTo>
                  <a:lnTo>
                    <a:pt x="6013" y="22945"/>
                  </a:lnTo>
                  <a:cubicBezTo>
                    <a:pt x="6190" y="22819"/>
                    <a:pt x="6356" y="22692"/>
                    <a:pt x="6517" y="22570"/>
                  </a:cubicBezTo>
                  <a:cubicBezTo>
                    <a:pt x="6550" y="22545"/>
                    <a:pt x="6582" y="22524"/>
                    <a:pt x="6615" y="22498"/>
                  </a:cubicBezTo>
                  <a:cubicBezTo>
                    <a:pt x="6632" y="22524"/>
                    <a:pt x="6654" y="22549"/>
                    <a:pt x="6683" y="22574"/>
                  </a:cubicBezTo>
                  <a:cubicBezTo>
                    <a:pt x="6705" y="22595"/>
                    <a:pt x="6727" y="22617"/>
                    <a:pt x="6755" y="22642"/>
                  </a:cubicBezTo>
                  <a:cubicBezTo>
                    <a:pt x="6766" y="22653"/>
                    <a:pt x="6777" y="22664"/>
                    <a:pt x="6791" y="22675"/>
                  </a:cubicBezTo>
                  <a:cubicBezTo>
                    <a:pt x="6694" y="22740"/>
                    <a:pt x="6586" y="22805"/>
                    <a:pt x="6471" y="22870"/>
                  </a:cubicBezTo>
                  <a:cubicBezTo>
                    <a:pt x="6341" y="22941"/>
                    <a:pt x="6200" y="23013"/>
                    <a:pt x="6056" y="23074"/>
                  </a:cubicBezTo>
                  <a:cubicBezTo>
                    <a:pt x="6240" y="22997"/>
                    <a:pt x="6335" y="22969"/>
                    <a:pt x="6376" y="22969"/>
                  </a:cubicBezTo>
                  <a:cubicBezTo>
                    <a:pt x="6380" y="22969"/>
                    <a:pt x="6384" y="22969"/>
                    <a:pt x="6388" y="22970"/>
                  </a:cubicBezTo>
                  <a:cubicBezTo>
                    <a:pt x="6416" y="22981"/>
                    <a:pt x="6384" y="23024"/>
                    <a:pt x="6334" y="23060"/>
                  </a:cubicBezTo>
                  <a:cubicBezTo>
                    <a:pt x="6521" y="22948"/>
                    <a:pt x="6694" y="22840"/>
                    <a:pt x="6860" y="22732"/>
                  </a:cubicBezTo>
                  <a:cubicBezTo>
                    <a:pt x="6881" y="22750"/>
                    <a:pt x="6906" y="22768"/>
                    <a:pt x="6931" y="22790"/>
                  </a:cubicBezTo>
                  <a:cubicBezTo>
                    <a:pt x="6961" y="22812"/>
                    <a:pt x="6989" y="22833"/>
                    <a:pt x="7021" y="22858"/>
                  </a:cubicBezTo>
                  <a:cubicBezTo>
                    <a:pt x="6943" y="22793"/>
                    <a:pt x="6986" y="22740"/>
                    <a:pt x="7083" y="22714"/>
                  </a:cubicBezTo>
                  <a:cubicBezTo>
                    <a:pt x="7125" y="22705"/>
                    <a:pt x="7178" y="22699"/>
                    <a:pt x="7238" y="22699"/>
                  </a:cubicBezTo>
                  <a:cubicBezTo>
                    <a:pt x="7251" y="22699"/>
                    <a:pt x="7264" y="22699"/>
                    <a:pt x="7277" y="22700"/>
                  </a:cubicBezTo>
                  <a:cubicBezTo>
                    <a:pt x="7314" y="22700"/>
                    <a:pt x="7353" y="22704"/>
                    <a:pt x="7393" y="22710"/>
                  </a:cubicBezTo>
                  <a:cubicBezTo>
                    <a:pt x="7415" y="22710"/>
                    <a:pt x="7436" y="22718"/>
                    <a:pt x="7458" y="22722"/>
                  </a:cubicBezTo>
                  <a:cubicBezTo>
                    <a:pt x="7475" y="22725"/>
                    <a:pt x="7497" y="22729"/>
                    <a:pt x="7518" y="22736"/>
                  </a:cubicBezTo>
                  <a:cubicBezTo>
                    <a:pt x="7487" y="22747"/>
                    <a:pt x="7480" y="22812"/>
                    <a:pt x="7461" y="22873"/>
                  </a:cubicBezTo>
                  <a:cubicBezTo>
                    <a:pt x="7444" y="22926"/>
                    <a:pt x="7418" y="22981"/>
                    <a:pt x="7353" y="22982"/>
                  </a:cubicBezTo>
                  <a:lnTo>
                    <a:pt x="7353" y="22982"/>
                  </a:lnTo>
                  <a:cubicBezTo>
                    <a:pt x="7348" y="22981"/>
                    <a:pt x="7343" y="22981"/>
                    <a:pt x="7339" y="22981"/>
                  </a:cubicBezTo>
                  <a:lnTo>
                    <a:pt x="7339" y="22981"/>
                  </a:lnTo>
                  <a:cubicBezTo>
                    <a:pt x="7343" y="22981"/>
                    <a:pt x="7347" y="22982"/>
                    <a:pt x="7351" y="22982"/>
                  </a:cubicBezTo>
                  <a:cubicBezTo>
                    <a:pt x="7351" y="22982"/>
                    <a:pt x="7352" y="22982"/>
                    <a:pt x="7353" y="22982"/>
                  </a:cubicBezTo>
                  <a:lnTo>
                    <a:pt x="7353" y="22982"/>
                  </a:lnTo>
                  <a:cubicBezTo>
                    <a:pt x="7384" y="22983"/>
                    <a:pt x="7415" y="22983"/>
                    <a:pt x="7446" y="22983"/>
                  </a:cubicBezTo>
                  <a:cubicBezTo>
                    <a:pt x="7734" y="22983"/>
                    <a:pt x="8003" y="22935"/>
                    <a:pt x="8250" y="22855"/>
                  </a:cubicBezTo>
                  <a:lnTo>
                    <a:pt x="8250" y="22855"/>
                  </a:lnTo>
                  <a:cubicBezTo>
                    <a:pt x="8178" y="22883"/>
                    <a:pt x="8178" y="22930"/>
                    <a:pt x="8215" y="22978"/>
                  </a:cubicBezTo>
                  <a:cubicBezTo>
                    <a:pt x="8240" y="23006"/>
                    <a:pt x="8275" y="23035"/>
                    <a:pt x="8323" y="23060"/>
                  </a:cubicBezTo>
                  <a:cubicBezTo>
                    <a:pt x="8344" y="23071"/>
                    <a:pt x="8369" y="23081"/>
                    <a:pt x="8394" y="23093"/>
                  </a:cubicBezTo>
                  <a:cubicBezTo>
                    <a:pt x="8419" y="23103"/>
                    <a:pt x="8448" y="23111"/>
                    <a:pt x="8477" y="23118"/>
                  </a:cubicBezTo>
                  <a:cubicBezTo>
                    <a:pt x="8448" y="23107"/>
                    <a:pt x="8488" y="23096"/>
                    <a:pt x="8564" y="23086"/>
                  </a:cubicBezTo>
                  <a:cubicBezTo>
                    <a:pt x="8639" y="23078"/>
                    <a:pt x="8751" y="23056"/>
                    <a:pt x="8873" y="23035"/>
                  </a:cubicBezTo>
                  <a:cubicBezTo>
                    <a:pt x="8888" y="23031"/>
                    <a:pt x="8902" y="23028"/>
                    <a:pt x="8917" y="23024"/>
                  </a:cubicBezTo>
                  <a:cubicBezTo>
                    <a:pt x="8935" y="23021"/>
                    <a:pt x="8949" y="23017"/>
                    <a:pt x="8963" y="23013"/>
                  </a:cubicBezTo>
                  <a:cubicBezTo>
                    <a:pt x="8993" y="23006"/>
                    <a:pt x="9025" y="22999"/>
                    <a:pt x="9053" y="22991"/>
                  </a:cubicBezTo>
                  <a:cubicBezTo>
                    <a:pt x="9115" y="22978"/>
                    <a:pt x="9176" y="22963"/>
                    <a:pt x="9234" y="22945"/>
                  </a:cubicBezTo>
                  <a:cubicBezTo>
                    <a:pt x="9288" y="22927"/>
                    <a:pt x="9342" y="22908"/>
                    <a:pt x="9389" y="22891"/>
                  </a:cubicBezTo>
                  <a:cubicBezTo>
                    <a:pt x="9435" y="22873"/>
                    <a:pt x="9472" y="22855"/>
                    <a:pt x="9500" y="22840"/>
                  </a:cubicBezTo>
                  <a:lnTo>
                    <a:pt x="9500" y="22840"/>
                  </a:lnTo>
                  <a:lnTo>
                    <a:pt x="9403" y="22862"/>
                  </a:lnTo>
                  <a:cubicBezTo>
                    <a:pt x="9367" y="22873"/>
                    <a:pt x="9334" y="22876"/>
                    <a:pt x="9302" y="22883"/>
                  </a:cubicBezTo>
                  <a:lnTo>
                    <a:pt x="9205" y="22898"/>
                  </a:lnTo>
                  <a:lnTo>
                    <a:pt x="9154" y="22908"/>
                  </a:lnTo>
                  <a:lnTo>
                    <a:pt x="9108" y="22913"/>
                  </a:lnTo>
                  <a:cubicBezTo>
                    <a:pt x="9122" y="22908"/>
                    <a:pt x="9136" y="22905"/>
                    <a:pt x="9147" y="22902"/>
                  </a:cubicBezTo>
                  <a:cubicBezTo>
                    <a:pt x="9161" y="22898"/>
                    <a:pt x="9176" y="22895"/>
                    <a:pt x="9187" y="22891"/>
                  </a:cubicBezTo>
                  <a:cubicBezTo>
                    <a:pt x="9216" y="22883"/>
                    <a:pt x="9241" y="22876"/>
                    <a:pt x="9262" y="22865"/>
                  </a:cubicBezTo>
                  <a:cubicBezTo>
                    <a:pt x="9288" y="22858"/>
                    <a:pt x="9313" y="22851"/>
                    <a:pt x="9334" y="22840"/>
                  </a:cubicBezTo>
                  <a:cubicBezTo>
                    <a:pt x="9356" y="22833"/>
                    <a:pt x="9382" y="22826"/>
                    <a:pt x="9403" y="22815"/>
                  </a:cubicBezTo>
                  <a:cubicBezTo>
                    <a:pt x="9442" y="22793"/>
                    <a:pt x="9482" y="22772"/>
                    <a:pt x="9522" y="22754"/>
                  </a:cubicBezTo>
                  <a:cubicBezTo>
                    <a:pt x="9540" y="22743"/>
                    <a:pt x="9558" y="22732"/>
                    <a:pt x="9576" y="22722"/>
                  </a:cubicBezTo>
                  <a:cubicBezTo>
                    <a:pt x="9590" y="22710"/>
                    <a:pt x="9608" y="22700"/>
                    <a:pt x="9626" y="22689"/>
                  </a:cubicBezTo>
                  <a:cubicBezTo>
                    <a:pt x="9655" y="22664"/>
                    <a:pt x="9688" y="22642"/>
                    <a:pt x="9713" y="22621"/>
                  </a:cubicBezTo>
                  <a:cubicBezTo>
                    <a:pt x="9741" y="22595"/>
                    <a:pt x="9767" y="22570"/>
                    <a:pt x="9792" y="22549"/>
                  </a:cubicBezTo>
                  <a:cubicBezTo>
                    <a:pt x="9814" y="22524"/>
                    <a:pt x="9839" y="22498"/>
                    <a:pt x="9857" y="22473"/>
                  </a:cubicBezTo>
                  <a:cubicBezTo>
                    <a:pt x="9879" y="22448"/>
                    <a:pt x="9896" y="22423"/>
                    <a:pt x="9914" y="22397"/>
                  </a:cubicBezTo>
                  <a:cubicBezTo>
                    <a:pt x="9990" y="22296"/>
                    <a:pt x="10044" y="22188"/>
                    <a:pt x="10102" y="22073"/>
                  </a:cubicBezTo>
                  <a:cubicBezTo>
                    <a:pt x="10131" y="22012"/>
                    <a:pt x="10156" y="21950"/>
                    <a:pt x="10185" y="21882"/>
                  </a:cubicBezTo>
                  <a:cubicBezTo>
                    <a:pt x="10188" y="21864"/>
                    <a:pt x="10195" y="21846"/>
                    <a:pt x="10203" y="21828"/>
                  </a:cubicBezTo>
                  <a:cubicBezTo>
                    <a:pt x="10210" y="21814"/>
                    <a:pt x="10214" y="21796"/>
                    <a:pt x="10220" y="21781"/>
                  </a:cubicBezTo>
                  <a:cubicBezTo>
                    <a:pt x="10253" y="21767"/>
                    <a:pt x="10293" y="21752"/>
                    <a:pt x="10336" y="21738"/>
                  </a:cubicBezTo>
                  <a:cubicBezTo>
                    <a:pt x="10372" y="21727"/>
                    <a:pt x="10408" y="21713"/>
                    <a:pt x="10444" y="21702"/>
                  </a:cubicBezTo>
                  <a:cubicBezTo>
                    <a:pt x="10484" y="21691"/>
                    <a:pt x="10523" y="21681"/>
                    <a:pt x="10563" y="21666"/>
                  </a:cubicBezTo>
                  <a:cubicBezTo>
                    <a:pt x="10574" y="21666"/>
                    <a:pt x="10581" y="21663"/>
                    <a:pt x="10588" y="21659"/>
                  </a:cubicBezTo>
                  <a:cubicBezTo>
                    <a:pt x="10617" y="21663"/>
                    <a:pt x="10642" y="21663"/>
                    <a:pt x="10671" y="21663"/>
                  </a:cubicBezTo>
                  <a:lnTo>
                    <a:pt x="10689" y="21695"/>
                  </a:lnTo>
                  <a:cubicBezTo>
                    <a:pt x="10679" y="21720"/>
                    <a:pt x="10667" y="21749"/>
                    <a:pt x="10657" y="21778"/>
                  </a:cubicBezTo>
                  <a:lnTo>
                    <a:pt x="10663" y="21759"/>
                  </a:lnTo>
                  <a:lnTo>
                    <a:pt x="10663" y="21759"/>
                  </a:lnTo>
                  <a:cubicBezTo>
                    <a:pt x="10660" y="21769"/>
                    <a:pt x="10657" y="21775"/>
                    <a:pt x="10653" y="21784"/>
                  </a:cubicBezTo>
                  <a:cubicBezTo>
                    <a:pt x="10649" y="21803"/>
                    <a:pt x="10642" y="21814"/>
                    <a:pt x="10639" y="21828"/>
                  </a:cubicBezTo>
                  <a:cubicBezTo>
                    <a:pt x="10631" y="21839"/>
                    <a:pt x="10628" y="21854"/>
                    <a:pt x="10621" y="21864"/>
                  </a:cubicBezTo>
                  <a:cubicBezTo>
                    <a:pt x="10617" y="21875"/>
                    <a:pt x="10610" y="21886"/>
                    <a:pt x="10606" y="21897"/>
                  </a:cubicBezTo>
                  <a:cubicBezTo>
                    <a:pt x="10584" y="21944"/>
                    <a:pt x="10563" y="21976"/>
                    <a:pt x="10545" y="22001"/>
                  </a:cubicBezTo>
                  <a:cubicBezTo>
                    <a:pt x="10526" y="22026"/>
                    <a:pt x="10512" y="22041"/>
                    <a:pt x="10506" y="22041"/>
                  </a:cubicBezTo>
                  <a:cubicBezTo>
                    <a:pt x="10500" y="22041"/>
                    <a:pt x="10501" y="22030"/>
                    <a:pt x="10509" y="22005"/>
                  </a:cubicBezTo>
                  <a:lnTo>
                    <a:pt x="10509" y="22005"/>
                  </a:lnTo>
                  <a:cubicBezTo>
                    <a:pt x="10455" y="22130"/>
                    <a:pt x="10390" y="22225"/>
                    <a:pt x="10333" y="22300"/>
                  </a:cubicBezTo>
                  <a:cubicBezTo>
                    <a:pt x="10303" y="22336"/>
                    <a:pt x="10278" y="22365"/>
                    <a:pt x="10253" y="22394"/>
                  </a:cubicBezTo>
                  <a:cubicBezTo>
                    <a:pt x="10242" y="22408"/>
                    <a:pt x="10232" y="22419"/>
                    <a:pt x="10225" y="22433"/>
                  </a:cubicBezTo>
                  <a:cubicBezTo>
                    <a:pt x="10214" y="22444"/>
                    <a:pt x="10203" y="22451"/>
                    <a:pt x="10195" y="22462"/>
                  </a:cubicBezTo>
                  <a:cubicBezTo>
                    <a:pt x="10145" y="22524"/>
                    <a:pt x="10144" y="22557"/>
                    <a:pt x="10220" y="22557"/>
                  </a:cubicBezTo>
                  <a:cubicBezTo>
                    <a:pt x="10237" y="22557"/>
                    <a:pt x="10257" y="22556"/>
                    <a:pt x="10282" y="22552"/>
                  </a:cubicBezTo>
                  <a:cubicBezTo>
                    <a:pt x="10322" y="22524"/>
                    <a:pt x="10358" y="22491"/>
                    <a:pt x="10386" y="22462"/>
                  </a:cubicBezTo>
                  <a:cubicBezTo>
                    <a:pt x="10401" y="22451"/>
                    <a:pt x="10415" y="22437"/>
                    <a:pt x="10430" y="22423"/>
                  </a:cubicBezTo>
                  <a:cubicBezTo>
                    <a:pt x="10441" y="22411"/>
                    <a:pt x="10455" y="22397"/>
                    <a:pt x="10466" y="22383"/>
                  </a:cubicBezTo>
                  <a:cubicBezTo>
                    <a:pt x="10488" y="22358"/>
                    <a:pt x="10506" y="22336"/>
                    <a:pt x="10523" y="22314"/>
                  </a:cubicBezTo>
                  <a:cubicBezTo>
                    <a:pt x="10538" y="22293"/>
                    <a:pt x="10552" y="22271"/>
                    <a:pt x="10563" y="22257"/>
                  </a:cubicBezTo>
                  <a:cubicBezTo>
                    <a:pt x="10606" y="22185"/>
                    <a:pt x="10610" y="22145"/>
                    <a:pt x="10610" y="22116"/>
                  </a:cubicBezTo>
                  <a:cubicBezTo>
                    <a:pt x="10610" y="22087"/>
                    <a:pt x="10603" y="22070"/>
                    <a:pt x="10614" y="22027"/>
                  </a:cubicBezTo>
                  <a:cubicBezTo>
                    <a:pt x="10617" y="22015"/>
                    <a:pt x="10621" y="22001"/>
                    <a:pt x="10624" y="21987"/>
                  </a:cubicBezTo>
                  <a:cubicBezTo>
                    <a:pt x="10628" y="21972"/>
                    <a:pt x="10635" y="21957"/>
                    <a:pt x="10642" y="21936"/>
                  </a:cubicBezTo>
                  <a:cubicBezTo>
                    <a:pt x="10646" y="21925"/>
                    <a:pt x="10649" y="21914"/>
                    <a:pt x="10657" y="21904"/>
                  </a:cubicBezTo>
                  <a:cubicBezTo>
                    <a:pt x="10661" y="21889"/>
                    <a:pt x="10664" y="21879"/>
                    <a:pt x="10671" y="21864"/>
                  </a:cubicBezTo>
                  <a:cubicBezTo>
                    <a:pt x="10674" y="21846"/>
                    <a:pt x="10682" y="21832"/>
                    <a:pt x="10689" y="21814"/>
                  </a:cubicBezTo>
                  <a:cubicBezTo>
                    <a:pt x="10689" y="21803"/>
                    <a:pt x="10693" y="21792"/>
                    <a:pt x="10696" y="21784"/>
                  </a:cubicBezTo>
                  <a:lnTo>
                    <a:pt x="10696" y="21789"/>
                  </a:lnTo>
                  <a:cubicBezTo>
                    <a:pt x="10700" y="21774"/>
                    <a:pt x="10704" y="21759"/>
                    <a:pt x="10711" y="21741"/>
                  </a:cubicBezTo>
                  <a:lnTo>
                    <a:pt x="10837" y="22008"/>
                  </a:lnTo>
                  <a:cubicBezTo>
                    <a:pt x="10895" y="21911"/>
                    <a:pt x="10934" y="21814"/>
                    <a:pt x="10960" y="21731"/>
                  </a:cubicBezTo>
                  <a:cubicBezTo>
                    <a:pt x="10967" y="21706"/>
                    <a:pt x="10974" y="21681"/>
                    <a:pt x="10977" y="21659"/>
                  </a:cubicBezTo>
                  <a:cubicBezTo>
                    <a:pt x="11042" y="21659"/>
                    <a:pt x="11100" y="21655"/>
                    <a:pt x="11158" y="21655"/>
                  </a:cubicBezTo>
                  <a:cubicBezTo>
                    <a:pt x="11172" y="21659"/>
                    <a:pt x="11186" y="21663"/>
                    <a:pt x="11197" y="21666"/>
                  </a:cubicBezTo>
                  <a:cubicBezTo>
                    <a:pt x="11301" y="21663"/>
                    <a:pt x="11402" y="21663"/>
                    <a:pt x="11496" y="21659"/>
                  </a:cubicBezTo>
                  <a:cubicBezTo>
                    <a:pt x="11522" y="21659"/>
                    <a:pt x="11543" y="21659"/>
                    <a:pt x="11568" y="21655"/>
                  </a:cubicBezTo>
                  <a:lnTo>
                    <a:pt x="11597" y="21655"/>
                  </a:lnTo>
                  <a:cubicBezTo>
                    <a:pt x="11600" y="21659"/>
                    <a:pt x="11600" y="21659"/>
                    <a:pt x="11604" y="21663"/>
                  </a:cubicBezTo>
                  <a:cubicBezTo>
                    <a:pt x="11712" y="21889"/>
                    <a:pt x="12066" y="22268"/>
                    <a:pt x="13092" y="22376"/>
                  </a:cubicBezTo>
                  <a:cubicBezTo>
                    <a:pt x="13309" y="22399"/>
                    <a:pt x="13506" y="22409"/>
                    <a:pt x="13684" y="22409"/>
                  </a:cubicBezTo>
                  <a:cubicBezTo>
                    <a:pt x="14206" y="22409"/>
                    <a:pt x="14571" y="22323"/>
                    <a:pt x="14818" y="22221"/>
                  </a:cubicBezTo>
                  <a:cubicBezTo>
                    <a:pt x="14818" y="22238"/>
                    <a:pt x="14821" y="22257"/>
                    <a:pt x="14843" y="22268"/>
                  </a:cubicBezTo>
                  <a:cubicBezTo>
                    <a:pt x="14976" y="22195"/>
                    <a:pt x="15102" y="22105"/>
                    <a:pt x="15203" y="21997"/>
                  </a:cubicBezTo>
                  <a:cubicBezTo>
                    <a:pt x="15218" y="21983"/>
                    <a:pt x="15232" y="21969"/>
                    <a:pt x="15247" y="21957"/>
                  </a:cubicBezTo>
                  <a:lnTo>
                    <a:pt x="15247" y="21957"/>
                  </a:lnTo>
                  <a:cubicBezTo>
                    <a:pt x="15250" y="21972"/>
                    <a:pt x="15232" y="22005"/>
                    <a:pt x="15225" y="22030"/>
                  </a:cubicBezTo>
                  <a:cubicBezTo>
                    <a:pt x="15218" y="22048"/>
                    <a:pt x="15214" y="22059"/>
                    <a:pt x="15221" y="22062"/>
                  </a:cubicBezTo>
                  <a:cubicBezTo>
                    <a:pt x="15223" y="22063"/>
                    <a:pt x="15225" y="22063"/>
                    <a:pt x="15227" y="22063"/>
                  </a:cubicBezTo>
                  <a:cubicBezTo>
                    <a:pt x="15237" y="22063"/>
                    <a:pt x="15253" y="22057"/>
                    <a:pt x="15279" y="22040"/>
                  </a:cubicBezTo>
                  <a:cubicBezTo>
                    <a:pt x="15272" y="22019"/>
                    <a:pt x="15286" y="21979"/>
                    <a:pt x="15308" y="21918"/>
                  </a:cubicBezTo>
                  <a:cubicBezTo>
                    <a:pt x="15336" y="21944"/>
                    <a:pt x="15398" y="22008"/>
                    <a:pt x="15499" y="22102"/>
                  </a:cubicBezTo>
                  <a:lnTo>
                    <a:pt x="15488" y="22199"/>
                  </a:lnTo>
                  <a:cubicBezTo>
                    <a:pt x="15491" y="22195"/>
                    <a:pt x="15495" y="22192"/>
                    <a:pt x="15499" y="22188"/>
                  </a:cubicBezTo>
                  <a:lnTo>
                    <a:pt x="15499" y="22188"/>
                  </a:lnTo>
                  <a:lnTo>
                    <a:pt x="15495" y="22217"/>
                  </a:lnTo>
                  <a:cubicBezTo>
                    <a:pt x="15521" y="22195"/>
                    <a:pt x="15542" y="22178"/>
                    <a:pt x="15564" y="22160"/>
                  </a:cubicBezTo>
                  <a:cubicBezTo>
                    <a:pt x="15942" y="22494"/>
                    <a:pt x="16713" y="23093"/>
                    <a:pt x="17757" y="23507"/>
                  </a:cubicBezTo>
                  <a:cubicBezTo>
                    <a:pt x="17912" y="23568"/>
                    <a:pt x="18075" y="23626"/>
                    <a:pt x="18240" y="23676"/>
                  </a:cubicBezTo>
                  <a:cubicBezTo>
                    <a:pt x="18261" y="23683"/>
                    <a:pt x="18283" y="23691"/>
                    <a:pt x="18309" y="23698"/>
                  </a:cubicBezTo>
                  <a:cubicBezTo>
                    <a:pt x="18503" y="23755"/>
                    <a:pt x="18698" y="23782"/>
                    <a:pt x="18890" y="23782"/>
                  </a:cubicBezTo>
                  <a:cubicBezTo>
                    <a:pt x="19001" y="23782"/>
                    <a:pt x="19111" y="23773"/>
                    <a:pt x="19220" y="23756"/>
                  </a:cubicBezTo>
                  <a:cubicBezTo>
                    <a:pt x="19660" y="23683"/>
                    <a:pt x="20077" y="23482"/>
                    <a:pt x="20441" y="23204"/>
                  </a:cubicBezTo>
                  <a:cubicBezTo>
                    <a:pt x="21058" y="22729"/>
                    <a:pt x="21512" y="22033"/>
                    <a:pt x="21627" y="21395"/>
                  </a:cubicBezTo>
                  <a:cubicBezTo>
                    <a:pt x="21655" y="21244"/>
                    <a:pt x="21630" y="21071"/>
                    <a:pt x="21569" y="20881"/>
                  </a:cubicBezTo>
                  <a:cubicBezTo>
                    <a:pt x="21497" y="20660"/>
                    <a:pt x="21374" y="20419"/>
                    <a:pt x="21212" y="20163"/>
                  </a:cubicBezTo>
                  <a:cubicBezTo>
                    <a:pt x="21166" y="20088"/>
                    <a:pt x="21119" y="20016"/>
                    <a:pt x="21065" y="19940"/>
                  </a:cubicBezTo>
                  <a:cubicBezTo>
                    <a:pt x="21050" y="19847"/>
                    <a:pt x="21033" y="19749"/>
                    <a:pt x="21025" y="19666"/>
                  </a:cubicBezTo>
                  <a:cubicBezTo>
                    <a:pt x="21021" y="19616"/>
                    <a:pt x="21021" y="19573"/>
                    <a:pt x="21028" y="19536"/>
                  </a:cubicBezTo>
                  <a:cubicBezTo>
                    <a:pt x="21036" y="19504"/>
                    <a:pt x="21054" y="19479"/>
                    <a:pt x="21079" y="19468"/>
                  </a:cubicBezTo>
                  <a:cubicBezTo>
                    <a:pt x="20845" y="19317"/>
                    <a:pt x="20694" y="19007"/>
                    <a:pt x="20492" y="18672"/>
                  </a:cubicBezTo>
                  <a:cubicBezTo>
                    <a:pt x="20293" y="18341"/>
                    <a:pt x="20056" y="17988"/>
                    <a:pt x="19678" y="17760"/>
                  </a:cubicBezTo>
                  <a:cubicBezTo>
                    <a:pt x="19654" y="17714"/>
                    <a:pt x="19655" y="17698"/>
                    <a:pt x="19669" y="17698"/>
                  </a:cubicBezTo>
                  <a:cubicBezTo>
                    <a:pt x="19695" y="17698"/>
                    <a:pt x="19766" y="17754"/>
                    <a:pt x="19796" y="17754"/>
                  </a:cubicBezTo>
                  <a:cubicBezTo>
                    <a:pt x="19807" y="17754"/>
                    <a:pt x="19812" y="17746"/>
                    <a:pt x="19807" y="17725"/>
                  </a:cubicBezTo>
                  <a:cubicBezTo>
                    <a:pt x="19703" y="17677"/>
                    <a:pt x="19606" y="17606"/>
                    <a:pt x="19498" y="17501"/>
                  </a:cubicBezTo>
                  <a:cubicBezTo>
                    <a:pt x="19393" y="17393"/>
                    <a:pt x="19277" y="17253"/>
                    <a:pt x="19144" y="17058"/>
                  </a:cubicBezTo>
                  <a:lnTo>
                    <a:pt x="19144" y="17058"/>
                  </a:lnTo>
                  <a:lnTo>
                    <a:pt x="19199" y="17083"/>
                  </a:lnTo>
                  <a:cubicBezTo>
                    <a:pt x="18983" y="16834"/>
                    <a:pt x="18813" y="16611"/>
                    <a:pt x="18676" y="16406"/>
                  </a:cubicBezTo>
                  <a:cubicBezTo>
                    <a:pt x="18640" y="16352"/>
                    <a:pt x="18612" y="16302"/>
                    <a:pt x="18579" y="16251"/>
                  </a:cubicBezTo>
                  <a:cubicBezTo>
                    <a:pt x="18550" y="16201"/>
                    <a:pt x="18525" y="16154"/>
                    <a:pt x="18499" y="16104"/>
                  </a:cubicBezTo>
                  <a:lnTo>
                    <a:pt x="18478" y="16068"/>
                  </a:lnTo>
                  <a:cubicBezTo>
                    <a:pt x="18474" y="16056"/>
                    <a:pt x="18471" y="16049"/>
                    <a:pt x="18467" y="16042"/>
                  </a:cubicBezTo>
                  <a:cubicBezTo>
                    <a:pt x="18460" y="16024"/>
                    <a:pt x="18453" y="15999"/>
                    <a:pt x="18446" y="15981"/>
                  </a:cubicBezTo>
                  <a:cubicBezTo>
                    <a:pt x="18439" y="15959"/>
                    <a:pt x="18431" y="15931"/>
                    <a:pt x="18424" y="15909"/>
                  </a:cubicBezTo>
                  <a:cubicBezTo>
                    <a:pt x="18417" y="15883"/>
                    <a:pt x="18413" y="15855"/>
                    <a:pt x="18406" y="15830"/>
                  </a:cubicBezTo>
                  <a:cubicBezTo>
                    <a:pt x="18356" y="15614"/>
                    <a:pt x="18319" y="15369"/>
                    <a:pt x="18283" y="15095"/>
                  </a:cubicBezTo>
                  <a:cubicBezTo>
                    <a:pt x="18248" y="14817"/>
                    <a:pt x="18211" y="14508"/>
                    <a:pt x="18172" y="14137"/>
                  </a:cubicBezTo>
                  <a:lnTo>
                    <a:pt x="18082" y="14262"/>
                  </a:lnTo>
                  <a:cubicBezTo>
                    <a:pt x="18050" y="13942"/>
                    <a:pt x="18071" y="13870"/>
                    <a:pt x="18078" y="13718"/>
                  </a:cubicBezTo>
                  <a:cubicBezTo>
                    <a:pt x="18052" y="13677"/>
                    <a:pt x="18033" y="13659"/>
                    <a:pt x="18021" y="13659"/>
                  </a:cubicBezTo>
                  <a:cubicBezTo>
                    <a:pt x="17984" y="13659"/>
                    <a:pt x="18006" y="13828"/>
                    <a:pt x="18028" y="13999"/>
                  </a:cubicBezTo>
                  <a:cubicBezTo>
                    <a:pt x="18053" y="14176"/>
                    <a:pt x="18076" y="14354"/>
                    <a:pt x="18031" y="14354"/>
                  </a:cubicBezTo>
                  <a:cubicBezTo>
                    <a:pt x="18018" y="14354"/>
                    <a:pt x="17999" y="14339"/>
                    <a:pt x="17974" y="14305"/>
                  </a:cubicBezTo>
                  <a:cubicBezTo>
                    <a:pt x="18050" y="14079"/>
                    <a:pt x="17967" y="13520"/>
                    <a:pt x="17898" y="12973"/>
                  </a:cubicBezTo>
                  <a:cubicBezTo>
                    <a:pt x="17826" y="12425"/>
                    <a:pt x="17761" y="11896"/>
                    <a:pt x="17865" y="11733"/>
                  </a:cubicBezTo>
                  <a:cubicBezTo>
                    <a:pt x="17844" y="11579"/>
                    <a:pt x="17826" y="11537"/>
                    <a:pt x="17809" y="11537"/>
                  </a:cubicBezTo>
                  <a:cubicBezTo>
                    <a:pt x="17788" y="11537"/>
                    <a:pt x="17770" y="11598"/>
                    <a:pt x="17749" y="11598"/>
                  </a:cubicBezTo>
                  <a:cubicBezTo>
                    <a:pt x="17732" y="11598"/>
                    <a:pt x="17714" y="11556"/>
                    <a:pt x="17693" y="11402"/>
                  </a:cubicBezTo>
                  <a:lnTo>
                    <a:pt x="17743" y="11262"/>
                  </a:lnTo>
                  <a:lnTo>
                    <a:pt x="17639" y="11150"/>
                  </a:lnTo>
                  <a:cubicBezTo>
                    <a:pt x="17606" y="10822"/>
                    <a:pt x="17664" y="10649"/>
                    <a:pt x="17721" y="10627"/>
                  </a:cubicBezTo>
                  <a:cubicBezTo>
                    <a:pt x="17725" y="10707"/>
                    <a:pt x="17769" y="10847"/>
                    <a:pt x="17786" y="10933"/>
                  </a:cubicBezTo>
                  <a:cubicBezTo>
                    <a:pt x="17804" y="10530"/>
                    <a:pt x="17610" y="9849"/>
                    <a:pt x="17588" y="9641"/>
                  </a:cubicBezTo>
                  <a:lnTo>
                    <a:pt x="17588" y="9641"/>
                  </a:lnTo>
                  <a:lnTo>
                    <a:pt x="17617" y="10083"/>
                  </a:lnTo>
                  <a:cubicBezTo>
                    <a:pt x="17483" y="9413"/>
                    <a:pt x="17368" y="8664"/>
                    <a:pt x="17220" y="7922"/>
                  </a:cubicBezTo>
                  <a:cubicBezTo>
                    <a:pt x="17077" y="7180"/>
                    <a:pt x="16900" y="6445"/>
                    <a:pt x="16655" y="5815"/>
                  </a:cubicBezTo>
                  <a:lnTo>
                    <a:pt x="16633" y="5926"/>
                  </a:lnTo>
                  <a:cubicBezTo>
                    <a:pt x="16454" y="5447"/>
                    <a:pt x="16403" y="5248"/>
                    <a:pt x="16352" y="5037"/>
                  </a:cubicBezTo>
                  <a:cubicBezTo>
                    <a:pt x="16327" y="4929"/>
                    <a:pt x="16302" y="4816"/>
                    <a:pt x="16251" y="4669"/>
                  </a:cubicBezTo>
                  <a:cubicBezTo>
                    <a:pt x="16241" y="4629"/>
                    <a:pt x="16226" y="4590"/>
                    <a:pt x="16212" y="4546"/>
                  </a:cubicBezTo>
                  <a:cubicBezTo>
                    <a:pt x="16198" y="4507"/>
                    <a:pt x="16176" y="4460"/>
                    <a:pt x="16158" y="4410"/>
                  </a:cubicBezTo>
                  <a:cubicBezTo>
                    <a:pt x="16154" y="4399"/>
                    <a:pt x="16147" y="4384"/>
                    <a:pt x="16143" y="4373"/>
                  </a:cubicBezTo>
                  <a:cubicBezTo>
                    <a:pt x="16140" y="4367"/>
                    <a:pt x="16136" y="4362"/>
                    <a:pt x="16136" y="4355"/>
                  </a:cubicBezTo>
                  <a:lnTo>
                    <a:pt x="16129" y="4345"/>
                  </a:lnTo>
                  <a:cubicBezTo>
                    <a:pt x="16122" y="4330"/>
                    <a:pt x="16118" y="4316"/>
                    <a:pt x="16111" y="4297"/>
                  </a:cubicBezTo>
                  <a:cubicBezTo>
                    <a:pt x="16093" y="4265"/>
                    <a:pt x="16078" y="4233"/>
                    <a:pt x="16057" y="4197"/>
                  </a:cubicBezTo>
                  <a:lnTo>
                    <a:pt x="16057" y="4197"/>
                  </a:lnTo>
                  <a:lnTo>
                    <a:pt x="16078" y="4219"/>
                  </a:lnTo>
                  <a:cubicBezTo>
                    <a:pt x="16039" y="4175"/>
                    <a:pt x="15996" y="4124"/>
                    <a:pt x="15953" y="4064"/>
                  </a:cubicBezTo>
                  <a:cubicBezTo>
                    <a:pt x="15931" y="4035"/>
                    <a:pt x="15910" y="4003"/>
                    <a:pt x="15888" y="3970"/>
                  </a:cubicBezTo>
                  <a:cubicBezTo>
                    <a:pt x="15877" y="3956"/>
                    <a:pt x="15866" y="3941"/>
                    <a:pt x="15855" y="3923"/>
                  </a:cubicBezTo>
                  <a:lnTo>
                    <a:pt x="15841" y="3898"/>
                  </a:lnTo>
                  <a:lnTo>
                    <a:pt x="15834" y="3887"/>
                  </a:lnTo>
                  <a:lnTo>
                    <a:pt x="15845" y="3883"/>
                  </a:lnTo>
                  <a:cubicBezTo>
                    <a:pt x="15884" y="3869"/>
                    <a:pt x="15924" y="3855"/>
                    <a:pt x="15963" y="3840"/>
                  </a:cubicBezTo>
                  <a:lnTo>
                    <a:pt x="15963" y="3840"/>
                  </a:lnTo>
                  <a:cubicBezTo>
                    <a:pt x="15938" y="3862"/>
                    <a:pt x="15956" y="3869"/>
                    <a:pt x="15992" y="3873"/>
                  </a:cubicBezTo>
                  <a:cubicBezTo>
                    <a:pt x="15998" y="3874"/>
                    <a:pt x="16005" y="3874"/>
                    <a:pt x="16012" y="3874"/>
                  </a:cubicBezTo>
                  <a:cubicBezTo>
                    <a:pt x="16043" y="3874"/>
                    <a:pt x="16083" y="3869"/>
                    <a:pt x="16118" y="3865"/>
                  </a:cubicBezTo>
                  <a:cubicBezTo>
                    <a:pt x="16137" y="3864"/>
                    <a:pt x="16154" y="3863"/>
                    <a:pt x="16170" y="3863"/>
                  </a:cubicBezTo>
                  <a:cubicBezTo>
                    <a:pt x="16194" y="3863"/>
                    <a:pt x="16213" y="3865"/>
                    <a:pt x="16226" y="3869"/>
                  </a:cubicBezTo>
                  <a:cubicBezTo>
                    <a:pt x="16248" y="3873"/>
                    <a:pt x="16251" y="3891"/>
                    <a:pt x="16230" y="3916"/>
                  </a:cubicBezTo>
                  <a:cubicBezTo>
                    <a:pt x="16273" y="3883"/>
                    <a:pt x="16313" y="3855"/>
                    <a:pt x="16342" y="3826"/>
                  </a:cubicBezTo>
                  <a:cubicBezTo>
                    <a:pt x="16352" y="3818"/>
                    <a:pt x="16359" y="3811"/>
                    <a:pt x="16367" y="3805"/>
                  </a:cubicBezTo>
                  <a:lnTo>
                    <a:pt x="16371" y="3800"/>
                  </a:lnTo>
                  <a:lnTo>
                    <a:pt x="16374" y="3797"/>
                  </a:lnTo>
                  <a:lnTo>
                    <a:pt x="16377" y="3793"/>
                  </a:lnTo>
                  <a:cubicBezTo>
                    <a:pt x="16389" y="3786"/>
                    <a:pt x="16396" y="3779"/>
                    <a:pt x="16403" y="3775"/>
                  </a:cubicBezTo>
                  <a:cubicBezTo>
                    <a:pt x="16439" y="3750"/>
                    <a:pt x="16467" y="3725"/>
                    <a:pt x="16493" y="3703"/>
                  </a:cubicBezTo>
                  <a:cubicBezTo>
                    <a:pt x="16594" y="3617"/>
                    <a:pt x="16637" y="3567"/>
                    <a:pt x="16670" y="3524"/>
                  </a:cubicBezTo>
                  <a:cubicBezTo>
                    <a:pt x="16684" y="3498"/>
                    <a:pt x="16695" y="3476"/>
                    <a:pt x="16709" y="3454"/>
                  </a:cubicBezTo>
                  <a:cubicBezTo>
                    <a:pt x="16723" y="3429"/>
                    <a:pt x="16738" y="3401"/>
                    <a:pt x="16756" y="3364"/>
                  </a:cubicBezTo>
                  <a:cubicBezTo>
                    <a:pt x="16778" y="3329"/>
                    <a:pt x="16803" y="3286"/>
                    <a:pt x="16831" y="3224"/>
                  </a:cubicBezTo>
                  <a:cubicBezTo>
                    <a:pt x="16864" y="3163"/>
                    <a:pt x="16904" y="3091"/>
                    <a:pt x="16943" y="2990"/>
                  </a:cubicBezTo>
                  <a:cubicBezTo>
                    <a:pt x="16972" y="2972"/>
                    <a:pt x="17001" y="2950"/>
                    <a:pt x="17029" y="2932"/>
                  </a:cubicBezTo>
                  <a:cubicBezTo>
                    <a:pt x="17059" y="2911"/>
                    <a:pt x="17087" y="2885"/>
                    <a:pt x="17116" y="2864"/>
                  </a:cubicBezTo>
                  <a:cubicBezTo>
                    <a:pt x="17124" y="2824"/>
                    <a:pt x="17131" y="2792"/>
                    <a:pt x="17137" y="2759"/>
                  </a:cubicBezTo>
                  <a:cubicBezTo>
                    <a:pt x="17137" y="2727"/>
                    <a:pt x="17142" y="2698"/>
                    <a:pt x="17145" y="2669"/>
                  </a:cubicBezTo>
                  <a:cubicBezTo>
                    <a:pt x="17149" y="2611"/>
                    <a:pt x="17152" y="2561"/>
                    <a:pt x="17156" y="2500"/>
                  </a:cubicBezTo>
                  <a:cubicBezTo>
                    <a:pt x="17159" y="2468"/>
                    <a:pt x="17159" y="2432"/>
                    <a:pt x="17163" y="2395"/>
                  </a:cubicBezTo>
                  <a:lnTo>
                    <a:pt x="17163" y="2266"/>
                  </a:lnTo>
                  <a:cubicBezTo>
                    <a:pt x="17163" y="2244"/>
                    <a:pt x="17163" y="2219"/>
                    <a:pt x="17159" y="2190"/>
                  </a:cubicBezTo>
                  <a:cubicBezTo>
                    <a:pt x="17159" y="2165"/>
                    <a:pt x="17156" y="2136"/>
                    <a:pt x="17156" y="2104"/>
                  </a:cubicBezTo>
                  <a:cubicBezTo>
                    <a:pt x="17152" y="2075"/>
                    <a:pt x="17149" y="2042"/>
                    <a:pt x="17142" y="2010"/>
                  </a:cubicBezTo>
                  <a:cubicBezTo>
                    <a:pt x="17137" y="1978"/>
                    <a:pt x="17131" y="1941"/>
                    <a:pt x="17127" y="1902"/>
                  </a:cubicBezTo>
                  <a:lnTo>
                    <a:pt x="17127" y="1902"/>
                  </a:lnTo>
                  <a:cubicBezTo>
                    <a:pt x="17158" y="2019"/>
                    <a:pt x="17179" y="2057"/>
                    <a:pt x="17193" y="2057"/>
                  </a:cubicBezTo>
                  <a:cubicBezTo>
                    <a:pt x="17194" y="2057"/>
                    <a:pt x="17195" y="2057"/>
                    <a:pt x="17195" y="2057"/>
                  </a:cubicBezTo>
                  <a:cubicBezTo>
                    <a:pt x="17214" y="2049"/>
                    <a:pt x="17224" y="2003"/>
                    <a:pt x="17235" y="1953"/>
                  </a:cubicBezTo>
                  <a:cubicBezTo>
                    <a:pt x="17242" y="1927"/>
                    <a:pt x="17250" y="1906"/>
                    <a:pt x="17253" y="1888"/>
                  </a:cubicBezTo>
                  <a:cubicBezTo>
                    <a:pt x="17260" y="1870"/>
                    <a:pt x="17267" y="1855"/>
                    <a:pt x="17278" y="1855"/>
                  </a:cubicBezTo>
                  <a:cubicBezTo>
                    <a:pt x="17300" y="1855"/>
                    <a:pt x="17329" y="1902"/>
                    <a:pt x="17368" y="2061"/>
                  </a:cubicBezTo>
                  <a:cubicBezTo>
                    <a:pt x="17380" y="1876"/>
                    <a:pt x="17358" y="1708"/>
                    <a:pt x="17318" y="1552"/>
                  </a:cubicBezTo>
                  <a:cubicBezTo>
                    <a:pt x="17278" y="1397"/>
                    <a:pt x="17217" y="1261"/>
                    <a:pt x="17145" y="1138"/>
                  </a:cubicBezTo>
                  <a:cubicBezTo>
                    <a:pt x="17001" y="900"/>
                    <a:pt x="16828" y="731"/>
                    <a:pt x="16662" y="601"/>
                  </a:cubicBezTo>
                  <a:cubicBezTo>
                    <a:pt x="16497" y="476"/>
                    <a:pt x="16338" y="382"/>
                    <a:pt x="16194" y="292"/>
                  </a:cubicBezTo>
                  <a:cubicBezTo>
                    <a:pt x="16050" y="205"/>
                    <a:pt x="15920" y="115"/>
                    <a:pt x="15790" y="0"/>
                  </a:cubicBezTo>
                  <a:close/>
                  <a:moveTo>
                    <a:pt x="3040" y="23981"/>
                  </a:moveTo>
                  <a:cubicBezTo>
                    <a:pt x="3043" y="23981"/>
                    <a:pt x="3046" y="23982"/>
                    <a:pt x="3048" y="23982"/>
                  </a:cubicBezTo>
                  <a:cubicBezTo>
                    <a:pt x="3046" y="23982"/>
                    <a:pt x="3043" y="23981"/>
                    <a:pt x="3040" y="2398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3588070" y="2914605"/>
              <a:ext cx="1458" cy="16110"/>
            </a:xfrm>
            <a:custGeom>
              <a:avLst/>
              <a:gdLst/>
              <a:ahLst/>
              <a:cxnLst/>
              <a:rect l="l" t="t" r="r" b="b"/>
              <a:pathLst>
                <a:path w="19" h="210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98"/>
                    <a:pt x="8" y="163"/>
                    <a:pt x="19" y="20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3584464" y="3042099"/>
              <a:ext cx="3452" cy="5523"/>
            </a:xfrm>
            <a:custGeom>
              <a:avLst/>
              <a:gdLst/>
              <a:ahLst/>
              <a:cxnLst/>
              <a:rect l="l" t="t" r="r" b="b"/>
              <a:pathLst>
                <a:path w="45" h="72" extrusionOk="0">
                  <a:moveTo>
                    <a:pt x="12" y="1"/>
                  </a:moveTo>
                  <a:cubicBezTo>
                    <a:pt x="7" y="1"/>
                    <a:pt x="3" y="10"/>
                    <a:pt x="1" y="32"/>
                  </a:cubicBezTo>
                  <a:lnTo>
                    <a:pt x="44" y="72"/>
                  </a:lnTo>
                  <a:cubicBezTo>
                    <a:pt x="31" y="28"/>
                    <a:pt x="20" y="1"/>
                    <a:pt x="1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4684668" y="2761488"/>
              <a:ext cx="1151" cy="5370"/>
            </a:xfrm>
            <a:custGeom>
              <a:avLst/>
              <a:gdLst/>
              <a:ahLst/>
              <a:cxnLst/>
              <a:rect l="l" t="t" r="r" b="b"/>
              <a:pathLst>
                <a:path w="15" h="70" extrusionOk="0">
                  <a:moveTo>
                    <a:pt x="4" y="0"/>
                  </a:moveTo>
                  <a:cubicBezTo>
                    <a:pt x="0" y="22"/>
                    <a:pt x="4" y="48"/>
                    <a:pt x="0" y="70"/>
                  </a:cubicBezTo>
                  <a:cubicBezTo>
                    <a:pt x="1" y="70"/>
                    <a:pt x="2" y="70"/>
                    <a:pt x="3" y="70"/>
                  </a:cubicBezTo>
                  <a:cubicBezTo>
                    <a:pt x="15" y="70"/>
                    <a:pt x="11" y="41"/>
                    <a:pt x="4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4178369" y="3584834"/>
              <a:ext cx="4066" cy="997"/>
            </a:xfrm>
            <a:custGeom>
              <a:avLst/>
              <a:gdLst/>
              <a:ahLst/>
              <a:cxnLst/>
              <a:rect l="l" t="t" r="r" b="b"/>
              <a:pathLst>
                <a:path w="53" h="13" extrusionOk="0">
                  <a:moveTo>
                    <a:pt x="1" y="0"/>
                  </a:moveTo>
                  <a:cubicBezTo>
                    <a:pt x="35" y="9"/>
                    <a:pt x="50" y="12"/>
                    <a:pt x="51" y="12"/>
                  </a:cubicBezTo>
                  <a:cubicBezTo>
                    <a:pt x="53" y="12"/>
                    <a:pt x="38" y="8"/>
                    <a:pt x="15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3589220" y="2975130"/>
              <a:ext cx="307" cy="6674"/>
            </a:xfrm>
            <a:custGeom>
              <a:avLst/>
              <a:gdLst/>
              <a:ahLst/>
              <a:cxnLst/>
              <a:rect l="l" t="t" r="r" b="b"/>
              <a:pathLst>
                <a:path w="4" h="87" extrusionOk="0">
                  <a:moveTo>
                    <a:pt x="4" y="0"/>
                  </a:moveTo>
                  <a:cubicBezTo>
                    <a:pt x="0" y="33"/>
                    <a:pt x="0" y="62"/>
                    <a:pt x="4" y="87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3859170" y="3676274"/>
              <a:ext cx="1688" cy="1227"/>
            </a:xfrm>
            <a:custGeom>
              <a:avLst/>
              <a:gdLst/>
              <a:ahLst/>
              <a:cxnLst/>
              <a:rect l="l" t="t" r="r" b="b"/>
              <a:pathLst>
                <a:path w="22" h="16" extrusionOk="0">
                  <a:moveTo>
                    <a:pt x="0" y="0"/>
                  </a:moveTo>
                  <a:cubicBezTo>
                    <a:pt x="8" y="4"/>
                    <a:pt x="15" y="12"/>
                    <a:pt x="22" y="15"/>
                  </a:cubicBezTo>
                  <a:cubicBezTo>
                    <a:pt x="15" y="12"/>
                    <a:pt x="8" y="4"/>
                    <a:pt x="0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4669479" y="2659538"/>
              <a:ext cx="307" cy="2838"/>
            </a:xfrm>
            <a:custGeom>
              <a:avLst/>
              <a:gdLst/>
              <a:ahLst/>
              <a:cxnLst/>
              <a:rect l="l" t="t" r="r" b="b"/>
              <a:pathLst>
                <a:path w="4" h="37" extrusionOk="0">
                  <a:moveTo>
                    <a:pt x="0" y="0"/>
                  </a:moveTo>
                  <a:cubicBezTo>
                    <a:pt x="0" y="7"/>
                    <a:pt x="0" y="22"/>
                    <a:pt x="4" y="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4307705" y="3636998"/>
              <a:ext cx="35748" cy="6444"/>
            </a:xfrm>
            <a:custGeom>
              <a:avLst/>
              <a:gdLst/>
              <a:ahLst/>
              <a:cxnLst/>
              <a:rect l="l" t="t" r="r" b="b"/>
              <a:pathLst>
                <a:path w="466" h="84" extrusionOk="0">
                  <a:moveTo>
                    <a:pt x="1" y="0"/>
                  </a:moveTo>
                  <a:cubicBezTo>
                    <a:pt x="41" y="12"/>
                    <a:pt x="76" y="19"/>
                    <a:pt x="116" y="26"/>
                  </a:cubicBezTo>
                  <a:cubicBezTo>
                    <a:pt x="156" y="33"/>
                    <a:pt x="192" y="40"/>
                    <a:pt x="232" y="48"/>
                  </a:cubicBezTo>
                  <a:lnTo>
                    <a:pt x="465" y="83"/>
                  </a:lnTo>
                  <a:lnTo>
                    <a:pt x="465" y="83"/>
                  </a:lnTo>
                  <a:lnTo>
                    <a:pt x="328" y="48"/>
                  </a:lnTo>
                  <a:cubicBezTo>
                    <a:pt x="275" y="44"/>
                    <a:pt x="220" y="37"/>
                    <a:pt x="162" y="30"/>
                  </a:cubicBezTo>
                  <a:cubicBezTo>
                    <a:pt x="109" y="19"/>
                    <a:pt x="54" y="15"/>
                    <a:pt x="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4138632" y="3588670"/>
              <a:ext cx="844" cy="3068"/>
            </a:xfrm>
            <a:custGeom>
              <a:avLst/>
              <a:gdLst/>
              <a:ahLst/>
              <a:cxnLst/>
              <a:rect l="l" t="t" r="r" b="b"/>
              <a:pathLst>
                <a:path w="11" h="40" extrusionOk="0">
                  <a:moveTo>
                    <a:pt x="10" y="0"/>
                  </a:moveTo>
                  <a:cubicBezTo>
                    <a:pt x="5" y="14"/>
                    <a:pt x="4" y="23"/>
                    <a:pt x="2" y="32"/>
                  </a:cubicBezTo>
                  <a:lnTo>
                    <a:pt x="2" y="32"/>
                  </a:lnTo>
                  <a:lnTo>
                    <a:pt x="10" y="0"/>
                  </a:lnTo>
                  <a:close/>
                  <a:moveTo>
                    <a:pt x="2" y="32"/>
                  </a:moveTo>
                  <a:lnTo>
                    <a:pt x="0" y="40"/>
                  </a:lnTo>
                  <a:cubicBezTo>
                    <a:pt x="1" y="37"/>
                    <a:pt x="2" y="35"/>
                    <a:pt x="2" y="32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4126741" y="3587596"/>
              <a:ext cx="6444" cy="23244"/>
            </a:xfrm>
            <a:custGeom>
              <a:avLst/>
              <a:gdLst/>
              <a:ahLst/>
              <a:cxnLst/>
              <a:rect l="l" t="t" r="r" b="b"/>
              <a:pathLst>
                <a:path w="84" h="303" extrusionOk="0">
                  <a:moveTo>
                    <a:pt x="79" y="0"/>
                  </a:moveTo>
                  <a:lnTo>
                    <a:pt x="79" y="18"/>
                  </a:lnTo>
                  <a:lnTo>
                    <a:pt x="75" y="32"/>
                  </a:lnTo>
                  <a:cubicBezTo>
                    <a:pt x="75" y="39"/>
                    <a:pt x="72" y="47"/>
                    <a:pt x="72" y="50"/>
                  </a:cubicBezTo>
                  <a:cubicBezTo>
                    <a:pt x="69" y="65"/>
                    <a:pt x="65" y="76"/>
                    <a:pt x="65" y="87"/>
                  </a:cubicBezTo>
                  <a:cubicBezTo>
                    <a:pt x="62" y="104"/>
                    <a:pt x="54" y="122"/>
                    <a:pt x="50" y="137"/>
                  </a:cubicBezTo>
                  <a:cubicBezTo>
                    <a:pt x="43" y="165"/>
                    <a:pt x="36" y="191"/>
                    <a:pt x="29" y="212"/>
                  </a:cubicBezTo>
                  <a:cubicBezTo>
                    <a:pt x="14" y="252"/>
                    <a:pt x="7" y="281"/>
                    <a:pt x="0" y="303"/>
                  </a:cubicBezTo>
                  <a:cubicBezTo>
                    <a:pt x="7" y="281"/>
                    <a:pt x="14" y="263"/>
                    <a:pt x="22" y="242"/>
                  </a:cubicBezTo>
                  <a:cubicBezTo>
                    <a:pt x="32" y="223"/>
                    <a:pt x="40" y="202"/>
                    <a:pt x="43" y="177"/>
                  </a:cubicBezTo>
                  <a:cubicBezTo>
                    <a:pt x="47" y="165"/>
                    <a:pt x="50" y="155"/>
                    <a:pt x="54" y="144"/>
                  </a:cubicBezTo>
                  <a:cubicBezTo>
                    <a:pt x="57" y="130"/>
                    <a:pt x="62" y="119"/>
                    <a:pt x="62" y="104"/>
                  </a:cubicBezTo>
                  <a:cubicBezTo>
                    <a:pt x="65" y="90"/>
                    <a:pt x="69" y="79"/>
                    <a:pt x="72" y="61"/>
                  </a:cubicBezTo>
                  <a:cubicBezTo>
                    <a:pt x="75" y="44"/>
                    <a:pt x="75" y="36"/>
                    <a:pt x="8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4131958" y="3589744"/>
              <a:ext cx="307" cy="1841"/>
            </a:xfrm>
            <a:custGeom>
              <a:avLst/>
              <a:gdLst/>
              <a:ahLst/>
              <a:cxnLst/>
              <a:rect l="l" t="t" r="r" b="b"/>
              <a:pathLst>
                <a:path w="4" h="24" extrusionOk="0">
                  <a:moveTo>
                    <a:pt x="4" y="1"/>
                  </a:moveTo>
                  <a:cubicBezTo>
                    <a:pt x="3" y="7"/>
                    <a:pt x="2" y="13"/>
                    <a:pt x="1" y="17"/>
                  </a:cubicBezTo>
                  <a:lnTo>
                    <a:pt x="1" y="17"/>
                  </a:lnTo>
                  <a:cubicBezTo>
                    <a:pt x="2" y="11"/>
                    <a:pt x="4" y="6"/>
                    <a:pt x="4" y="1"/>
                  </a:cubicBezTo>
                  <a:close/>
                  <a:moveTo>
                    <a:pt x="1" y="17"/>
                  </a:moveTo>
                  <a:lnTo>
                    <a:pt x="1" y="17"/>
                  </a:lnTo>
                  <a:cubicBezTo>
                    <a:pt x="1" y="19"/>
                    <a:pt x="1" y="21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1"/>
                    <a:pt x="1" y="17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4131958" y="3587596"/>
              <a:ext cx="1227" cy="3912"/>
            </a:xfrm>
            <a:custGeom>
              <a:avLst/>
              <a:gdLst/>
              <a:ahLst/>
              <a:cxnLst/>
              <a:rect l="l" t="t" r="r" b="b"/>
              <a:pathLst>
                <a:path w="16" h="51" extrusionOk="0">
                  <a:moveTo>
                    <a:pt x="11" y="0"/>
                  </a:moveTo>
                  <a:lnTo>
                    <a:pt x="1" y="5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3523171" y="3226131"/>
              <a:ext cx="18564" cy="11660"/>
            </a:xfrm>
            <a:custGeom>
              <a:avLst/>
              <a:gdLst/>
              <a:ahLst/>
              <a:cxnLst/>
              <a:rect l="l" t="t" r="r" b="b"/>
              <a:pathLst>
                <a:path w="242" h="152" extrusionOk="0">
                  <a:moveTo>
                    <a:pt x="241" y="0"/>
                  </a:moveTo>
                  <a:lnTo>
                    <a:pt x="241" y="0"/>
                  </a:lnTo>
                  <a:cubicBezTo>
                    <a:pt x="165" y="36"/>
                    <a:pt x="83" y="72"/>
                    <a:pt x="0" y="104"/>
                  </a:cubicBezTo>
                  <a:lnTo>
                    <a:pt x="0" y="151"/>
                  </a:lnTo>
                  <a:cubicBezTo>
                    <a:pt x="32" y="147"/>
                    <a:pt x="68" y="133"/>
                    <a:pt x="105" y="108"/>
                  </a:cubicBezTo>
                  <a:cubicBezTo>
                    <a:pt x="122" y="97"/>
                    <a:pt x="144" y="82"/>
                    <a:pt x="170" y="61"/>
                  </a:cubicBezTo>
                  <a:cubicBezTo>
                    <a:pt x="191" y="43"/>
                    <a:pt x="213" y="25"/>
                    <a:pt x="24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3579248" y="2886682"/>
              <a:ext cx="10816" cy="12811"/>
            </a:xfrm>
            <a:custGeom>
              <a:avLst/>
              <a:gdLst/>
              <a:ahLst/>
              <a:cxnLst/>
              <a:rect l="l" t="t" r="r" b="b"/>
              <a:pathLst>
                <a:path w="141" h="167" extrusionOk="0">
                  <a:moveTo>
                    <a:pt x="141" y="1"/>
                  </a:moveTo>
                  <a:lnTo>
                    <a:pt x="8" y="73"/>
                  </a:lnTo>
                  <a:lnTo>
                    <a:pt x="1" y="167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3704135" y="3351784"/>
              <a:ext cx="142148" cy="277316"/>
            </a:xfrm>
            <a:custGeom>
              <a:avLst/>
              <a:gdLst/>
              <a:ahLst/>
              <a:cxnLst/>
              <a:rect l="l" t="t" r="r" b="b"/>
              <a:pathLst>
                <a:path w="1853" h="3615" extrusionOk="0">
                  <a:moveTo>
                    <a:pt x="1" y="1"/>
                  </a:moveTo>
                  <a:cubicBezTo>
                    <a:pt x="80" y="333"/>
                    <a:pt x="188" y="657"/>
                    <a:pt x="307" y="978"/>
                  </a:cubicBezTo>
                  <a:cubicBezTo>
                    <a:pt x="426" y="1298"/>
                    <a:pt x="559" y="1611"/>
                    <a:pt x="707" y="1921"/>
                  </a:cubicBezTo>
                  <a:cubicBezTo>
                    <a:pt x="858" y="2227"/>
                    <a:pt x="1020" y="2530"/>
                    <a:pt x="1208" y="2815"/>
                  </a:cubicBezTo>
                  <a:cubicBezTo>
                    <a:pt x="1399" y="3099"/>
                    <a:pt x="1604" y="3377"/>
                    <a:pt x="1853" y="3615"/>
                  </a:cubicBezTo>
                  <a:cubicBezTo>
                    <a:pt x="1802" y="3542"/>
                    <a:pt x="1752" y="3474"/>
                    <a:pt x="1701" y="3405"/>
                  </a:cubicBezTo>
                  <a:cubicBezTo>
                    <a:pt x="1650" y="3341"/>
                    <a:pt x="1607" y="3265"/>
                    <a:pt x="1560" y="3193"/>
                  </a:cubicBezTo>
                  <a:cubicBezTo>
                    <a:pt x="1514" y="3124"/>
                    <a:pt x="1467" y="3053"/>
                    <a:pt x="1427" y="2980"/>
                  </a:cubicBezTo>
                  <a:cubicBezTo>
                    <a:pt x="1384" y="2908"/>
                    <a:pt x="1337" y="2837"/>
                    <a:pt x="1298" y="2760"/>
                  </a:cubicBezTo>
                  <a:cubicBezTo>
                    <a:pt x="1132" y="2465"/>
                    <a:pt x="977" y="2166"/>
                    <a:pt x="829" y="1860"/>
                  </a:cubicBezTo>
                  <a:cubicBezTo>
                    <a:pt x="678" y="1557"/>
                    <a:pt x="545" y="1247"/>
                    <a:pt x="404" y="938"/>
                  </a:cubicBezTo>
                  <a:cubicBezTo>
                    <a:pt x="332" y="783"/>
                    <a:pt x="267" y="627"/>
                    <a:pt x="202" y="4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4069514" y="3254821"/>
              <a:ext cx="41732" cy="327562"/>
            </a:xfrm>
            <a:custGeom>
              <a:avLst/>
              <a:gdLst/>
              <a:ahLst/>
              <a:cxnLst/>
              <a:rect l="l" t="t" r="r" b="b"/>
              <a:pathLst>
                <a:path w="544" h="4270" extrusionOk="0">
                  <a:moveTo>
                    <a:pt x="0" y="0"/>
                  </a:moveTo>
                  <a:lnTo>
                    <a:pt x="0" y="0"/>
                  </a:lnTo>
                  <a:cubicBezTo>
                    <a:pt x="40" y="361"/>
                    <a:pt x="98" y="714"/>
                    <a:pt x="148" y="1070"/>
                  </a:cubicBezTo>
                  <a:cubicBezTo>
                    <a:pt x="202" y="1427"/>
                    <a:pt x="256" y="1780"/>
                    <a:pt x="303" y="2137"/>
                  </a:cubicBezTo>
                  <a:cubicBezTo>
                    <a:pt x="354" y="2490"/>
                    <a:pt x="400" y="2847"/>
                    <a:pt x="432" y="3203"/>
                  </a:cubicBezTo>
                  <a:cubicBezTo>
                    <a:pt x="454" y="3379"/>
                    <a:pt x="465" y="3556"/>
                    <a:pt x="469" y="3737"/>
                  </a:cubicBezTo>
                  <a:cubicBezTo>
                    <a:pt x="472" y="3913"/>
                    <a:pt x="483" y="4096"/>
                    <a:pt x="429" y="4269"/>
                  </a:cubicBezTo>
                  <a:cubicBezTo>
                    <a:pt x="476" y="4190"/>
                    <a:pt x="490" y="4096"/>
                    <a:pt x="505" y="4006"/>
                  </a:cubicBezTo>
                  <a:cubicBezTo>
                    <a:pt x="519" y="3920"/>
                    <a:pt x="527" y="3826"/>
                    <a:pt x="537" y="3737"/>
                  </a:cubicBezTo>
                  <a:cubicBezTo>
                    <a:pt x="544" y="3556"/>
                    <a:pt x="544" y="3376"/>
                    <a:pt x="537" y="3196"/>
                  </a:cubicBezTo>
                  <a:cubicBezTo>
                    <a:pt x="527" y="2832"/>
                    <a:pt x="487" y="2475"/>
                    <a:pt x="436" y="2115"/>
                  </a:cubicBezTo>
                  <a:cubicBezTo>
                    <a:pt x="386" y="1758"/>
                    <a:pt x="328" y="1406"/>
                    <a:pt x="253" y="1053"/>
                  </a:cubicBezTo>
                  <a:cubicBezTo>
                    <a:pt x="213" y="876"/>
                    <a:pt x="176" y="699"/>
                    <a:pt x="138" y="523"/>
                  </a:cubicBezTo>
                  <a:cubicBezTo>
                    <a:pt x="90" y="350"/>
                    <a:pt x="51" y="173"/>
                    <a:pt x="0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4191103" y="3254821"/>
              <a:ext cx="18871" cy="327562"/>
            </a:xfrm>
            <a:custGeom>
              <a:avLst/>
              <a:gdLst/>
              <a:ahLst/>
              <a:cxnLst/>
              <a:rect l="l" t="t" r="r" b="b"/>
              <a:pathLst>
                <a:path w="246" h="4270" extrusionOk="0">
                  <a:moveTo>
                    <a:pt x="152" y="0"/>
                  </a:moveTo>
                  <a:lnTo>
                    <a:pt x="152" y="0"/>
                  </a:lnTo>
                  <a:cubicBezTo>
                    <a:pt x="101" y="357"/>
                    <a:pt x="69" y="710"/>
                    <a:pt x="44" y="1067"/>
                  </a:cubicBezTo>
                  <a:cubicBezTo>
                    <a:pt x="15" y="1424"/>
                    <a:pt x="4" y="1783"/>
                    <a:pt x="1" y="2140"/>
                  </a:cubicBezTo>
                  <a:cubicBezTo>
                    <a:pt x="1" y="2497"/>
                    <a:pt x="4" y="2857"/>
                    <a:pt x="33" y="3214"/>
                  </a:cubicBezTo>
                  <a:cubicBezTo>
                    <a:pt x="69" y="3571"/>
                    <a:pt x="105" y="3935"/>
                    <a:pt x="245" y="4269"/>
                  </a:cubicBezTo>
                  <a:cubicBezTo>
                    <a:pt x="202" y="4093"/>
                    <a:pt x="174" y="3920"/>
                    <a:pt x="166" y="3740"/>
                  </a:cubicBezTo>
                  <a:cubicBezTo>
                    <a:pt x="148" y="3564"/>
                    <a:pt x="144" y="3387"/>
                    <a:pt x="137" y="3210"/>
                  </a:cubicBezTo>
                  <a:cubicBezTo>
                    <a:pt x="130" y="2854"/>
                    <a:pt x="130" y="2497"/>
                    <a:pt x="134" y="2140"/>
                  </a:cubicBezTo>
                  <a:lnTo>
                    <a:pt x="148" y="1074"/>
                  </a:lnTo>
                  <a:cubicBezTo>
                    <a:pt x="152" y="717"/>
                    <a:pt x="156" y="361"/>
                    <a:pt x="152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4493732" y="3298163"/>
              <a:ext cx="104022" cy="304932"/>
            </a:xfrm>
            <a:custGeom>
              <a:avLst/>
              <a:gdLst/>
              <a:ahLst/>
              <a:cxnLst/>
              <a:rect l="l" t="t" r="r" b="b"/>
              <a:pathLst>
                <a:path w="1356" h="3975" extrusionOk="0">
                  <a:moveTo>
                    <a:pt x="1355" y="1"/>
                  </a:moveTo>
                  <a:cubicBezTo>
                    <a:pt x="1244" y="336"/>
                    <a:pt x="1149" y="675"/>
                    <a:pt x="1049" y="1010"/>
                  </a:cubicBezTo>
                  <a:lnTo>
                    <a:pt x="898" y="1518"/>
                  </a:lnTo>
                  <a:cubicBezTo>
                    <a:pt x="850" y="1687"/>
                    <a:pt x="800" y="1853"/>
                    <a:pt x="750" y="2022"/>
                  </a:cubicBezTo>
                  <a:cubicBezTo>
                    <a:pt x="652" y="2357"/>
                    <a:pt x="544" y="2693"/>
                    <a:pt x="433" y="3024"/>
                  </a:cubicBezTo>
                  <a:cubicBezTo>
                    <a:pt x="379" y="3190"/>
                    <a:pt x="318" y="3355"/>
                    <a:pt x="253" y="3517"/>
                  </a:cubicBezTo>
                  <a:cubicBezTo>
                    <a:pt x="220" y="3596"/>
                    <a:pt x="184" y="3679"/>
                    <a:pt x="145" y="3755"/>
                  </a:cubicBezTo>
                  <a:cubicBezTo>
                    <a:pt x="105" y="3834"/>
                    <a:pt x="65" y="3913"/>
                    <a:pt x="0" y="3975"/>
                  </a:cubicBezTo>
                  <a:cubicBezTo>
                    <a:pt x="76" y="3925"/>
                    <a:pt x="126" y="3849"/>
                    <a:pt x="177" y="3773"/>
                  </a:cubicBezTo>
                  <a:cubicBezTo>
                    <a:pt x="223" y="3701"/>
                    <a:pt x="267" y="3622"/>
                    <a:pt x="310" y="3546"/>
                  </a:cubicBezTo>
                  <a:cubicBezTo>
                    <a:pt x="393" y="3388"/>
                    <a:pt x="461" y="3225"/>
                    <a:pt x="530" y="3060"/>
                  </a:cubicBezTo>
                  <a:cubicBezTo>
                    <a:pt x="667" y="2736"/>
                    <a:pt x="775" y="2397"/>
                    <a:pt x="880" y="2061"/>
                  </a:cubicBezTo>
                  <a:cubicBezTo>
                    <a:pt x="980" y="1723"/>
                    <a:pt x="1071" y="1381"/>
                    <a:pt x="1149" y="1039"/>
                  </a:cubicBezTo>
                  <a:cubicBezTo>
                    <a:pt x="1186" y="866"/>
                    <a:pt x="1229" y="693"/>
                    <a:pt x="1261" y="520"/>
                  </a:cubicBezTo>
                  <a:cubicBezTo>
                    <a:pt x="1294" y="347"/>
                    <a:pt x="1330" y="174"/>
                    <a:pt x="1355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6" name="Google Shape;856;p31"/>
          <p:cNvSpPr txBox="1">
            <a:spLocks noGrp="1"/>
          </p:cNvSpPr>
          <p:nvPr>
            <p:ph type="subTitle" idx="4294967295"/>
          </p:nvPr>
        </p:nvSpPr>
        <p:spPr>
          <a:xfrm>
            <a:off x="6644550" y="1963050"/>
            <a:ext cx="1625100" cy="2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SATURN</a:t>
            </a:r>
            <a:endParaRPr sz="1000"/>
          </a:p>
        </p:txBody>
      </p:sp>
      <p:sp>
        <p:nvSpPr>
          <p:cNvPr id="857" name="Google Shape;857;p31"/>
          <p:cNvSpPr txBox="1">
            <a:spLocks noGrp="1"/>
          </p:cNvSpPr>
          <p:nvPr>
            <p:ph type="subTitle" idx="4294967295"/>
          </p:nvPr>
        </p:nvSpPr>
        <p:spPr>
          <a:xfrm>
            <a:off x="6644550" y="2669163"/>
            <a:ext cx="1625100" cy="2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JUPITER</a:t>
            </a:r>
            <a:endParaRPr sz="1000"/>
          </a:p>
        </p:txBody>
      </p:sp>
      <p:sp>
        <p:nvSpPr>
          <p:cNvPr id="858" name="Google Shape;858;p31"/>
          <p:cNvSpPr txBox="1">
            <a:spLocks noGrp="1"/>
          </p:cNvSpPr>
          <p:nvPr>
            <p:ph type="subTitle" idx="4294967295"/>
          </p:nvPr>
        </p:nvSpPr>
        <p:spPr>
          <a:xfrm>
            <a:off x="6644550" y="3435363"/>
            <a:ext cx="1625100" cy="2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NEPTUNE</a:t>
            </a:r>
            <a:endParaRPr sz="10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2955CF-BF94-7342-877B-3D2606D54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50" y="0"/>
            <a:ext cx="63928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08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23"/>
          <p:cNvGrpSpPr/>
          <p:nvPr/>
        </p:nvGrpSpPr>
        <p:grpSpPr>
          <a:xfrm>
            <a:off x="-66047" y="577230"/>
            <a:ext cx="784350" cy="738450"/>
            <a:chOff x="430749" y="415225"/>
            <a:chExt cx="784350" cy="738450"/>
          </a:xfrm>
        </p:grpSpPr>
        <p:sp>
          <p:nvSpPr>
            <p:cNvPr id="300" name="Google Shape;300;p23"/>
            <p:cNvSpPr/>
            <p:nvPr/>
          </p:nvSpPr>
          <p:spPr>
            <a:xfrm>
              <a:off x="446885" y="503168"/>
              <a:ext cx="9986" cy="19873"/>
            </a:xfrm>
            <a:custGeom>
              <a:avLst/>
              <a:gdLst/>
              <a:ahLst/>
              <a:cxnLst/>
              <a:rect l="l" t="t" r="r" b="b"/>
              <a:pathLst>
                <a:path w="202" h="402" extrusionOk="0">
                  <a:moveTo>
                    <a:pt x="1" y="1"/>
                  </a:moveTo>
                  <a:lnTo>
                    <a:pt x="1" y="101"/>
                  </a:lnTo>
                  <a:cubicBezTo>
                    <a:pt x="1" y="194"/>
                    <a:pt x="88" y="287"/>
                    <a:pt x="180" y="300"/>
                  </a:cubicBezTo>
                  <a:lnTo>
                    <a:pt x="180" y="300"/>
                  </a:lnTo>
                  <a:cubicBezTo>
                    <a:pt x="146" y="198"/>
                    <a:pt x="73" y="73"/>
                    <a:pt x="1" y="1"/>
                  </a:cubicBezTo>
                  <a:close/>
                  <a:moveTo>
                    <a:pt x="180" y="300"/>
                  </a:moveTo>
                  <a:cubicBezTo>
                    <a:pt x="194" y="339"/>
                    <a:pt x="201" y="374"/>
                    <a:pt x="201" y="402"/>
                  </a:cubicBezTo>
                  <a:lnTo>
                    <a:pt x="201" y="301"/>
                  </a:lnTo>
                  <a:cubicBezTo>
                    <a:pt x="194" y="301"/>
                    <a:pt x="187" y="301"/>
                    <a:pt x="180" y="30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771522" y="734867"/>
              <a:ext cx="16116" cy="4993"/>
            </a:xfrm>
            <a:custGeom>
              <a:avLst/>
              <a:gdLst/>
              <a:ahLst/>
              <a:cxnLst/>
              <a:rect l="l" t="t" r="r" b="b"/>
              <a:pathLst>
                <a:path w="326" h="101" extrusionOk="0">
                  <a:moveTo>
                    <a:pt x="0" y="0"/>
                  </a:moveTo>
                  <a:cubicBezTo>
                    <a:pt x="100" y="101"/>
                    <a:pt x="201" y="101"/>
                    <a:pt x="326" y="101"/>
                  </a:cubicBezTo>
                  <a:cubicBezTo>
                    <a:pt x="201" y="101"/>
                    <a:pt x="100" y="0"/>
                    <a:pt x="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823528" y="796808"/>
              <a:ext cx="9986" cy="4993"/>
            </a:xfrm>
            <a:custGeom>
              <a:avLst/>
              <a:gdLst/>
              <a:ahLst/>
              <a:cxnLst/>
              <a:rect l="l" t="t" r="r" b="b"/>
              <a:pathLst>
                <a:path w="202" h="101" extrusionOk="0">
                  <a:moveTo>
                    <a:pt x="101" y="0"/>
                  </a:moveTo>
                  <a:lnTo>
                    <a:pt x="1" y="101"/>
                  </a:lnTo>
                  <a:lnTo>
                    <a:pt x="201" y="101"/>
                  </a:lnTo>
                  <a:cubicBezTo>
                    <a:pt x="201" y="0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430769" y="456107"/>
              <a:ext cx="49" cy="4993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10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787589" y="737635"/>
              <a:ext cx="5042" cy="2225"/>
            </a:xfrm>
            <a:custGeom>
              <a:avLst/>
              <a:gdLst/>
              <a:ahLst/>
              <a:cxnLst/>
              <a:rect l="l" t="t" r="r" b="b"/>
              <a:pathLst>
                <a:path w="102" h="45" extrusionOk="0">
                  <a:moveTo>
                    <a:pt x="98" y="0"/>
                  </a:moveTo>
                  <a:cubicBezTo>
                    <a:pt x="90" y="0"/>
                    <a:pt x="68" y="45"/>
                    <a:pt x="1" y="45"/>
                  </a:cubicBezTo>
                  <a:lnTo>
                    <a:pt x="101" y="45"/>
                  </a:lnTo>
                  <a:cubicBezTo>
                    <a:pt x="101" y="11"/>
                    <a:pt x="101" y="0"/>
                    <a:pt x="9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880526" y="684048"/>
              <a:ext cx="4993" cy="4993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" y="101"/>
                  </a:moveTo>
                  <a:cubicBezTo>
                    <a:pt x="1" y="101"/>
                    <a:pt x="1" y="1"/>
                    <a:pt x="101" y="1"/>
                  </a:cubicBezTo>
                  <a:cubicBezTo>
                    <a:pt x="1" y="1"/>
                    <a:pt x="1" y="101"/>
                    <a:pt x="1" y="10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921408" y="822810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921408" y="822810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508827" y="627050"/>
              <a:ext cx="49" cy="5042"/>
            </a:xfrm>
            <a:custGeom>
              <a:avLst/>
              <a:gdLst/>
              <a:ahLst/>
              <a:cxnLst/>
              <a:rect l="l" t="t" r="r" b="b"/>
              <a:pathLst>
                <a:path w="1" h="102" extrusionOk="0">
                  <a:moveTo>
                    <a:pt x="1" y="101"/>
                  </a:moveTo>
                  <a:lnTo>
                    <a:pt x="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585648" y="708815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430749" y="751714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637703" y="708815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1091167" y="518542"/>
              <a:ext cx="87994" cy="97436"/>
            </a:xfrm>
            <a:custGeom>
              <a:avLst/>
              <a:gdLst/>
              <a:ahLst/>
              <a:cxnLst/>
              <a:rect l="l" t="t" r="r" b="b"/>
              <a:pathLst>
                <a:path w="1780" h="1971" extrusionOk="0">
                  <a:moveTo>
                    <a:pt x="899" y="1"/>
                  </a:moveTo>
                  <a:cubicBezTo>
                    <a:pt x="500" y="1"/>
                    <a:pt x="258" y="379"/>
                    <a:pt x="0" y="617"/>
                  </a:cubicBezTo>
                  <a:cubicBezTo>
                    <a:pt x="126" y="1870"/>
                    <a:pt x="226" y="1970"/>
                    <a:pt x="953" y="1970"/>
                  </a:cubicBezTo>
                  <a:cubicBezTo>
                    <a:pt x="1053" y="1770"/>
                    <a:pt x="1153" y="1670"/>
                    <a:pt x="1379" y="1344"/>
                  </a:cubicBezTo>
                  <a:cubicBezTo>
                    <a:pt x="1479" y="943"/>
                    <a:pt x="1780" y="416"/>
                    <a:pt x="1254" y="91"/>
                  </a:cubicBezTo>
                  <a:cubicBezTo>
                    <a:pt x="1122" y="27"/>
                    <a:pt x="1005" y="1"/>
                    <a:pt x="89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585648" y="570053"/>
              <a:ext cx="83051" cy="107867"/>
            </a:xfrm>
            <a:custGeom>
              <a:avLst/>
              <a:gdLst/>
              <a:ahLst/>
              <a:cxnLst/>
              <a:rect l="l" t="t" r="r" b="b"/>
              <a:pathLst>
                <a:path w="1680" h="2182" extrusionOk="0">
                  <a:moveTo>
                    <a:pt x="1154" y="1"/>
                  </a:moveTo>
                  <a:cubicBezTo>
                    <a:pt x="828" y="201"/>
                    <a:pt x="427" y="427"/>
                    <a:pt x="1" y="628"/>
                  </a:cubicBezTo>
                  <a:cubicBezTo>
                    <a:pt x="101" y="1354"/>
                    <a:pt x="101" y="1981"/>
                    <a:pt x="953" y="2181"/>
                  </a:cubicBezTo>
                  <a:cubicBezTo>
                    <a:pt x="1154" y="1981"/>
                    <a:pt x="1354" y="1680"/>
                    <a:pt x="1580" y="1555"/>
                  </a:cubicBezTo>
                  <a:cubicBezTo>
                    <a:pt x="1680" y="928"/>
                    <a:pt x="1580" y="527"/>
                    <a:pt x="1154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750463" y="566839"/>
              <a:ext cx="83051" cy="96201"/>
            </a:xfrm>
            <a:custGeom>
              <a:avLst/>
              <a:gdLst/>
              <a:ahLst/>
              <a:cxnLst/>
              <a:rect l="l" t="t" r="r" b="b"/>
              <a:pathLst>
                <a:path w="1680" h="1946" extrusionOk="0">
                  <a:moveTo>
                    <a:pt x="1026" y="0"/>
                  </a:moveTo>
                  <a:cubicBezTo>
                    <a:pt x="834" y="0"/>
                    <a:pt x="617" y="49"/>
                    <a:pt x="426" y="166"/>
                  </a:cubicBezTo>
                  <a:cubicBezTo>
                    <a:pt x="0" y="492"/>
                    <a:pt x="226" y="1520"/>
                    <a:pt x="1053" y="1946"/>
                  </a:cubicBezTo>
                  <a:cubicBezTo>
                    <a:pt x="1153" y="1745"/>
                    <a:pt x="1253" y="1520"/>
                    <a:pt x="1479" y="1319"/>
                  </a:cubicBezTo>
                  <a:cubicBezTo>
                    <a:pt x="1679" y="993"/>
                    <a:pt x="1679" y="266"/>
                    <a:pt x="1379" y="66"/>
                  </a:cubicBezTo>
                  <a:cubicBezTo>
                    <a:pt x="1285" y="24"/>
                    <a:pt x="1162" y="0"/>
                    <a:pt x="1026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771522" y="905810"/>
              <a:ext cx="83051" cy="92987"/>
            </a:xfrm>
            <a:custGeom>
              <a:avLst/>
              <a:gdLst/>
              <a:ahLst/>
              <a:cxnLst/>
              <a:rect l="l" t="t" r="r" b="b"/>
              <a:pathLst>
                <a:path w="1680" h="1881" extrusionOk="0">
                  <a:moveTo>
                    <a:pt x="1253" y="1"/>
                  </a:moveTo>
                  <a:cubicBezTo>
                    <a:pt x="827" y="101"/>
                    <a:pt x="526" y="201"/>
                    <a:pt x="201" y="302"/>
                  </a:cubicBezTo>
                  <a:cubicBezTo>
                    <a:pt x="326" y="928"/>
                    <a:pt x="0" y="1555"/>
                    <a:pt x="827" y="1881"/>
                  </a:cubicBezTo>
                  <a:cubicBezTo>
                    <a:pt x="1354" y="1555"/>
                    <a:pt x="1679" y="1254"/>
                    <a:pt x="1579" y="527"/>
                  </a:cubicBezTo>
                  <a:cubicBezTo>
                    <a:pt x="1579" y="402"/>
                    <a:pt x="1354" y="302"/>
                    <a:pt x="125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952404" y="858749"/>
              <a:ext cx="83051" cy="92987"/>
            </a:xfrm>
            <a:custGeom>
              <a:avLst/>
              <a:gdLst/>
              <a:ahLst/>
              <a:cxnLst/>
              <a:rect l="l" t="t" r="r" b="b"/>
              <a:pathLst>
                <a:path w="1680" h="1881" extrusionOk="0">
                  <a:moveTo>
                    <a:pt x="1053" y="1"/>
                  </a:moveTo>
                  <a:cubicBezTo>
                    <a:pt x="827" y="101"/>
                    <a:pt x="527" y="226"/>
                    <a:pt x="201" y="326"/>
                  </a:cubicBezTo>
                  <a:cubicBezTo>
                    <a:pt x="201" y="853"/>
                    <a:pt x="0" y="1479"/>
                    <a:pt x="527" y="1880"/>
                  </a:cubicBezTo>
                  <a:cubicBezTo>
                    <a:pt x="1053" y="1780"/>
                    <a:pt x="1354" y="1354"/>
                    <a:pt x="1454" y="953"/>
                  </a:cubicBezTo>
                  <a:cubicBezTo>
                    <a:pt x="1680" y="527"/>
                    <a:pt x="1454" y="326"/>
                    <a:pt x="105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1019289" y="683208"/>
              <a:ext cx="71928" cy="87648"/>
            </a:xfrm>
            <a:custGeom>
              <a:avLst/>
              <a:gdLst/>
              <a:ahLst/>
              <a:cxnLst/>
              <a:rect l="l" t="t" r="r" b="b"/>
              <a:pathLst>
                <a:path w="1455" h="1773" extrusionOk="0">
                  <a:moveTo>
                    <a:pt x="833" y="1"/>
                  </a:moveTo>
                  <a:cubicBezTo>
                    <a:pt x="473" y="1"/>
                    <a:pt x="244" y="295"/>
                    <a:pt x="1" y="519"/>
                  </a:cubicBezTo>
                  <a:cubicBezTo>
                    <a:pt x="1" y="1471"/>
                    <a:pt x="1" y="1471"/>
                    <a:pt x="427" y="1772"/>
                  </a:cubicBezTo>
                  <a:cubicBezTo>
                    <a:pt x="1254" y="1471"/>
                    <a:pt x="1454" y="1045"/>
                    <a:pt x="1254" y="118"/>
                  </a:cubicBezTo>
                  <a:cubicBezTo>
                    <a:pt x="1094" y="35"/>
                    <a:pt x="956" y="1"/>
                    <a:pt x="83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632759" y="941996"/>
              <a:ext cx="76871" cy="82408"/>
            </a:xfrm>
            <a:custGeom>
              <a:avLst/>
              <a:gdLst/>
              <a:ahLst/>
              <a:cxnLst/>
              <a:rect l="l" t="t" r="r" b="b"/>
              <a:pathLst>
                <a:path w="1555" h="1667" extrusionOk="0">
                  <a:moveTo>
                    <a:pt x="782" y="0"/>
                  </a:moveTo>
                  <a:cubicBezTo>
                    <a:pt x="531" y="0"/>
                    <a:pt x="296" y="152"/>
                    <a:pt x="0" y="522"/>
                  </a:cubicBezTo>
                  <a:cubicBezTo>
                    <a:pt x="0" y="723"/>
                    <a:pt x="100" y="923"/>
                    <a:pt x="100" y="1149"/>
                  </a:cubicBezTo>
                  <a:lnTo>
                    <a:pt x="100" y="1249"/>
                  </a:lnTo>
                  <a:cubicBezTo>
                    <a:pt x="231" y="1528"/>
                    <a:pt x="416" y="1667"/>
                    <a:pt x="612" y="1667"/>
                  </a:cubicBezTo>
                  <a:cubicBezTo>
                    <a:pt x="716" y="1667"/>
                    <a:pt x="823" y="1628"/>
                    <a:pt x="927" y="1550"/>
                  </a:cubicBezTo>
                  <a:cubicBezTo>
                    <a:pt x="1454" y="1249"/>
                    <a:pt x="1554" y="823"/>
                    <a:pt x="1354" y="196"/>
                  </a:cubicBezTo>
                  <a:cubicBezTo>
                    <a:pt x="1138" y="73"/>
                    <a:pt x="956" y="0"/>
                    <a:pt x="78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707069" y="740422"/>
              <a:ext cx="71928" cy="87994"/>
            </a:xfrm>
            <a:custGeom>
              <a:avLst/>
              <a:gdLst/>
              <a:ahLst/>
              <a:cxnLst/>
              <a:rect l="l" t="t" r="r" b="b"/>
              <a:pathLst>
                <a:path w="1455" h="1780" extrusionOk="0">
                  <a:moveTo>
                    <a:pt x="1254" y="0"/>
                  </a:moveTo>
                  <a:cubicBezTo>
                    <a:pt x="627" y="0"/>
                    <a:pt x="301" y="100"/>
                    <a:pt x="1" y="526"/>
                  </a:cubicBezTo>
                  <a:cubicBezTo>
                    <a:pt x="201" y="927"/>
                    <a:pt x="101" y="1554"/>
                    <a:pt x="727" y="1780"/>
                  </a:cubicBezTo>
                  <a:cubicBezTo>
                    <a:pt x="1254" y="1454"/>
                    <a:pt x="1354" y="1028"/>
                    <a:pt x="1454" y="526"/>
                  </a:cubicBezTo>
                  <a:cubicBezTo>
                    <a:pt x="1454" y="401"/>
                    <a:pt x="1354" y="301"/>
                    <a:pt x="1354" y="201"/>
                  </a:cubicBezTo>
                  <a:cubicBezTo>
                    <a:pt x="1354" y="201"/>
                    <a:pt x="1254" y="100"/>
                    <a:pt x="125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1055228" y="998747"/>
              <a:ext cx="87994" cy="73856"/>
            </a:xfrm>
            <a:custGeom>
              <a:avLst/>
              <a:gdLst/>
              <a:ahLst/>
              <a:cxnLst/>
              <a:rect l="l" t="t" r="r" b="b"/>
              <a:pathLst>
                <a:path w="1780" h="1494" extrusionOk="0">
                  <a:moveTo>
                    <a:pt x="527" y="1"/>
                  </a:moveTo>
                  <a:cubicBezTo>
                    <a:pt x="427" y="101"/>
                    <a:pt x="226" y="301"/>
                    <a:pt x="1" y="402"/>
                  </a:cubicBezTo>
                  <a:cubicBezTo>
                    <a:pt x="101" y="728"/>
                    <a:pt x="226" y="1028"/>
                    <a:pt x="226" y="1354"/>
                  </a:cubicBezTo>
                  <a:cubicBezTo>
                    <a:pt x="451" y="1444"/>
                    <a:pt x="641" y="1494"/>
                    <a:pt x="809" y="1494"/>
                  </a:cubicBezTo>
                  <a:cubicBezTo>
                    <a:pt x="1015" y="1494"/>
                    <a:pt x="1188" y="1419"/>
                    <a:pt x="1354" y="1254"/>
                  </a:cubicBezTo>
                  <a:cubicBezTo>
                    <a:pt x="1680" y="928"/>
                    <a:pt x="1780" y="627"/>
                    <a:pt x="1479" y="101"/>
                  </a:cubicBezTo>
                  <a:cubicBezTo>
                    <a:pt x="1254" y="101"/>
                    <a:pt x="953" y="1"/>
                    <a:pt x="52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1138228" y="807980"/>
              <a:ext cx="76871" cy="81815"/>
            </a:xfrm>
            <a:custGeom>
              <a:avLst/>
              <a:gdLst/>
              <a:ahLst/>
              <a:cxnLst/>
              <a:rect l="l" t="t" r="r" b="b"/>
              <a:pathLst>
                <a:path w="1555" h="1655" extrusionOk="0">
                  <a:moveTo>
                    <a:pt x="527" y="0"/>
                  </a:moveTo>
                  <a:cubicBezTo>
                    <a:pt x="427" y="201"/>
                    <a:pt x="201" y="401"/>
                    <a:pt x="1" y="627"/>
                  </a:cubicBezTo>
                  <a:cubicBezTo>
                    <a:pt x="101" y="1128"/>
                    <a:pt x="201" y="1554"/>
                    <a:pt x="828" y="1654"/>
                  </a:cubicBezTo>
                  <a:cubicBezTo>
                    <a:pt x="1053" y="1353"/>
                    <a:pt x="1354" y="1028"/>
                    <a:pt x="1555" y="827"/>
                  </a:cubicBezTo>
                  <a:cubicBezTo>
                    <a:pt x="1354" y="100"/>
                    <a:pt x="1354" y="0"/>
                    <a:pt x="52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864410" y="415225"/>
              <a:ext cx="71928" cy="83051"/>
            </a:xfrm>
            <a:custGeom>
              <a:avLst/>
              <a:gdLst/>
              <a:ahLst/>
              <a:cxnLst/>
              <a:rect l="l" t="t" r="r" b="b"/>
              <a:pathLst>
                <a:path w="1455" h="1680" extrusionOk="0">
                  <a:moveTo>
                    <a:pt x="627" y="0"/>
                  </a:moveTo>
                  <a:cubicBezTo>
                    <a:pt x="327" y="0"/>
                    <a:pt x="1" y="301"/>
                    <a:pt x="101" y="827"/>
                  </a:cubicBezTo>
                  <a:cubicBezTo>
                    <a:pt x="101" y="1153"/>
                    <a:pt x="201" y="1554"/>
                    <a:pt x="728" y="1679"/>
                  </a:cubicBezTo>
                  <a:cubicBezTo>
                    <a:pt x="953" y="1554"/>
                    <a:pt x="1054" y="1454"/>
                    <a:pt x="1254" y="1253"/>
                  </a:cubicBezTo>
                  <a:cubicBezTo>
                    <a:pt x="1254" y="1153"/>
                    <a:pt x="1354" y="927"/>
                    <a:pt x="1354" y="827"/>
                  </a:cubicBezTo>
                  <a:cubicBezTo>
                    <a:pt x="1455" y="426"/>
                    <a:pt x="1054" y="0"/>
                    <a:pt x="62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854523" y="714104"/>
              <a:ext cx="76871" cy="77811"/>
            </a:xfrm>
            <a:custGeom>
              <a:avLst/>
              <a:gdLst/>
              <a:ahLst/>
              <a:cxnLst/>
              <a:rect l="l" t="t" r="r" b="b"/>
              <a:pathLst>
                <a:path w="1555" h="1574" extrusionOk="0">
                  <a:moveTo>
                    <a:pt x="702" y="1"/>
                  </a:moveTo>
                  <a:cubicBezTo>
                    <a:pt x="520" y="1"/>
                    <a:pt x="364" y="107"/>
                    <a:pt x="101" y="320"/>
                  </a:cubicBezTo>
                  <a:cubicBezTo>
                    <a:pt x="0" y="846"/>
                    <a:pt x="301" y="1272"/>
                    <a:pt x="627" y="1573"/>
                  </a:cubicBezTo>
                  <a:cubicBezTo>
                    <a:pt x="1354" y="1373"/>
                    <a:pt x="1554" y="1047"/>
                    <a:pt x="1454" y="320"/>
                  </a:cubicBezTo>
                  <a:cubicBezTo>
                    <a:pt x="1091" y="107"/>
                    <a:pt x="884" y="1"/>
                    <a:pt x="70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931344" y="548994"/>
              <a:ext cx="78107" cy="88044"/>
            </a:xfrm>
            <a:custGeom>
              <a:avLst/>
              <a:gdLst/>
              <a:ahLst/>
              <a:cxnLst/>
              <a:rect l="l" t="t" r="r" b="b"/>
              <a:pathLst>
                <a:path w="1580" h="1781" extrusionOk="0">
                  <a:moveTo>
                    <a:pt x="953" y="1"/>
                  </a:moveTo>
                  <a:lnTo>
                    <a:pt x="953" y="1"/>
                  </a:lnTo>
                  <a:cubicBezTo>
                    <a:pt x="627" y="101"/>
                    <a:pt x="326" y="226"/>
                    <a:pt x="101" y="327"/>
                  </a:cubicBezTo>
                  <a:cubicBezTo>
                    <a:pt x="0" y="1254"/>
                    <a:pt x="0" y="1480"/>
                    <a:pt x="527" y="1780"/>
                  </a:cubicBezTo>
                  <a:cubicBezTo>
                    <a:pt x="1479" y="1154"/>
                    <a:pt x="1579" y="627"/>
                    <a:pt x="95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895405" y="1055745"/>
              <a:ext cx="78107" cy="71928"/>
            </a:xfrm>
            <a:custGeom>
              <a:avLst/>
              <a:gdLst/>
              <a:ahLst/>
              <a:cxnLst/>
              <a:rect l="l" t="t" r="r" b="b"/>
              <a:pathLst>
                <a:path w="1580" h="1455" extrusionOk="0">
                  <a:moveTo>
                    <a:pt x="1053" y="1"/>
                  </a:moveTo>
                  <a:cubicBezTo>
                    <a:pt x="727" y="101"/>
                    <a:pt x="527" y="101"/>
                    <a:pt x="326" y="101"/>
                  </a:cubicBezTo>
                  <a:cubicBezTo>
                    <a:pt x="201" y="201"/>
                    <a:pt x="101" y="402"/>
                    <a:pt x="0" y="502"/>
                  </a:cubicBezTo>
                  <a:cubicBezTo>
                    <a:pt x="201" y="928"/>
                    <a:pt x="201" y="1354"/>
                    <a:pt x="828" y="1454"/>
                  </a:cubicBezTo>
                  <a:cubicBezTo>
                    <a:pt x="1053" y="1254"/>
                    <a:pt x="1254" y="928"/>
                    <a:pt x="1579" y="627"/>
                  </a:cubicBezTo>
                  <a:cubicBezTo>
                    <a:pt x="1354" y="402"/>
                    <a:pt x="1153" y="201"/>
                    <a:pt x="105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668649" y="464955"/>
              <a:ext cx="71928" cy="64265"/>
            </a:xfrm>
            <a:custGeom>
              <a:avLst/>
              <a:gdLst/>
              <a:ahLst/>
              <a:cxnLst/>
              <a:rect l="l" t="t" r="r" b="b"/>
              <a:pathLst>
                <a:path w="1455" h="1300" extrusionOk="0">
                  <a:moveTo>
                    <a:pt x="704" y="0"/>
                  </a:moveTo>
                  <a:cubicBezTo>
                    <a:pt x="283" y="0"/>
                    <a:pt x="227" y="146"/>
                    <a:pt x="1" y="448"/>
                  </a:cubicBezTo>
                  <a:cubicBezTo>
                    <a:pt x="302" y="1300"/>
                    <a:pt x="302" y="1300"/>
                    <a:pt x="928" y="1300"/>
                  </a:cubicBezTo>
                  <a:cubicBezTo>
                    <a:pt x="1029" y="1175"/>
                    <a:pt x="1154" y="1074"/>
                    <a:pt x="1455" y="874"/>
                  </a:cubicBezTo>
                  <a:cubicBezTo>
                    <a:pt x="1354" y="548"/>
                    <a:pt x="1354" y="247"/>
                    <a:pt x="1254" y="47"/>
                  </a:cubicBezTo>
                  <a:cubicBezTo>
                    <a:pt x="1019" y="16"/>
                    <a:pt x="842" y="0"/>
                    <a:pt x="70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1014345" y="415225"/>
              <a:ext cx="66935" cy="71878"/>
            </a:xfrm>
            <a:custGeom>
              <a:avLst/>
              <a:gdLst/>
              <a:ahLst/>
              <a:cxnLst/>
              <a:rect l="l" t="t" r="r" b="b"/>
              <a:pathLst>
                <a:path w="1354" h="1454" extrusionOk="0">
                  <a:moveTo>
                    <a:pt x="1153" y="0"/>
                  </a:moveTo>
                  <a:cubicBezTo>
                    <a:pt x="727" y="0"/>
                    <a:pt x="527" y="100"/>
                    <a:pt x="201" y="100"/>
                  </a:cubicBezTo>
                  <a:cubicBezTo>
                    <a:pt x="0" y="927"/>
                    <a:pt x="101" y="1253"/>
                    <a:pt x="727" y="1454"/>
                  </a:cubicBezTo>
                  <a:cubicBezTo>
                    <a:pt x="928" y="1253"/>
                    <a:pt x="1153" y="1153"/>
                    <a:pt x="1354" y="927"/>
                  </a:cubicBezTo>
                  <a:cubicBezTo>
                    <a:pt x="1254" y="627"/>
                    <a:pt x="1254" y="301"/>
                    <a:pt x="115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766529" y="1088915"/>
              <a:ext cx="62041" cy="64760"/>
            </a:xfrm>
            <a:custGeom>
              <a:avLst/>
              <a:gdLst/>
              <a:ahLst/>
              <a:cxnLst/>
              <a:rect l="l" t="t" r="r" b="b"/>
              <a:pathLst>
                <a:path w="1255" h="1310" extrusionOk="0">
                  <a:moveTo>
                    <a:pt x="732" y="1"/>
                  </a:moveTo>
                  <a:cubicBezTo>
                    <a:pt x="458" y="1"/>
                    <a:pt x="201" y="90"/>
                    <a:pt x="1" y="357"/>
                  </a:cubicBezTo>
                  <a:cubicBezTo>
                    <a:pt x="1" y="783"/>
                    <a:pt x="1" y="1084"/>
                    <a:pt x="527" y="1310"/>
                  </a:cubicBezTo>
                  <a:cubicBezTo>
                    <a:pt x="1154" y="883"/>
                    <a:pt x="1254" y="683"/>
                    <a:pt x="1154" y="56"/>
                  </a:cubicBezTo>
                  <a:cubicBezTo>
                    <a:pt x="1012" y="23"/>
                    <a:pt x="870" y="1"/>
                    <a:pt x="73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23"/>
          <p:cNvSpPr txBox="1">
            <a:spLocks noGrp="1"/>
          </p:cNvSpPr>
          <p:nvPr>
            <p:ph type="ctrTitle"/>
          </p:nvPr>
        </p:nvSpPr>
        <p:spPr>
          <a:xfrm flipH="1">
            <a:off x="940906" y="847867"/>
            <a:ext cx="7647631" cy="58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ru" dirty="0"/>
              <a:t>Масштабы насилия в отношении детей</a:t>
            </a:r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88852" y="1379796"/>
            <a:ext cx="4483148" cy="3587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" dirty="0"/>
              <a:t>Анализ национальных репрезентативных данных опроса о распространенности насилия в отношении детей в 96 странах показывает, что в прошлом году 1 млрд. Детей во всем мире - более половины всех детей в возрасте 2–17 лет - подвергались эмоциональному, физическому или сексуальному насилию. Несмотря на высокую распространенность, насилие в отношении детей часто скрыто, невидимо или недооценено. Его скрытый характер хорошо задокументирован - например, метаанализ глобальных данных обнаруживает, что количество самоубийств в отношении детей по сообщениям о сексуальных надругательствах в 30 раз выше, а физических злоупотреблений - в 75 раз выше, чем можно предположить из официальных отчетов. Девочки особенно уязвимы для сексуального насилия. Например, распространенность сексуального насилия в детском возрасте в течение всей жизни составляет 18% для девочек по сравнению с 8% для мальчиков. Виновниками сексуального насилия в отношении девочек являются преимущественно мужчины. Девочки также чаще подвергаются насилию со стороны интимного партнера (сексуальное и / или физическое);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F5CF5-9AD4-7E4E-8761-1E8AD076FA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040C0-3C42-584E-B6E5-163418AE9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887"/>
            <a:ext cx="9144000" cy="3727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216D90-FD29-2245-B5AD-155E7CAE3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026" y="1431721"/>
            <a:ext cx="5829497" cy="28849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647D91-50C6-E648-8E25-6BE78CFC466F}"/>
              </a:ext>
            </a:extLst>
          </p:cNvPr>
          <p:cNvSpPr/>
          <p:nvPr/>
        </p:nvSpPr>
        <p:spPr>
          <a:xfrm>
            <a:off x="6372710" y="1196887"/>
            <a:ext cx="3166551" cy="3119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10200-E0BD-6A43-BC45-D4607CA56930}"/>
              </a:ext>
            </a:extLst>
          </p:cNvPr>
          <p:cNvSpPr/>
          <p:nvPr/>
        </p:nvSpPr>
        <p:spPr>
          <a:xfrm>
            <a:off x="194194" y="-716383"/>
            <a:ext cx="9143999" cy="1742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88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0"/>
          <p:cNvSpPr txBox="1">
            <a:spLocks noGrp="1"/>
          </p:cNvSpPr>
          <p:nvPr>
            <p:ph type="ctrTitle"/>
          </p:nvPr>
        </p:nvSpPr>
        <p:spPr>
          <a:xfrm>
            <a:off x="2124300" y="168612"/>
            <a:ext cx="48954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Проблемы положившие психологические проблемы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D8B6D3-7E32-3648-9C56-AA1735EE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07179"/>
            <a:ext cx="9144000" cy="39363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4"/>
          <p:cNvSpPr/>
          <p:nvPr/>
        </p:nvSpPr>
        <p:spPr>
          <a:xfrm rot="2948459">
            <a:off x="2055390" y="2176022"/>
            <a:ext cx="2393674" cy="2149514"/>
          </a:xfrm>
          <a:custGeom>
            <a:avLst/>
            <a:gdLst/>
            <a:ahLst/>
            <a:cxnLst/>
            <a:rect l="l" t="t" r="r" b="b"/>
            <a:pathLst>
              <a:path w="50037" h="42493" extrusionOk="0">
                <a:moveTo>
                  <a:pt x="769" y="5705"/>
                </a:moveTo>
                <a:cubicBezTo>
                  <a:pt x="929" y="5802"/>
                  <a:pt x="1042" y="5820"/>
                  <a:pt x="983" y="5879"/>
                </a:cubicBezTo>
                <a:lnTo>
                  <a:pt x="769" y="5705"/>
                </a:lnTo>
                <a:close/>
                <a:moveTo>
                  <a:pt x="23819" y="26406"/>
                </a:moveTo>
                <a:cubicBezTo>
                  <a:pt x="23828" y="26425"/>
                  <a:pt x="23840" y="26445"/>
                  <a:pt x="23854" y="26462"/>
                </a:cubicBezTo>
                <a:cubicBezTo>
                  <a:pt x="23842" y="26442"/>
                  <a:pt x="23831" y="26424"/>
                  <a:pt x="23819" y="26406"/>
                </a:cubicBezTo>
                <a:close/>
                <a:moveTo>
                  <a:pt x="46125" y="35012"/>
                </a:moveTo>
                <a:lnTo>
                  <a:pt x="46125" y="35012"/>
                </a:lnTo>
                <a:cubicBezTo>
                  <a:pt x="46133" y="35021"/>
                  <a:pt x="46140" y="35030"/>
                  <a:pt x="46148" y="35038"/>
                </a:cubicBezTo>
                <a:lnTo>
                  <a:pt x="46148" y="35038"/>
                </a:lnTo>
                <a:cubicBezTo>
                  <a:pt x="46141" y="35029"/>
                  <a:pt x="46134" y="35020"/>
                  <a:pt x="46125" y="35012"/>
                </a:cubicBezTo>
                <a:close/>
                <a:moveTo>
                  <a:pt x="4531" y="1"/>
                </a:moveTo>
                <a:cubicBezTo>
                  <a:pt x="4531" y="1"/>
                  <a:pt x="0" y="3293"/>
                  <a:pt x="449" y="5259"/>
                </a:cubicBezTo>
                <a:lnTo>
                  <a:pt x="342" y="5344"/>
                </a:lnTo>
                <a:lnTo>
                  <a:pt x="534" y="5515"/>
                </a:lnTo>
                <a:cubicBezTo>
                  <a:pt x="534" y="5515"/>
                  <a:pt x="534" y="5515"/>
                  <a:pt x="534" y="5515"/>
                </a:cubicBezTo>
                <a:lnTo>
                  <a:pt x="534" y="5515"/>
                </a:lnTo>
                <a:cubicBezTo>
                  <a:pt x="667" y="5703"/>
                  <a:pt x="663" y="5748"/>
                  <a:pt x="601" y="5748"/>
                </a:cubicBezTo>
                <a:cubicBezTo>
                  <a:pt x="544" y="5748"/>
                  <a:pt x="435" y="5708"/>
                  <a:pt x="342" y="5708"/>
                </a:cubicBezTo>
                <a:cubicBezTo>
                  <a:pt x="534" y="5793"/>
                  <a:pt x="620" y="5964"/>
                  <a:pt x="705" y="6050"/>
                </a:cubicBezTo>
                <a:cubicBezTo>
                  <a:pt x="791" y="6050"/>
                  <a:pt x="705" y="5964"/>
                  <a:pt x="620" y="5879"/>
                </a:cubicBezTo>
                <a:lnTo>
                  <a:pt x="620" y="5879"/>
                </a:lnTo>
                <a:cubicBezTo>
                  <a:pt x="791" y="5964"/>
                  <a:pt x="1154" y="6050"/>
                  <a:pt x="1325" y="6328"/>
                </a:cubicBezTo>
                <a:cubicBezTo>
                  <a:pt x="1603" y="6584"/>
                  <a:pt x="1154" y="6499"/>
                  <a:pt x="1518" y="6777"/>
                </a:cubicBezTo>
                <a:cubicBezTo>
                  <a:pt x="3206" y="8465"/>
                  <a:pt x="4895" y="10154"/>
                  <a:pt x="6669" y="11757"/>
                </a:cubicBezTo>
                <a:cubicBezTo>
                  <a:pt x="6669" y="11785"/>
                  <a:pt x="6669" y="11795"/>
                  <a:pt x="6666" y="11795"/>
                </a:cubicBezTo>
                <a:cubicBezTo>
                  <a:pt x="6659" y="11795"/>
                  <a:pt x="6640" y="11757"/>
                  <a:pt x="6583" y="11757"/>
                </a:cubicBezTo>
                <a:cubicBezTo>
                  <a:pt x="7203" y="12206"/>
                  <a:pt x="7652" y="12654"/>
                  <a:pt x="8186" y="12996"/>
                </a:cubicBezTo>
                <a:cubicBezTo>
                  <a:pt x="8272" y="13189"/>
                  <a:pt x="8272" y="13274"/>
                  <a:pt x="8272" y="13360"/>
                </a:cubicBezTo>
                <a:cubicBezTo>
                  <a:pt x="8272" y="13354"/>
                  <a:pt x="8275" y="13351"/>
                  <a:pt x="8281" y="13351"/>
                </a:cubicBezTo>
                <a:cubicBezTo>
                  <a:pt x="8460" y="13351"/>
                  <a:pt x="11139" y="15672"/>
                  <a:pt x="11222" y="15775"/>
                </a:cubicBezTo>
                <a:lnTo>
                  <a:pt x="11393" y="15583"/>
                </a:lnTo>
                <a:lnTo>
                  <a:pt x="11393" y="15583"/>
                </a:lnTo>
                <a:cubicBezTo>
                  <a:pt x="11927" y="16031"/>
                  <a:pt x="11307" y="15946"/>
                  <a:pt x="11927" y="16309"/>
                </a:cubicBezTo>
                <a:cubicBezTo>
                  <a:pt x="11952" y="16303"/>
                  <a:pt x="11977" y="16300"/>
                  <a:pt x="12002" y="16300"/>
                </a:cubicBezTo>
                <a:cubicBezTo>
                  <a:pt x="12416" y="16300"/>
                  <a:pt x="12753" y="17100"/>
                  <a:pt x="12996" y="17100"/>
                </a:cubicBezTo>
                <a:cubicBezTo>
                  <a:pt x="12996" y="17100"/>
                  <a:pt x="13273" y="17271"/>
                  <a:pt x="13167" y="17378"/>
                </a:cubicBezTo>
                <a:cubicBezTo>
                  <a:pt x="13197" y="17361"/>
                  <a:pt x="13224" y="17354"/>
                  <a:pt x="13250" y="17354"/>
                </a:cubicBezTo>
                <a:cubicBezTo>
                  <a:pt x="13388" y="17354"/>
                  <a:pt x="13471" y="17562"/>
                  <a:pt x="13615" y="17635"/>
                </a:cubicBezTo>
                <a:cubicBezTo>
                  <a:pt x="13701" y="17635"/>
                  <a:pt x="13615" y="17549"/>
                  <a:pt x="13615" y="17464"/>
                </a:cubicBezTo>
                <a:lnTo>
                  <a:pt x="13615" y="17464"/>
                </a:lnTo>
                <a:lnTo>
                  <a:pt x="14064" y="17720"/>
                </a:lnTo>
                <a:cubicBezTo>
                  <a:pt x="14125" y="17857"/>
                  <a:pt x="14099" y="17983"/>
                  <a:pt x="14018" y="17983"/>
                </a:cubicBezTo>
                <a:cubicBezTo>
                  <a:pt x="13985" y="17983"/>
                  <a:pt x="13943" y="17962"/>
                  <a:pt x="13893" y="17912"/>
                </a:cubicBezTo>
                <a:lnTo>
                  <a:pt x="13893" y="17912"/>
                </a:lnTo>
                <a:cubicBezTo>
                  <a:pt x="14770" y="18789"/>
                  <a:pt x="19151" y="22893"/>
                  <a:pt x="20220" y="23598"/>
                </a:cubicBezTo>
                <a:cubicBezTo>
                  <a:pt x="20220" y="23427"/>
                  <a:pt x="19771" y="23256"/>
                  <a:pt x="19857" y="22893"/>
                </a:cubicBezTo>
                <a:lnTo>
                  <a:pt x="19857" y="22893"/>
                </a:lnTo>
                <a:cubicBezTo>
                  <a:pt x="20173" y="23042"/>
                  <a:pt x="20214" y="23272"/>
                  <a:pt x="20332" y="23272"/>
                </a:cubicBezTo>
                <a:cubicBezTo>
                  <a:pt x="20350" y="23272"/>
                  <a:pt x="20369" y="23267"/>
                  <a:pt x="20391" y="23256"/>
                </a:cubicBezTo>
                <a:lnTo>
                  <a:pt x="20391" y="23256"/>
                </a:lnTo>
                <a:cubicBezTo>
                  <a:pt x="20305" y="23683"/>
                  <a:pt x="20925" y="23876"/>
                  <a:pt x="20925" y="24325"/>
                </a:cubicBezTo>
                <a:lnTo>
                  <a:pt x="21096" y="24218"/>
                </a:lnTo>
                <a:lnTo>
                  <a:pt x="21182" y="24410"/>
                </a:lnTo>
                <a:cubicBezTo>
                  <a:pt x="22443" y="25286"/>
                  <a:pt x="21460" y="24581"/>
                  <a:pt x="22528" y="25564"/>
                </a:cubicBezTo>
                <a:cubicBezTo>
                  <a:pt x="23121" y="25994"/>
                  <a:pt x="23558" y="26012"/>
                  <a:pt x="23819" y="26406"/>
                </a:cubicBezTo>
                <a:lnTo>
                  <a:pt x="23819" y="26406"/>
                </a:lnTo>
                <a:cubicBezTo>
                  <a:pt x="23784" y="26329"/>
                  <a:pt x="23791" y="26246"/>
                  <a:pt x="23871" y="26246"/>
                </a:cubicBezTo>
                <a:cubicBezTo>
                  <a:pt x="23895" y="26246"/>
                  <a:pt x="23924" y="26253"/>
                  <a:pt x="23960" y="26270"/>
                </a:cubicBezTo>
                <a:cubicBezTo>
                  <a:pt x="23854" y="26462"/>
                  <a:pt x="24495" y="26548"/>
                  <a:pt x="24388" y="26719"/>
                </a:cubicBezTo>
                <a:cubicBezTo>
                  <a:pt x="24526" y="26780"/>
                  <a:pt x="24797" y="27029"/>
                  <a:pt x="24939" y="27029"/>
                </a:cubicBezTo>
                <a:cubicBezTo>
                  <a:pt x="24994" y="27029"/>
                  <a:pt x="25029" y="26991"/>
                  <a:pt x="25029" y="26889"/>
                </a:cubicBezTo>
                <a:cubicBezTo>
                  <a:pt x="25029" y="27049"/>
                  <a:pt x="25323" y="27385"/>
                  <a:pt x="25228" y="27385"/>
                </a:cubicBezTo>
                <a:cubicBezTo>
                  <a:pt x="25209" y="27385"/>
                  <a:pt x="25173" y="27371"/>
                  <a:pt x="25115" y="27338"/>
                </a:cubicBezTo>
                <a:lnTo>
                  <a:pt x="25115" y="27338"/>
                </a:lnTo>
                <a:cubicBezTo>
                  <a:pt x="25286" y="27531"/>
                  <a:pt x="25371" y="27702"/>
                  <a:pt x="25564" y="27702"/>
                </a:cubicBezTo>
                <a:lnTo>
                  <a:pt x="25371" y="27531"/>
                </a:lnTo>
                <a:lnTo>
                  <a:pt x="25371" y="27531"/>
                </a:lnTo>
                <a:cubicBezTo>
                  <a:pt x="25906" y="27873"/>
                  <a:pt x="26098" y="28322"/>
                  <a:pt x="26525" y="28407"/>
                </a:cubicBezTo>
                <a:lnTo>
                  <a:pt x="26440" y="28151"/>
                </a:lnTo>
                <a:lnTo>
                  <a:pt x="26440" y="28151"/>
                </a:lnTo>
                <a:cubicBezTo>
                  <a:pt x="26718" y="28407"/>
                  <a:pt x="26974" y="28599"/>
                  <a:pt x="26889" y="28941"/>
                </a:cubicBezTo>
                <a:lnTo>
                  <a:pt x="26525" y="28685"/>
                </a:lnTo>
                <a:lnTo>
                  <a:pt x="26525" y="28685"/>
                </a:lnTo>
                <a:cubicBezTo>
                  <a:pt x="27060" y="29134"/>
                  <a:pt x="27423" y="29390"/>
                  <a:pt x="27872" y="29668"/>
                </a:cubicBezTo>
                <a:lnTo>
                  <a:pt x="27786" y="29476"/>
                </a:lnTo>
                <a:lnTo>
                  <a:pt x="27786" y="29476"/>
                </a:lnTo>
                <a:cubicBezTo>
                  <a:pt x="28406" y="29754"/>
                  <a:pt x="31335" y="31977"/>
                  <a:pt x="32061" y="32148"/>
                </a:cubicBezTo>
                <a:lnTo>
                  <a:pt x="31976" y="31806"/>
                </a:lnTo>
                <a:lnTo>
                  <a:pt x="32492" y="32053"/>
                </a:lnTo>
                <a:lnTo>
                  <a:pt x="32492" y="32053"/>
                </a:lnTo>
                <a:cubicBezTo>
                  <a:pt x="32486" y="32052"/>
                  <a:pt x="32480" y="32051"/>
                  <a:pt x="32473" y="32051"/>
                </a:cubicBezTo>
                <a:cubicBezTo>
                  <a:pt x="32330" y="32051"/>
                  <a:pt x="31959" y="32345"/>
                  <a:pt x="31883" y="32351"/>
                </a:cubicBezTo>
                <a:lnTo>
                  <a:pt x="31883" y="32351"/>
                </a:lnTo>
                <a:cubicBezTo>
                  <a:pt x="31878" y="32347"/>
                  <a:pt x="31873" y="32343"/>
                  <a:pt x="31869" y="32340"/>
                </a:cubicBezTo>
                <a:lnTo>
                  <a:pt x="31869" y="32340"/>
                </a:lnTo>
                <a:cubicBezTo>
                  <a:pt x="31869" y="32347"/>
                  <a:pt x="31873" y="32351"/>
                  <a:pt x="31881" y="32351"/>
                </a:cubicBezTo>
                <a:cubicBezTo>
                  <a:pt x="31881" y="32351"/>
                  <a:pt x="31882" y="32351"/>
                  <a:pt x="31883" y="32351"/>
                </a:cubicBezTo>
                <a:lnTo>
                  <a:pt x="31883" y="32351"/>
                </a:lnTo>
                <a:cubicBezTo>
                  <a:pt x="32814" y="33084"/>
                  <a:pt x="37494" y="36961"/>
                  <a:pt x="38196" y="37769"/>
                </a:cubicBezTo>
                <a:cubicBezTo>
                  <a:pt x="38384" y="38073"/>
                  <a:pt x="38278" y="38122"/>
                  <a:pt x="38190" y="38122"/>
                </a:cubicBezTo>
                <a:cubicBezTo>
                  <a:pt x="38148" y="38122"/>
                  <a:pt x="38110" y="38111"/>
                  <a:pt x="38110" y="38111"/>
                </a:cubicBezTo>
                <a:lnTo>
                  <a:pt x="38110" y="38111"/>
                </a:lnTo>
                <a:cubicBezTo>
                  <a:pt x="38335" y="38250"/>
                  <a:pt x="38404" y="38250"/>
                  <a:pt x="38460" y="38250"/>
                </a:cubicBezTo>
                <a:cubicBezTo>
                  <a:pt x="38516" y="38250"/>
                  <a:pt x="38559" y="38250"/>
                  <a:pt x="38730" y="38389"/>
                </a:cubicBezTo>
                <a:cubicBezTo>
                  <a:pt x="38773" y="38474"/>
                  <a:pt x="38730" y="38496"/>
                  <a:pt x="38677" y="38496"/>
                </a:cubicBezTo>
                <a:cubicBezTo>
                  <a:pt x="38623" y="38496"/>
                  <a:pt x="38559" y="38474"/>
                  <a:pt x="38559" y="38474"/>
                </a:cubicBezTo>
                <a:lnTo>
                  <a:pt x="38559" y="38474"/>
                </a:lnTo>
                <a:lnTo>
                  <a:pt x="38815" y="38752"/>
                </a:lnTo>
                <a:cubicBezTo>
                  <a:pt x="38730" y="38474"/>
                  <a:pt x="39008" y="38389"/>
                  <a:pt x="39008" y="38218"/>
                </a:cubicBezTo>
                <a:lnTo>
                  <a:pt x="39457" y="38560"/>
                </a:lnTo>
                <a:lnTo>
                  <a:pt x="39264" y="38645"/>
                </a:lnTo>
                <a:cubicBezTo>
                  <a:pt x="39350" y="38752"/>
                  <a:pt x="39799" y="38560"/>
                  <a:pt x="40248" y="39009"/>
                </a:cubicBezTo>
                <a:cubicBezTo>
                  <a:pt x="40867" y="39714"/>
                  <a:pt x="41765" y="40355"/>
                  <a:pt x="42470" y="41060"/>
                </a:cubicBezTo>
                <a:cubicBezTo>
                  <a:pt x="42385" y="41060"/>
                  <a:pt x="42214" y="40975"/>
                  <a:pt x="42022" y="40890"/>
                </a:cubicBezTo>
                <a:lnTo>
                  <a:pt x="42022" y="40890"/>
                </a:lnTo>
                <a:cubicBezTo>
                  <a:pt x="42128" y="40975"/>
                  <a:pt x="42214" y="41146"/>
                  <a:pt x="42299" y="41231"/>
                </a:cubicBezTo>
                <a:cubicBezTo>
                  <a:pt x="42279" y="41171"/>
                  <a:pt x="42289" y="41150"/>
                  <a:pt x="42313" y="41150"/>
                </a:cubicBezTo>
                <a:cubicBezTo>
                  <a:pt x="42374" y="41150"/>
                  <a:pt x="42529" y="41281"/>
                  <a:pt x="42565" y="41281"/>
                </a:cubicBezTo>
                <a:cubicBezTo>
                  <a:pt x="42576" y="41281"/>
                  <a:pt x="42576" y="41267"/>
                  <a:pt x="42556" y="41231"/>
                </a:cubicBezTo>
                <a:lnTo>
                  <a:pt x="42556" y="41231"/>
                </a:lnTo>
                <a:cubicBezTo>
                  <a:pt x="43368" y="41424"/>
                  <a:pt x="43817" y="42300"/>
                  <a:pt x="44522" y="42493"/>
                </a:cubicBezTo>
                <a:cubicBezTo>
                  <a:pt x="44800" y="42300"/>
                  <a:pt x="49417" y="38923"/>
                  <a:pt x="49695" y="38560"/>
                </a:cubicBezTo>
                <a:lnTo>
                  <a:pt x="50037" y="38923"/>
                </a:lnTo>
                <a:cubicBezTo>
                  <a:pt x="50037" y="38838"/>
                  <a:pt x="49780" y="38560"/>
                  <a:pt x="49609" y="38474"/>
                </a:cubicBezTo>
                <a:lnTo>
                  <a:pt x="49417" y="38560"/>
                </a:lnTo>
                <a:cubicBezTo>
                  <a:pt x="48968" y="38303"/>
                  <a:pt x="49417" y="38389"/>
                  <a:pt x="49075" y="38111"/>
                </a:cubicBezTo>
                <a:cubicBezTo>
                  <a:pt x="49093" y="38074"/>
                  <a:pt x="49124" y="38058"/>
                  <a:pt x="49162" y="38058"/>
                </a:cubicBezTo>
                <a:cubicBezTo>
                  <a:pt x="49304" y="38058"/>
                  <a:pt x="49562" y="38273"/>
                  <a:pt x="49780" y="38474"/>
                </a:cubicBezTo>
                <a:cubicBezTo>
                  <a:pt x="49609" y="38218"/>
                  <a:pt x="49417" y="37940"/>
                  <a:pt x="49160" y="37940"/>
                </a:cubicBezTo>
                <a:cubicBezTo>
                  <a:pt x="48968" y="37683"/>
                  <a:pt x="49331" y="37854"/>
                  <a:pt x="49075" y="37491"/>
                </a:cubicBezTo>
                <a:cubicBezTo>
                  <a:pt x="48883" y="37406"/>
                  <a:pt x="48434" y="37235"/>
                  <a:pt x="48263" y="36957"/>
                </a:cubicBezTo>
                <a:lnTo>
                  <a:pt x="48348" y="36957"/>
                </a:lnTo>
                <a:cubicBezTo>
                  <a:pt x="47899" y="36337"/>
                  <a:pt x="47280" y="36422"/>
                  <a:pt x="46831" y="35802"/>
                </a:cubicBezTo>
                <a:lnTo>
                  <a:pt x="46938" y="35802"/>
                </a:lnTo>
                <a:cubicBezTo>
                  <a:pt x="46834" y="35553"/>
                  <a:pt x="46426" y="35364"/>
                  <a:pt x="46148" y="35038"/>
                </a:cubicBezTo>
                <a:lnTo>
                  <a:pt x="46148" y="35038"/>
                </a:lnTo>
                <a:cubicBezTo>
                  <a:pt x="46188" y="35097"/>
                  <a:pt x="46196" y="35170"/>
                  <a:pt x="46152" y="35170"/>
                </a:cubicBezTo>
                <a:cubicBezTo>
                  <a:pt x="46129" y="35170"/>
                  <a:pt x="46093" y="35150"/>
                  <a:pt x="46040" y="35097"/>
                </a:cubicBezTo>
                <a:cubicBezTo>
                  <a:pt x="45677" y="34734"/>
                  <a:pt x="45335" y="34563"/>
                  <a:pt x="45142" y="34199"/>
                </a:cubicBezTo>
                <a:lnTo>
                  <a:pt x="44800" y="34114"/>
                </a:lnTo>
                <a:cubicBezTo>
                  <a:pt x="43454" y="32960"/>
                  <a:pt x="38025" y="28493"/>
                  <a:pt x="36678" y="27424"/>
                </a:cubicBezTo>
                <a:lnTo>
                  <a:pt x="36785" y="27424"/>
                </a:lnTo>
                <a:cubicBezTo>
                  <a:pt x="34648" y="25735"/>
                  <a:pt x="30458" y="22080"/>
                  <a:pt x="28235" y="20392"/>
                </a:cubicBezTo>
                <a:cubicBezTo>
                  <a:pt x="27957" y="20050"/>
                  <a:pt x="27509" y="19601"/>
                  <a:pt x="27167" y="19323"/>
                </a:cubicBezTo>
                <a:lnTo>
                  <a:pt x="27167" y="19323"/>
                </a:lnTo>
                <a:cubicBezTo>
                  <a:pt x="27270" y="19440"/>
                  <a:pt x="27248" y="19517"/>
                  <a:pt x="27191" y="19517"/>
                </a:cubicBezTo>
                <a:cubicBezTo>
                  <a:pt x="27154" y="19517"/>
                  <a:pt x="27102" y="19484"/>
                  <a:pt x="27060" y="19409"/>
                </a:cubicBezTo>
                <a:cubicBezTo>
                  <a:pt x="26598" y="19030"/>
                  <a:pt x="26503" y="18978"/>
                  <a:pt x="26458" y="18978"/>
                </a:cubicBezTo>
                <a:cubicBezTo>
                  <a:pt x="26442" y="18978"/>
                  <a:pt x="26432" y="18985"/>
                  <a:pt x="26413" y="18985"/>
                </a:cubicBezTo>
                <a:cubicBezTo>
                  <a:pt x="26364" y="18985"/>
                  <a:pt x="26255" y="18940"/>
                  <a:pt x="25820" y="18618"/>
                </a:cubicBezTo>
                <a:cubicBezTo>
                  <a:pt x="24495" y="17635"/>
                  <a:pt x="19942" y="13531"/>
                  <a:pt x="18959" y="12462"/>
                </a:cubicBezTo>
                <a:cubicBezTo>
                  <a:pt x="18254" y="12206"/>
                  <a:pt x="17634" y="11393"/>
                  <a:pt x="17014" y="11051"/>
                </a:cubicBezTo>
                <a:lnTo>
                  <a:pt x="17099" y="11051"/>
                </a:lnTo>
                <a:cubicBezTo>
                  <a:pt x="16373" y="10602"/>
                  <a:pt x="13167" y="7396"/>
                  <a:pt x="12376" y="6862"/>
                </a:cubicBezTo>
                <a:lnTo>
                  <a:pt x="12376" y="6862"/>
                </a:lnTo>
                <a:lnTo>
                  <a:pt x="12461" y="6947"/>
                </a:lnTo>
                <a:cubicBezTo>
                  <a:pt x="11756" y="6584"/>
                  <a:pt x="12012" y="6413"/>
                  <a:pt x="11564" y="5964"/>
                </a:cubicBezTo>
                <a:cubicBezTo>
                  <a:pt x="11541" y="6037"/>
                  <a:pt x="11483" y="6066"/>
                  <a:pt x="11403" y="6066"/>
                </a:cubicBezTo>
                <a:cubicBezTo>
                  <a:pt x="11179" y="6066"/>
                  <a:pt x="10791" y="5834"/>
                  <a:pt x="10602" y="5708"/>
                </a:cubicBezTo>
                <a:lnTo>
                  <a:pt x="10687" y="5708"/>
                </a:lnTo>
                <a:cubicBezTo>
                  <a:pt x="10324" y="5430"/>
                  <a:pt x="9426" y="5088"/>
                  <a:pt x="8892" y="4639"/>
                </a:cubicBezTo>
                <a:lnTo>
                  <a:pt x="9084" y="4554"/>
                </a:lnTo>
                <a:cubicBezTo>
                  <a:pt x="8550" y="4276"/>
                  <a:pt x="7823" y="3570"/>
                  <a:pt x="7481" y="3293"/>
                </a:cubicBezTo>
                <a:cubicBezTo>
                  <a:pt x="6861" y="2673"/>
                  <a:pt x="5963" y="1604"/>
                  <a:pt x="4895" y="899"/>
                </a:cubicBezTo>
                <a:lnTo>
                  <a:pt x="4617" y="86"/>
                </a:lnTo>
                <a:lnTo>
                  <a:pt x="4531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4"/>
          <p:cNvSpPr txBox="1">
            <a:spLocks noGrp="1"/>
          </p:cNvSpPr>
          <p:nvPr>
            <p:ph type="ctrTitle"/>
          </p:nvPr>
        </p:nvSpPr>
        <p:spPr>
          <a:xfrm>
            <a:off x="3250851" y="909012"/>
            <a:ext cx="4490622" cy="965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t"/>
            <a:r>
              <a:rPr lang="ru" dirty="0"/>
              <a:t>Стоимость  психологических проблем</a:t>
            </a:r>
          </a:p>
        </p:txBody>
      </p:sp>
      <p:sp>
        <p:nvSpPr>
          <p:cNvPr id="337" name="Google Shape;337;p24"/>
          <p:cNvSpPr txBox="1">
            <a:spLocks noGrp="1"/>
          </p:cNvSpPr>
          <p:nvPr>
            <p:ph type="subTitle" idx="1"/>
          </p:nvPr>
        </p:nvSpPr>
        <p:spPr>
          <a:xfrm>
            <a:off x="3478580" y="2208952"/>
            <a:ext cx="3388601" cy="20883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" dirty="0"/>
              <a:t>Непосредственные и долгосрочные последствия для общественного здравоохранения и экономические издержки в отношении психологических проблем детей подрывают инвестиции в образование, здравоохранение и благосостояние детей и подрывают производственный потенциал будущих поколений. </a:t>
            </a:r>
            <a:endParaRPr dirty="0"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6535966" y="3253152"/>
            <a:ext cx="1503433" cy="1415666"/>
            <a:chOff x="6535966" y="3253152"/>
            <a:chExt cx="1503433" cy="1415666"/>
          </a:xfrm>
        </p:grpSpPr>
        <p:sp>
          <p:nvSpPr>
            <p:cNvPr id="339" name="Google Shape;339;p24"/>
            <p:cNvSpPr/>
            <p:nvPr/>
          </p:nvSpPr>
          <p:spPr>
            <a:xfrm rot="-4616766" flipH="1">
              <a:off x="6646953" y="3256394"/>
              <a:ext cx="509446" cy="632703"/>
            </a:xfrm>
            <a:custGeom>
              <a:avLst/>
              <a:gdLst/>
              <a:ahLst/>
              <a:cxnLst/>
              <a:rect l="l" t="t" r="r" b="b"/>
              <a:pathLst>
                <a:path w="19951" h="24778" extrusionOk="0">
                  <a:moveTo>
                    <a:pt x="6162" y="11134"/>
                  </a:moveTo>
                  <a:cubicBezTo>
                    <a:pt x="6166" y="11134"/>
                    <a:pt x="6166" y="11145"/>
                    <a:pt x="6166" y="11179"/>
                  </a:cubicBezTo>
                  <a:lnTo>
                    <a:pt x="6066" y="11179"/>
                  </a:lnTo>
                  <a:cubicBezTo>
                    <a:pt x="6133" y="11179"/>
                    <a:pt x="6155" y="11134"/>
                    <a:pt x="6162" y="11134"/>
                  </a:cubicBezTo>
                  <a:close/>
                  <a:moveTo>
                    <a:pt x="427" y="1"/>
                  </a:moveTo>
                  <a:cubicBezTo>
                    <a:pt x="427" y="101"/>
                    <a:pt x="327" y="101"/>
                    <a:pt x="427" y="226"/>
                  </a:cubicBezTo>
                  <a:cubicBezTo>
                    <a:pt x="953" y="2206"/>
                    <a:pt x="1880" y="3860"/>
                    <a:pt x="3234" y="5439"/>
                  </a:cubicBezTo>
                  <a:cubicBezTo>
                    <a:pt x="3033" y="5439"/>
                    <a:pt x="2933" y="5339"/>
                    <a:pt x="2833" y="5239"/>
                  </a:cubicBezTo>
                  <a:cubicBezTo>
                    <a:pt x="2307" y="4913"/>
                    <a:pt x="1880" y="4487"/>
                    <a:pt x="1354" y="4186"/>
                  </a:cubicBezTo>
                  <a:cubicBezTo>
                    <a:pt x="1053" y="3986"/>
                    <a:pt x="828" y="3760"/>
                    <a:pt x="527" y="3660"/>
                  </a:cubicBezTo>
                  <a:cubicBezTo>
                    <a:pt x="427" y="3560"/>
                    <a:pt x="201" y="3560"/>
                    <a:pt x="101" y="3560"/>
                  </a:cubicBezTo>
                  <a:cubicBezTo>
                    <a:pt x="1" y="3560"/>
                    <a:pt x="1" y="3660"/>
                    <a:pt x="1" y="3660"/>
                  </a:cubicBezTo>
                  <a:cubicBezTo>
                    <a:pt x="101" y="3860"/>
                    <a:pt x="101" y="4086"/>
                    <a:pt x="327" y="4286"/>
                  </a:cubicBezTo>
                  <a:cubicBezTo>
                    <a:pt x="828" y="4813"/>
                    <a:pt x="1354" y="5239"/>
                    <a:pt x="1880" y="5740"/>
                  </a:cubicBezTo>
                  <a:cubicBezTo>
                    <a:pt x="2307" y="6066"/>
                    <a:pt x="2708" y="6367"/>
                    <a:pt x="3033" y="6793"/>
                  </a:cubicBezTo>
                  <a:cubicBezTo>
                    <a:pt x="3234" y="7119"/>
                    <a:pt x="3459" y="7219"/>
                    <a:pt x="3760" y="7319"/>
                  </a:cubicBezTo>
                  <a:cubicBezTo>
                    <a:pt x="4186" y="7419"/>
                    <a:pt x="4487" y="7620"/>
                    <a:pt x="4587" y="8046"/>
                  </a:cubicBezTo>
                  <a:cubicBezTo>
                    <a:pt x="4713" y="8372"/>
                    <a:pt x="4813" y="8572"/>
                    <a:pt x="4913" y="8873"/>
                  </a:cubicBezTo>
                  <a:cubicBezTo>
                    <a:pt x="5339" y="9625"/>
                    <a:pt x="5740" y="10352"/>
                    <a:pt x="6066" y="11179"/>
                  </a:cubicBezTo>
                  <a:cubicBezTo>
                    <a:pt x="5840" y="10978"/>
                    <a:pt x="5540" y="10878"/>
                    <a:pt x="5339" y="10652"/>
                  </a:cubicBezTo>
                  <a:cubicBezTo>
                    <a:pt x="4713" y="10126"/>
                    <a:pt x="4086" y="9500"/>
                    <a:pt x="3459" y="8998"/>
                  </a:cubicBezTo>
                  <a:cubicBezTo>
                    <a:pt x="2933" y="8572"/>
                    <a:pt x="2407" y="8246"/>
                    <a:pt x="1981" y="7946"/>
                  </a:cubicBezTo>
                  <a:cubicBezTo>
                    <a:pt x="1780" y="7845"/>
                    <a:pt x="1680" y="7745"/>
                    <a:pt x="1580" y="7620"/>
                  </a:cubicBezTo>
                  <a:lnTo>
                    <a:pt x="1580" y="7620"/>
                  </a:lnTo>
                  <a:cubicBezTo>
                    <a:pt x="1354" y="8146"/>
                    <a:pt x="1580" y="8773"/>
                    <a:pt x="2206" y="9199"/>
                  </a:cubicBezTo>
                  <a:cubicBezTo>
                    <a:pt x="3033" y="9825"/>
                    <a:pt x="3961" y="10452"/>
                    <a:pt x="5013" y="10978"/>
                  </a:cubicBezTo>
                  <a:cubicBezTo>
                    <a:pt x="5840" y="11505"/>
                    <a:pt x="6693" y="12131"/>
                    <a:pt x="7419" y="12858"/>
                  </a:cubicBezTo>
                  <a:cubicBezTo>
                    <a:pt x="7620" y="13058"/>
                    <a:pt x="7720" y="13484"/>
                    <a:pt x="8046" y="13484"/>
                  </a:cubicBezTo>
                  <a:cubicBezTo>
                    <a:pt x="8146" y="13585"/>
                    <a:pt x="8146" y="13685"/>
                    <a:pt x="8146" y="13685"/>
                  </a:cubicBezTo>
                  <a:cubicBezTo>
                    <a:pt x="8572" y="14312"/>
                    <a:pt x="8973" y="14938"/>
                    <a:pt x="9500" y="15464"/>
                  </a:cubicBezTo>
                  <a:cubicBezTo>
                    <a:pt x="8973" y="15364"/>
                    <a:pt x="8347" y="15364"/>
                    <a:pt x="8146" y="14938"/>
                  </a:cubicBezTo>
                  <a:cubicBezTo>
                    <a:pt x="7720" y="14838"/>
                    <a:pt x="7520" y="14738"/>
                    <a:pt x="7219" y="14738"/>
                  </a:cubicBezTo>
                  <a:cubicBezTo>
                    <a:pt x="6693" y="14512"/>
                    <a:pt x="6166" y="14312"/>
                    <a:pt x="5540" y="14312"/>
                  </a:cubicBezTo>
                  <a:cubicBezTo>
                    <a:pt x="4913" y="14211"/>
                    <a:pt x="4387" y="13886"/>
                    <a:pt x="3961" y="13484"/>
                  </a:cubicBezTo>
                  <a:cubicBezTo>
                    <a:pt x="3839" y="13348"/>
                    <a:pt x="3718" y="13257"/>
                    <a:pt x="3591" y="13257"/>
                  </a:cubicBezTo>
                  <a:cubicBezTo>
                    <a:pt x="3508" y="13257"/>
                    <a:pt x="3423" y="13295"/>
                    <a:pt x="3334" y="13384"/>
                  </a:cubicBezTo>
                  <a:cubicBezTo>
                    <a:pt x="3334" y="13685"/>
                    <a:pt x="3459" y="14211"/>
                    <a:pt x="3660" y="14412"/>
                  </a:cubicBezTo>
                  <a:cubicBezTo>
                    <a:pt x="4186" y="14938"/>
                    <a:pt x="4813" y="15364"/>
                    <a:pt x="5439" y="15565"/>
                  </a:cubicBezTo>
                  <a:cubicBezTo>
                    <a:pt x="5840" y="15665"/>
                    <a:pt x="6166" y="15891"/>
                    <a:pt x="6592" y="15991"/>
                  </a:cubicBezTo>
                  <a:cubicBezTo>
                    <a:pt x="6993" y="15991"/>
                    <a:pt x="7520" y="16091"/>
                    <a:pt x="7946" y="16091"/>
                  </a:cubicBezTo>
                  <a:cubicBezTo>
                    <a:pt x="8074" y="16079"/>
                    <a:pt x="8202" y="16072"/>
                    <a:pt x="8330" y="16072"/>
                  </a:cubicBezTo>
                  <a:cubicBezTo>
                    <a:pt x="9230" y="16072"/>
                    <a:pt x="10116" y="16382"/>
                    <a:pt x="10753" y="17018"/>
                  </a:cubicBezTo>
                  <a:cubicBezTo>
                    <a:pt x="11379" y="17545"/>
                    <a:pt x="11805" y="18171"/>
                    <a:pt x="12332" y="18698"/>
                  </a:cubicBezTo>
                  <a:lnTo>
                    <a:pt x="12332" y="18742"/>
                  </a:lnTo>
                  <a:lnTo>
                    <a:pt x="12332" y="18742"/>
                  </a:lnTo>
                  <a:cubicBezTo>
                    <a:pt x="12188" y="18798"/>
                    <a:pt x="12088" y="18798"/>
                    <a:pt x="12006" y="18798"/>
                  </a:cubicBezTo>
                  <a:cubicBezTo>
                    <a:pt x="11605" y="18798"/>
                    <a:pt x="11079" y="18798"/>
                    <a:pt x="10652" y="18698"/>
                  </a:cubicBezTo>
                  <a:lnTo>
                    <a:pt x="9926" y="18698"/>
                  </a:lnTo>
                  <a:cubicBezTo>
                    <a:pt x="9500" y="18597"/>
                    <a:pt x="8973" y="18397"/>
                    <a:pt x="8572" y="18397"/>
                  </a:cubicBezTo>
                  <a:cubicBezTo>
                    <a:pt x="7520" y="18171"/>
                    <a:pt x="6693" y="17971"/>
                    <a:pt x="5840" y="17344"/>
                  </a:cubicBezTo>
                  <a:cubicBezTo>
                    <a:pt x="5740" y="17244"/>
                    <a:pt x="5540" y="17144"/>
                    <a:pt x="5339" y="17018"/>
                  </a:cubicBezTo>
                  <a:lnTo>
                    <a:pt x="5339" y="17018"/>
                  </a:lnTo>
                  <a:cubicBezTo>
                    <a:pt x="5214" y="17971"/>
                    <a:pt x="5840" y="18497"/>
                    <a:pt x="6367" y="19023"/>
                  </a:cubicBezTo>
                  <a:cubicBezTo>
                    <a:pt x="6457" y="18989"/>
                    <a:pt x="6537" y="18973"/>
                    <a:pt x="6611" y="18973"/>
                  </a:cubicBezTo>
                  <a:cubicBezTo>
                    <a:pt x="6804" y="18973"/>
                    <a:pt x="6949" y="19079"/>
                    <a:pt x="7094" y="19224"/>
                  </a:cubicBezTo>
                  <a:cubicBezTo>
                    <a:pt x="7520" y="19525"/>
                    <a:pt x="7946" y="19750"/>
                    <a:pt x="8472" y="19750"/>
                  </a:cubicBezTo>
                  <a:lnTo>
                    <a:pt x="9099" y="19750"/>
                  </a:lnTo>
                  <a:cubicBezTo>
                    <a:pt x="9462" y="19800"/>
                    <a:pt x="9850" y="19850"/>
                    <a:pt x="10251" y="19850"/>
                  </a:cubicBezTo>
                  <a:cubicBezTo>
                    <a:pt x="10652" y="19850"/>
                    <a:pt x="11066" y="19800"/>
                    <a:pt x="11480" y="19650"/>
                  </a:cubicBezTo>
                  <a:cubicBezTo>
                    <a:pt x="11719" y="19525"/>
                    <a:pt x="11977" y="19463"/>
                    <a:pt x="12239" y="19463"/>
                  </a:cubicBezTo>
                  <a:cubicBezTo>
                    <a:pt x="12663" y="19463"/>
                    <a:pt x="13098" y="19626"/>
                    <a:pt x="13485" y="19951"/>
                  </a:cubicBezTo>
                  <a:cubicBezTo>
                    <a:pt x="14111" y="20577"/>
                    <a:pt x="14612" y="21304"/>
                    <a:pt x="15139" y="22031"/>
                  </a:cubicBezTo>
                  <a:cubicBezTo>
                    <a:pt x="15038" y="22031"/>
                    <a:pt x="15038" y="22031"/>
                    <a:pt x="15038" y="22156"/>
                  </a:cubicBezTo>
                  <a:cubicBezTo>
                    <a:pt x="14938" y="22031"/>
                    <a:pt x="14738" y="22031"/>
                    <a:pt x="14612" y="21931"/>
                  </a:cubicBezTo>
                  <a:cubicBezTo>
                    <a:pt x="13818" y="21846"/>
                    <a:pt x="13006" y="21815"/>
                    <a:pt x="12190" y="21815"/>
                  </a:cubicBezTo>
                  <a:cubicBezTo>
                    <a:pt x="11077" y="21815"/>
                    <a:pt x="9958" y="21873"/>
                    <a:pt x="8873" y="21931"/>
                  </a:cubicBezTo>
                  <a:cubicBezTo>
                    <a:pt x="9199" y="22256"/>
                    <a:pt x="9500" y="22557"/>
                    <a:pt x="9825" y="22657"/>
                  </a:cubicBezTo>
                  <a:cubicBezTo>
                    <a:pt x="10452" y="22983"/>
                    <a:pt x="11079" y="23084"/>
                    <a:pt x="11705" y="23184"/>
                  </a:cubicBezTo>
                  <a:cubicBezTo>
                    <a:pt x="12532" y="23284"/>
                    <a:pt x="13359" y="23284"/>
                    <a:pt x="14312" y="23284"/>
                  </a:cubicBezTo>
                  <a:lnTo>
                    <a:pt x="14612" y="23284"/>
                  </a:lnTo>
                  <a:cubicBezTo>
                    <a:pt x="14868" y="23104"/>
                    <a:pt x="15160" y="23068"/>
                    <a:pt x="15488" y="23068"/>
                  </a:cubicBezTo>
                  <a:cubicBezTo>
                    <a:pt x="15706" y="23068"/>
                    <a:pt x="15941" y="23084"/>
                    <a:pt x="16191" y="23084"/>
                  </a:cubicBezTo>
                  <a:cubicBezTo>
                    <a:pt x="17018" y="23810"/>
                    <a:pt x="17971" y="24437"/>
                    <a:pt x="19124" y="24763"/>
                  </a:cubicBezTo>
                  <a:cubicBezTo>
                    <a:pt x="19238" y="24763"/>
                    <a:pt x="19356" y="24777"/>
                    <a:pt x="19470" y="24777"/>
                  </a:cubicBezTo>
                  <a:cubicBezTo>
                    <a:pt x="19654" y="24777"/>
                    <a:pt x="19827" y="24739"/>
                    <a:pt x="19951" y="24537"/>
                  </a:cubicBezTo>
                  <a:lnTo>
                    <a:pt x="19951" y="23911"/>
                  </a:lnTo>
                  <a:cubicBezTo>
                    <a:pt x="19124" y="23409"/>
                    <a:pt x="18272" y="22883"/>
                    <a:pt x="17444" y="22256"/>
                  </a:cubicBezTo>
                  <a:cubicBezTo>
                    <a:pt x="17244" y="21830"/>
                    <a:pt x="17018" y="21304"/>
                    <a:pt x="16918" y="20778"/>
                  </a:cubicBezTo>
                  <a:cubicBezTo>
                    <a:pt x="16718" y="20377"/>
                    <a:pt x="16617" y="19850"/>
                    <a:pt x="16492" y="19324"/>
                  </a:cubicBezTo>
                  <a:cubicBezTo>
                    <a:pt x="16617" y="19023"/>
                    <a:pt x="16718" y="18698"/>
                    <a:pt x="16718" y="18497"/>
                  </a:cubicBezTo>
                  <a:cubicBezTo>
                    <a:pt x="16718" y="17545"/>
                    <a:pt x="16718" y="16718"/>
                    <a:pt x="16818" y="15765"/>
                  </a:cubicBezTo>
                  <a:cubicBezTo>
                    <a:pt x="16918" y="15464"/>
                    <a:pt x="16918" y="15139"/>
                    <a:pt x="16918" y="14838"/>
                  </a:cubicBezTo>
                  <a:cubicBezTo>
                    <a:pt x="16918" y="14011"/>
                    <a:pt x="16918" y="13259"/>
                    <a:pt x="16818" y="12432"/>
                  </a:cubicBezTo>
                  <a:cubicBezTo>
                    <a:pt x="16818" y="12231"/>
                    <a:pt x="16818" y="12131"/>
                    <a:pt x="16718" y="11906"/>
                  </a:cubicBezTo>
                  <a:cubicBezTo>
                    <a:pt x="16617" y="12006"/>
                    <a:pt x="16492" y="12006"/>
                    <a:pt x="16492" y="12006"/>
                  </a:cubicBezTo>
                  <a:cubicBezTo>
                    <a:pt x="15765" y="12758"/>
                    <a:pt x="15364" y="13685"/>
                    <a:pt x="15139" y="14637"/>
                  </a:cubicBezTo>
                  <a:cubicBezTo>
                    <a:pt x="15139" y="14738"/>
                    <a:pt x="15239" y="14738"/>
                    <a:pt x="15239" y="14838"/>
                  </a:cubicBezTo>
                  <a:cubicBezTo>
                    <a:pt x="15239" y="14938"/>
                    <a:pt x="15364" y="14938"/>
                    <a:pt x="15364" y="14938"/>
                  </a:cubicBezTo>
                  <a:cubicBezTo>
                    <a:pt x="15239" y="15038"/>
                    <a:pt x="15139" y="15038"/>
                    <a:pt x="14938" y="15038"/>
                  </a:cubicBezTo>
                  <a:cubicBezTo>
                    <a:pt x="15038" y="15264"/>
                    <a:pt x="15038" y="15464"/>
                    <a:pt x="15139" y="15565"/>
                  </a:cubicBezTo>
                  <a:lnTo>
                    <a:pt x="15038" y="15565"/>
                  </a:lnTo>
                  <a:lnTo>
                    <a:pt x="15038" y="17444"/>
                  </a:lnTo>
                  <a:cubicBezTo>
                    <a:pt x="14938" y="17344"/>
                    <a:pt x="14938" y="17144"/>
                    <a:pt x="14838" y="17018"/>
                  </a:cubicBezTo>
                  <a:cubicBezTo>
                    <a:pt x="14838" y="16918"/>
                    <a:pt x="14738" y="16818"/>
                    <a:pt x="14738" y="16718"/>
                  </a:cubicBezTo>
                  <a:cubicBezTo>
                    <a:pt x="14738" y="16918"/>
                    <a:pt x="14612" y="17144"/>
                    <a:pt x="14612" y="17244"/>
                  </a:cubicBezTo>
                  <a:cubicBezTo>
                    <a:pt x="14838" y="17770"/>
                    <a:pt x="14938" y="18397"/>
                    <a:pt x="15139" y="18898"/>
                  </a:cubicBezTo>
                  <a:cubicBezTo>
                    <a:pt x="15239" y="19324"/>
                    <a:pt x="15464" y="19650"/>
                    <a:pt x="15665" y="19951"/>
                  </a:cubicBezTo>
                  <a:cubicBezTo>
                    <a:pt x="16191" y="20377"/>
                    <a:pt x="16292" y="20903"/>
                    <a:pt x="16492" y="21530"/>
                  </a:cubicBezTo>
                  <a:cubicBezTo>
                    <a:pt x="15991" y="21404"/>
                    <a:pt x="15765" y="21003"/>
                    <a:pt x="15565" y="20778"/>
                  </a:cubicBezTo>
                  <a:cubicBezTo>
                    <a:pt x="15364" y="20477"/>
                    <a:pt x="15139" y="20377"/>
                    <a:pt x="14938" y="20151"/>
                  </a:cubicBezTo>
                  <a:cubicBezTo>
                    <a:pt x="14738" y="20051"/>
                    <a:pt x="14512" y="19850"/>
                    <a:pt x="14412" y="19750"/>
                  </a:cubicBezTo>
                  <a:cubicBezTo>
                    <a:pt x="14312" y="19525"/>
                    <a:pt x="14211" y="19324"/>
                    <a:pt x="14111" y="19124"/>
                  </a:cubicBezTo>
                  <a:cubicBezTo>
                    <a:pt x="13685" y="17870"/>
                    <a:pt x="13685" y="16617"/>
                    <a:pt x="13585" y="15264"/>
                  </a:cubicBezTo>
                  <a:lnTo>
                    <a:pt x="13585" y="12958"/>
                  </a:lnTo>
                  <a:cubicBezTo>
                    <a:pt x="13585" y="12006"/>
                    <a:pt x="13485" y="11078"/>
                    <a:pt x="13685" y="10126"/>
                  </a:cubicBezTo>
                  <a:cubicBezTo>
                    <a:pt x="13685" y="10026"/>
                    <a:pt x="13685" y="9926"/>
                    <a:pt x="13585" y="9725"/>
                  </a:cubicBezTo>
                  <a:cubicBezTo>
                    <a:pt x="12958" y="10251"/>
                    <a:pt x="12632" y="10978"/>
                    <a:pt x="12432" y="11605"/>
                  </a:cubicBezTo>
                  <a:lnTo>
                    <a:pt x="12432" y="12131"/>
                  </a:lnTo>
                  <a:cubicBezTo>
                    <a:pt x="12106" y="13159"/>
                    <a:pt x="12006" y="14111"/>
                    <a:pt x="12332" y="15139"/>
                  </a:cubicBezTo>
                  <a:cubicBezTo>
                    <a:pt x="12432" y="15765"/>
                    <a:pt x="12532" y="16292"/>
                    <a:pt x="12632" y="16918"/>
                  </a:cubicBezTo>
                  <a:cubicBezTo>
                    <a:pt x="12733" y="17444"/>
                    <a:pt x="13259" y="17870"/>
                    <a:pt x="13359" y="18497"/>
                  </a:cubicBezTo>
                  <a:cubicBezTo>
                    <a:pt x="13058" y="18271"/>
                    <a:pt x="12858" y="18171"/>
                    <a:pt x="12632" y="18071"/>
                  </a:cubicBezTo>
                  <a:cubicBezTo>
                    <a:pt x="12332" y="17770"/>
                    <a:pt x="12006" y="17545"/>
                    <a:pt x="11805" y="17244"/>
                  </a:cubicBezTo>
                  <a:lnTo>
                    <a:pt x="11805" y="16918"/>
                  </a:lnTo>
                  <a:cubicBezTo>
                    <a:pt x="11480" y="16718"/>
                    <a:pt x="11179" y="16517"/>
                    <a:pt x="11079" y="16191"/>
                  </a:cubicBezTo>
                  <a:cubicBezTo>
                    <a:pt x="10652" y="15264"/>
                    <a:pt x="10552" y="14211"/>
                    <a:pt x="10452" y="13159"/>
                  </a:cubicBezTo>
                  <a:cubicBezTo>
                    <a:pt x="10452" y="12332"/>
                    <a:pt x="10652" y="11605"/>
                    <a:pt x="10853" y="10878"/>
                  </a:cubicBezTo>
                  <a:cubicBezTo>
                    <a:pt x="10853" y="10552"/>
                    <a:pt x="10853" y="10251"/>
                    <a:pt x="10753" y="9926"/>
                  </a:cubicBezTo>
                  <a:cubicBezTo>
                    <a:pt x="10652" y="9625"/>
                    <a:pt x="10552" y="9299"/>
                    <a:pt x="10452" y="8998"/>
                  </a:cubicBezTo>
                  <a:cubicBezTo>
                    <a:pt x="10352" y="8773"/>
                    <a:pt x="10352" y="8572"/>
                    <a:pt x="10226" y="8472"/>
                  </a:cubicBezTo>
                  <a:cubicBezTo>
                    <a:pt x="9725" y="8572"/>
                    <a:pt x="9500" y="8998"/>
                    <a:pt x="9199" y="9399"/>
                  </a:cubicBezTo>
                  <a:lnTo>
                    <a:pt x="9500" y="9725"/>
                  </a:lnTo>
                  <a:cubicBezTo>
                    <a:pt x="9399" y="9926"/>
                    <a:pt x="9299" y="10026"/>
                    <a:pt x="9199" y="10126"/>
                  </a:cubicBezTo>
                  <a:cubicBezTo>
                    <a:pt x="9099" y="10126"/>
                    <a:pt x="8973" y="10251"/>
                    <a:pt x="8873" y="10251"/>
                  </a:cubicBezTo>
                  <a:cubicBezTo>
                    <a:pt x="8672" y="10753"/>
                    <a:pt x="8773" y="11179"/>
                    <a:pt x="8973" y="11605"/>
                  </a:cubicBezTo>
                  <a:cubicBezTo>
                    <a:pt x="9099" y="11705"/>
                    <a:pt x="9299" y="11906"/>
                    <a:pt x="9299" y="12131"/>
                  </a:cubicBezTo>
                  <a:cubicBezTo>
                    <a:pt x="9299" y="12858"/>
                    <a:pt x="9600" y="13585"/>
                    <a:pt x="9926" y="14312"/>
                  </a:cubicBezTo>
                  <a:cubicBezTo>
                    <a:pt x="10126" y="14738"/>
                    <a:pt x="10226" y="15264"/>
                    <a:pt x="10552" y="15891"/>
                  </a:cubicBezTo>
                  <a:cubicBezTo>
                    <a:pt x="10352" y="15765"/>
                    <a:pt x="10352" y="15765"/>
                    <a:pt x="10352" y="15665"/>
                  </a:cubicBezTo>
                  <a:cubicBezTo>
                    <a:pt x="9500" y="14637"/>
                    <a:pt x="8672" y="13585"/>
                    <a:pt x="7946" y="12432"/>
                  </a:cubicBezTo>
                  <a:cubicBezTo>
                    <a:pt x="7720" y="12006"/>
                    <a:pt x="7520" y="11605"/>
                    <a:pt x="7419" y="11078"/>
                  </a:cubicBezTo>
                  <a:cubicBezTo>
                    <a:pt x="7219" y="10026"/>
                    <a:pt x="7094" y="8873"/>
                    <a:pt x="7319" y="7845"/>
                  </a:cubicBezTo>
                  <a:lnTo>
                    <a:pt x="7319" y="7419"/>
                  </a:lnTo>
                  <a:lnTo>
                    <a:pt x="7319" y="6692"/>
                  </a:lnTo>
                  <a:cubicBezTo>
                    <a:pt x="7419" y="6492"/>
                    <a:pt x="7520" y="6367"/>
                    <a:pt x="7620" y="6266"/>
                  </a:cubicBezTo>
                  <a:cubicBezTo>
                    <a:pt x="7419" y="5740"/>
                    <a:pt x="7319" y="5239"/>
                    <a:pt x="7094" y="4713"/>
                  </a:cubicBezTo>
                  <a:cubicBezTo>
                    <a:pt x="6793" y="4813"/>
                    <a:pt x="6592" y="4913"/>
                    <a:pt x="6367" y="4913"/>
                  </a:cubicBezTo>
                  <a:cubicBezTo>
                    <a:pt x="6066" y="5640"/>
                    <a:pt x="5640" y="6266"/>
                    <a:pt x="5840" y="6993"/>
                  </a:cubicBezTo>
                  <a:lnTo>
                    <a:pt x="5840" y="8773"/>
                  </a:lnTo>
                  <a:cubicBezTo>
                    <a:pt x="5540" y="8246"/>
                    <a:pt x="5214" y="7745"/>
                    <a:pt x="5013" y="7419"/>
                  </a:cubicBezTo>
                  <a:cubicBezTo>
                    <a:pt x="5013" y="6266"/>
                    <a:pt x="5013" y="5339"/>
                    <a:pt x="4913" y="4487"/>
                  </a:cubicBezTo>
                  <a:cubicBezTo>
                    <a:pt x="4913" y="4086"/>
                    <a:pt x="4713" y="3660"/>
                    <a:pt x="4713" y="3234"/>
                  </a:cubicBezTo>
                  <a:cubicBezTo>
                    <a:pt x="4587" y="2933"/>
                    <a:pt x="4587" y="2607"/>
                    <a:pt x="4587" y="2306"/>
                  </a:cubicBezTo>
                  <a:cubicBezTo>
                    <a:pt x="4487" y="1981"/>
                    <a:pt x="4387" y="1780"/>
                    <a:pt x="3961" y="1780"/>
                  </a:cubicBezTo>
                  <a:cubicBezTo>
                    <a:pt x="3860" y="2733"/>
                    <a:pt x="3760" y="3760"/>
                    <a:pt x="3660" y="4813"/>
                  </a:cubicBezTo>
                  <a:cubicBezTo>
                    <a:pt x="3334" y="4387"/>
                    <a:pt x="3033" y="4086"/>
                    <a:pt x="2833" y="3760"/>
                  </a:cubicBezTo>
                  <a:cubicBezTo>
                    <a:pt x="2507" y="3234"/>
                    <a:pt x="2081" y="2733"/>
                    <a:pt x="1880" y="2206"/>
                  </a:cubicBezTo>
                  <a:cubicBezTo>
                    <a:pt x="1354" y="1479"/>
                    <a:pt x="1053" y="728"/>
                    <a:pt x="627" y="1"/>
                  </a:cubicBezTo>
                  <a:close/>
                </a:path>
              </a:pathLst>
            </a:custGeom>
            <a:solidFill>
              <a:srgbClr val="FF8B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0" name="Google Shape;340;p24"/>
            <p:cNvGrpSpPr/>
            <p:nvPr/>
          </p:nvGrpSpPr>
          <p:grpSpPr>
            <a:xfrm>
              <a:off x="7069275" y="3463825"/>
              <a:ext cx="970124" cy="1204993"/>
              <a:chOff x="7437900" y="1206775"/>
              <a:chExt cx="970124" cy="1204993"/>
            </a:xfrm>
          </p:grpSpPr>
          <p:sp>
            <p:nvSpPr>
              <p:cNvPr id="341" name="Google Shape;341;p24"/>
              <p:cNvSpPr/>
              <p:nvPr/>
            </p:nvSpPr>
            <p:spPr>
              <a:xfrm>
                <a:off x="7693192" y="2107486"/>
                <a:ext cx="116528" cy="240428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5697" extrusionOk="0">
                    <a:moveTo>
                      <a:pt x="2057" y="0"/>
                    </a:moveTo>
                    <a:lnTo>
                      <a:pt x="2356" y="4302"/>
                    </a:lnTo>
                    <a:lnTo>
                      <a:pt x="2594" y="4341"/>
                    </a:lnTo>
                    <a:lnTo>
                      <a:pt x="2529" y="4717"/>
                    </a:lnTo>
                    <a:lnTo>
                      <a:pt x="1870" y="4601"/>
                    </a:lnTo>
                    <a:lnTo>
                      <a:pt x="407" y="5181"/>
                    </a:lnTo>
                    <a:lnTo>
                      <a:pt x="0" y="5344"/>
                    </a:lnTo>
                    <a:lnTo>
                      <a:pt x="141" y="5696"/>
                    </a:lnTo>
                    <a:lnTo>
                      <a:pt x="382" y="5599"/>
                    </a:lnTo>
                    <a:lnTo>
                      <a:pt x="497" y="5552"/>
                    </a:lnTo>
                    <a:lnTo>
                      <a:pt x="1269" y="5246"/>
                    </a:lnTo>
                    <a:lnTo>
                      <a:pt x="2760" y="4652"/>
                    </a:lnTo>
                    <a:lnTo>
                      <a:pt x="2451" y="209"/>
                    </a:lnTo>
                    <a:cubicBezTo>
                      <a:pt x="2317" y="145"/>
                      <a:pt x="2187" y="76"/>
                      <a:pt x="20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4"/>
              <p:cNvSpPr/>
              <p:nvPr/>
            </p:nvSpPr>
            <p:spPr>
              <a:xfrm>
                <a:off x="7688338" y="2271532"/>
                <a:ext cx="114376" cy="35028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830" extrusionOk="0">
                    <a:moveTo>
                      <a:pt x="65" y="0"/>
                    </a:moveTo>
                    <a:lnTo>
                      <a:pt x="0" y="371"/>
                    </a:lnTo>
                    <a:lnTo>
                      <a:pt x="1985" y="714"/>
                    </a:lnTo>
                    <a:lnTo>
                      <a:pt x="2644" y="830"/>
                    </a:lnTo>
                    <a:lnTo>
                      <a:pt x="2709" y="454"/>
                    </a:lnTo>
                    <a:lnTo>
                      <a:pt x="2471" y="415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5E4F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4"/>
              <p:cNvSpPr/>
              <p:nvPr/>
            </p:nvSpPr>
            <p:spPr>
              <a:xfrm>
                <a:off x="7883067" y="2168302"/>
                <a:ext cx="116528" cy="243466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5769" extrusionOk="0">
                    <a:moveTo>
                      <a:pt x="2051" y="0"/>
                    </a:moveTo>
                    <a:lnTo>
                      <a:pt x="2357" y="4374"/>
                    </a:lnTo>
                    <a:lnTo>
                      <a:pt x="2595" y="4414"/>
                    </a:lnTo>
                    <a:lnTo>
                      <a:pt x="2530" y="4789"/>
                    </a:lnTo>
                    <a:lnTo>
                      <a:pt x="1871" y="4673"/>
                    </a:lnTo>
                    <a:lnTo>
                      <a:pt x="1" y="5419"/>
                    </a:lnTo>
                    <a:lnTo>
                      <a:pt x="142" y="5768"/>
                    </a:lnTo>
                    <a:lnTo>
                      <a:pt x="2761" y="4727"/>
                    </a:lnTo>
                    <a:lnTo>
                      <a:pt x="2433" y="37"/>
                    </a:lnTo>
                    <a:cubicBezTo>
                      <a:pt x="2310" y="29"/>
                      <a:pt x="2180" y="15"/>
                      <a:pt x="205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4"/>
              <p:cNvSpPr/>
              <p:nvPr/>
            </p:nvSpPr>
            <p:spPr>
              <a:xfrm>
                <a:off x="7878214" y="2335386"/>
                <a:ext cx="114376" cy="35028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830" extrusionOk="0">
                    <a:moveTo>
                      <a:pt x="66" y="1"/>
                    </a:moveTo>
                    <a:lnTo>
                      <a:pt x="1" y="372"/>
                    </a:lnTo>
                    <a:lnTo>
                      <a:pt x="1986" y="714"/>
                    </a:lnTo>
                    <a:lnTo>
                      <a:pt x="2645" y="830"/>
                    </a:lnTo>
                    <a:lnTo>
                      <a:pt x="2710" y="455"/>
                    </a:lnTo>
                    <a:lnTo>
                      <a:pt x="2472" y="415"/>
                    </a:lnTo>
                    <a:lnTo>
                      <a:pt x="6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4"/>
              <p:cNvSpPr/>
              <p:nvPr/>
            </p:nvSpPr>
            <p:spPr>
              <a:xfrm>
                <a:off x="7437900" y="1206775"/>
                <a:ext cx="970124" cy="965804"/>
              </a:xfrm>
              <a:custGeom>
                <a:avLst/>
                <a:gdLst/>
                <a:ahLst/>
                <a:cxnLst/>
                <a:rect l="l" t="t" r="r" b="b"/>
                <a:pathLst>
                  <a:path w="22986" h="22885" extrusionOk="0">
                    <a:moveTo>
                      <a:pt x="14634" y="339"/>
                    </a:moveTo>
                    <a:cubicBezTo>
                      <a:pt x="14629" y="342"/>
                      <a:pt x="14624" y="344"/>
                      <a:pt x="14620" y="347"/>
                    </a:cubicBezTo>
                    <a:lnTo>
                      <a:pt x="14620" y="347"/>
                    </a:lnTo>
                    <a:lnTo>
                      <a:pt x="14634" y="339"/>
                    </a:lnTo>
                    <a:close/>
                    <a:moveTo>
                      <a:pt x="17675" y="1971"/>
                    </a:moveTo>
                    <a:cubicBezTo>
                      <a:pt x="17654" y="1978"/>
                      <a:pt x="17635" y="1984"/>
                      <a:pt x="17619" y="1989"/>
                    </a:cubicBezTo>
                    <a:lnTo>
                      <a:pt x="17619" y="1989"/>
                    </a:lnTo>
                    <a:cubicBezTo>
                      <a:pt x="17637" y="1983"/>
                      <a:pt x="17655" y="1978"/>
                      <a:pt x="17675" y="1971"/>
                    </a:cubicBezTo>
                    <a:close/>
                    <a:moveTo>
                      <a:pt x="18114" y="2147"/>
                    </a:moveTo>
                    <a:cubicBezTo>
                      <a:pt x="18125" y="2152"/>
                      <a:pt x="18132" y="2152"/>
                      <a:pt x="18144" y="2155"/>
                    </a:cubicBezTo>
                    <a:cubicBezTo>
                      <a:pt x="18132" y="2152"/>
                      <a:pt x="18122" y="2152"/>
                      <a:pt x="18114" y="2147"/>
                    </a:cubicBezTo>
                    <a:close/>
                    <a:moveTo>
                      <a:pt x="18248" y="3153"/>
                    </a:moveTo>
                    <a:lnTo>
                      <a:pt x="18255" y="3160"/>
                    </a:lnTo>
                    <a:lnTo>
                      <a:pt x="18259" y="3193"/>
                    </a:lnTo>
                    <a:lnTo>
                      <a:pt x="18219" y="3168"/>
                    </a:lnTo>
                    <a:lnTo>
                      <a:pt x="18248" y="3153"/>
                    </a:lnTo>
                    <a:close/>
                    <a:moveTo>
                      <a:pt x="5268" y="3067"/>
                    </a:moveTo>
                    <a:lnTo>
                      <a:pt x="5268" y="3067"/>
                    </a:lnTo>
                    <a:cubicBezTo>
                      <a:pt x="5264" y="3146"/>
                      <a:pt x="5239" y="3189"/>
                      <a:pt x="5192" y="3228"/>
                    </a:cubicBezTo>
                    <a:cubicBezTo>
                      <a:pt x="5149" y="3265"/>
                      <a:pt x="5088" y="3297"/>
                      <a:pt x="5015" y="3348"/>
                    </a:cubicBezTo>
                    <a:cubicBezTo>
                      <a:pt x="5045" y="3304"/>
                      <a:pt x="5084" y="3236"/>
                      <a:pt x="5128" y="3178"/>
                    </a:cubicBezTo>
                    <a:cubicBezTo>
                      <a:pt x="5174" y="3120"/>
                      <a:pt x="5224" y="3070"/>
                      <a:pt x="5268" y="3067"/>
                    </a:cubicBezTo>
                    <a:close/>
                    <a:moveTo>
                      <a:pt x="18525" y="3150"/>
                    </a:moveTo>
                    <a:lnTo>
                      <a:pt x="18716" y="3225"/>
                    </a:lnTo>
                    <a:cubicBezTo>
                      <a:pt x="18659" y="3246"/>
                      <a:pt x="18590" y="3283"/>
                      <a:pt x="18525" y="3315"/>
                    </a:cubicBezTo>
                    <a:lnTo>
                      <a:pt x="18508" y="3326"/>
                    </a:lnTo>
                    <a:cubicBezTo>
                      <a:pt x="18503" y="3326"/>
                      <a:pt x="18500" y="3329"/>
                      <a:pt x="18496" y="3329"/>
                    </a:cubicBezTo>
                    <a:lnTo>
                      <a:pt x="18302" y="3434"/>
                    </a:lnTo>
                    <a:cubicBezTo>
                      <a:pt x="18301" y="3435"/>
                      <a:pt x="18300" y="3435"/>
                      <a:pt x="18299" y="3435"/>
                    </a:cubicBezTo>
                    <a:cubicBezTo>
                      <a:pt x="18296" y="3435"/>
                      <a:pt x="18301" y="3428"/>
                      <a:pt x="18317" y="3412"/>
                    </a:cubicBezTo>
                    <a:lnTo>
                      <a:pt x="18317" y="3412"/>
                    </a:lnTo>
                    <a:cubicBezTo>
                      <a:pt x="18309" y="3414"/>
                      <a:pt x="18302" y="3414"/>
                      <a:pt x="18297" y="3414"/>
                    </a:cubicBezTo>
                    <a:cubicBezTo>
                      <a:pt x="18235" y="3414"/>
                      <a:pt x="18285" y="3344"/>
                      <a:pt x="18378" y="3265"/>
                    </a:cubicBezTo>
                    <a:lnTo>
                      <a:pt x="18378" y="3261"/>
                    </a:lnTo>
                    <a:lnTo>
                      <a:pt x="18400" y="3243"/>
                    </a:lnTo>
                    <a:lnTo>
                      <a:pt x="18403" y="3243"/>
                    </a:lnTo>
                    <a:cubicBezTo>
                      <a:pt x="18417" y="3228"/>
                      <a:pt x="18435" y="3218"/>
                      <a:pt x="18453" y="3203"/>
                    </a:cubicBezTo>
                    <a:lnTo>
                      <a:pt x="18457" y="3200"/>
                    </a:lnTo>
                    <a:cubicBezTo>
                      <a:pt x="18475" y="3185"/>
                      <a:pt x="18496" y="3171"/>
                      <a:pt x="18515" y="3156"/>
                    </a:cubicBezTo>
                    <a:cubicBezTo>
                      <a:pt x="18518" y="3160"/>
                      <a:pt x="18518" y="3160"/>
                      <a:pt x="18521" y="3160"/>
                    </a:cubicBezTo>
                    <a:lnTo>
                      <a:pt x="18518" y="3156"/>
                    </a:lnTo>
                    <a:cubicBezTo>
                      <a:pt x="18521" y="3153"/>
                      <a:pt x="18521" y="3153"/>
                      <a:pt x="18525" y="3150"/>
                    </a:cubicBezTo>
                    <a:close/>
                    <a:moveTo>
                      <a:pt x="1744" y="9267"/>
                    </a:moveTo>
                    <a:lnTo>
                      <a:pt x="1744" y="9267"/>
                    </a:lnTo>
                    <a:cubicBezTo>
                      <a:pt x="1737" y="9288"/>
                      <a:pt x="1734" y="9307"/>
                      <a:pt x="1734" y="9324"/>
                    </a:cubicBezTo>
                    <a:lnTo>
                      <a:pt x="1496" y="9436"/>
                    </a:lnTo>
                    <a:cubicBezTo>
                      <a:pt x="1481" y="9436"/>
                      <a:pt x="1475" y="9432"/>
                      <a:pt x="1463" y="9428"/>
                    </a:cubicBezTo>
                    <a:cubicBezTo>
                      <a:pt x="1423" y="9415"/>
                      <a:pt x="1420" y="9375"/>
                      <a:pt x="1438" y="9328"/>
                    </a:cubicBezTo>
                    <a:cubicBezTo>
                      <a:pt x="1546" y="9302"/>
                      <a:pt x="1647" y="9285"/>
                      <a:pt x="1744" y="9267"/>
                    </a:cubicBezTo>
                    <a:close/>
                    <a:moveTo>
                      <a:pt x="1146" y="9400"/>
                    </a:moveTo>
                    <a:lnTo>
                      <a:pt x="1146" y="9400"/>
                    </a:lnTo>
                    <a:cubicBezTo>
                      <a:pt x="1056" y="9454"/>
                      <a:pt x="938" y="9508"/>
                      <a:pt x="750" y="9569"/>
                    </a:cubicBezTo>
                    <a:cubicBezTo>
                      <a:pt x="765" y="9526"/>
                      <a:pt x="938" y="9461"/>
                      <a:pt x="1146" y="9400"/>
                    </a:cubicBezTo>
                    <a:close/>
                    <a:moveTo>
                      <a:pt x="3128" y="16191"/>
                    </a:moveTo>
                    <a:lnTo>
                      <a:pt x="3128" y="16191"/>
                    </a:lnTo>
                    <a:cubicBezTo>
                      <a:pt x="3130" y="16194"/>
                      <a:pt x="3133" y="16197"/>
                      <a:pt x="3136" y="16199"/>
                    </a:cubicBezTo>
                    <a:lnTo>
                      <a:pt x="3136" y="16199"/>
                    </a:lnTo>
                    <a:lnTo>
                      <a:pt x="3128" y="16191"/>
                    </a:lnTo>
                    <a:close/>
                    <a:moveTo>
                      <a:pt x="18706" y="21490"/>
                    </a:moveTo>
                    <a:lnTo>
                      <a:pt x="18719" y="21558"/>
                    </a:lnTo>
                    <a:lnTo>
                      <a:pt x="18655" y="21519"/>
                    </a:lnTo>
                    <a:cubicBezTo>
                      <a:pt x="18673" y="21508"/>
                      <a:pt x="18687" y="21501"/>
                      <a:pt x="18706" y="21490"/>
                    </a:cubicBezTo>
                    <a:close/>
                    <a:moveTo>
                      <a:pt x="17650" y="1"/>
                    </a:moveTo>
                    <a:cubicBezTo>
                      <a:pt x="17610" y="4"/>
                      <a:pt x="17574" y="7"/>
                      <a:pt x="17542" y="7"/>
                    </a:cubicBezTo>
                    <a:cubicBezTo>
                      <a:pt x="17524" y="7"/>
                      <a:pt x="17506" y="12"/>
                      <a:pt x="17487" y="12"/>
                    </a:cubicBezTo>
                    <a:cubicBezTo>
                      <a:pt x="17474" y="15"/>
                      <a:pt x="17455" y="15"/>
                      <a:pt x="17441" y="19"/>
                    </a:cubicBezTo>
                    <a:cubicBezTo>
                      <a:pt x="17376" y="26"/>
                      <a:pt x="17314" y="29"/>
                      <a:pt x="17261" y="37"/>
                    </a:cubicBezTo>
                    <a:cubicBezTo>
                      <a:pt x="17206" y="40"/>
                      <a:pt x="17160" y="44"/>
                      <a:pt x="17113" y="44"/>
                    </a:cubicBezTo>
                    <a:cubicBezTo>
                      <a:pt x="17088" y="44"/>
                      <a:pt x="17066" y="47"/>
                      <a:pt x="17045" y="47"/>
                    </a:cubicBezTo>
                    <a:cubicBezTo>
                      <a:pt x="17020" y="47"/>
                      <a:pt x="16998" y="51"/>
                      <a:pt x="16973" y="51"/>
                    </a:cubicBezTo>
                    <a:cubicBezTo>
                      <a:pt x="16882" y="58"/>
                      <a:pt x="16792" y="62"/>
                      <a:pt x="16692" y="62"/>
                    </a:cubicBezTo>
                    <a:lnTo>
                      <a:pt x="16612" y="62"/>
                    </a:lnTo>
                    <a:cubicBezTo>
                      <a:pt x="16584" y="62"/>
                      <a:pt x="16558" y="62"/>
                      <a:pt x="16526" y="65"/>
                    </a:cubicBezTo>
                    <a:cubicBezTo>
                      <a:pt x="16465" y="69"/>
                      <a:pt x="16400" y="72"/>
                      <a:pt x="16328" y="80"/>
                    </a:cubicBezTo>
                    <a:cubicBezTo>
                      <a:pt x="16393" y="105"/>
                      <a:pt x="16360" y="152"/>
                      <a:pt x="16263" y="202"/>
                    </a:cubicBezTo>
                    <a:cubicBezTo>
                      <a:pt x="16216" y="224"/>
                      <a:pt x="16152" y="250"/>
                      <a:pt x="16072" y="271"/>
                    </a:cubicBezTo>
                    <a:cubicBezTo>
                      <a:pt x="16032" y="282"/>
                      <a:pt x="15992" y="293"/>
                      <a:pt x="15946" y="307"/>
                    </a:cubicBezTo>
                    <a:cubicBezTo>
                      <a:pt x="15924" y="310"/>
                      <a:pt x="15903" y="318"/>
                      <a:pt x="15881" y="321"/>
                    </a:cubicBezTo>
                    <a:cubicBezTo>
                      <a:pt x="15863" y="325"/>
                      <a:pt x="15841" y="332"/>
                      <a:pt x="15823" y="336"/>
                    </a:cubicBezTo>
                    <a:cubicBezTo>
                      <a:pt x="15705" y="328"/>
                      <a:pt x="15730" y="300"/>
                      <a:pt x="15730" y="285"/>
                    </a:cubicBezTo>
                    <a:cubicBezTo>
                      <a:pt x="15730" y="283"/>
                      <a:pt x="15724" y="280"/>
                      <a:pt x="15709" y="280"/>
                    </a:cubicBezTo>
                    <a:cubicBezTo>
                      <a:pt x="15702" y="280"/>
                      <a:pt x="15694" y="281"/>
                      <a:pt x="15683" y="282"/>
                    </a:cubicBezTo>
                    <a:cubicBezTo>
                      <a:pt x="15665" y="285"/>
                      <a:pt x="15640" y="288"/>
                      <a:pt x="15603" y="296"/>
                    </a:cubicBezTo>
                    <a:cubicBezTo>
                      <a:pt x="15568" y="303"/>
                      <a:pt x="15525" y="318"/>
                      <a:pt x="15463" y="332"/>
                    </a:cubicBezTo>
                    <a:cubicBezTo>
                      <a:pt x="15488" y="310"/>
                      <a:pt x="15510" y="288"/>
                      <a:pt x="15535" y="267"/>
                    </a:cubicBezTo>
                    <a:cubicBezTo>
                      <a:pt x="15564" y="250"/>
                      <a:pt x="15590" y="228"/>
                      <a:pt x="15625" y="213"/>
                    </a:cubicBezTo>
                    <a:cubicBezTo>
                      <a:pt x="15668" y="197"/>
                      <a:pt x="15719" y="185"/>
                      <a:pt x="15780" y="185"/>
                    </a:cubicBezTo>
                    <a:cubicBezTo>
                      <a:pt x="15812" y="185"/>
                      <a:pt x="15847" y="188"/>
                      <a:pt x="15884" y="195"/>
                    </a:cubicBezTo>
                    <a:cubicBezTo>
                      <a:pt x="15896" y="177"/>
                      <a:pt x="15928" y="155"/>
                      <a:pt x="15967" y="134"/>
                    </a:cubicBezTo>
                    <a:cubicBezTo>
                      <a:pt x="16007" y="112"/>
                      <a:pt x="16047" y="94"/>
                      <a:pt x="16061" y="77"/>
                    </a:cubicBezTo>
                    <a:cubicBezTo>
                      <a:pt x="16039" y="72"/>
                      <a:pt x="16014" y="72"/>
                      <a:pt x="15986" y="72"/>
                    </a:cubicBezTo>
                    <a:cubicBezTo>
                      <a:pt x="15974" y="77"/>
                      <a:pt x="15960" y="77"/>
                      <a:pt x="15946" y="77"/>
                    </a:cubicBezTo>
                    <a:cubicBezTo>
                      <a:pt x="15935" y="77"/>
                      <a:pt x="15921" y="77"/>
                      <a:pt x="15906" y="80"/>
                    </a:cubicBezTo>
                    <a:cubicBezTo>
                      <a:pt x="15884" y="80"/>
                      <a:pt x="15863" y="84"/>
                      <a:pt x="15838" y="87"/>
                    </a:cubicBezTo>
                    <a:cubicBezTo>
                      <a:pt x="15820" y="87"/>
                      <a:pt x="15801" y="90"/>
                      <a:pt x="15784" y="94"/>
                    </a:cubicBezTo>
                    <a:cubicBezTo>
                      <a:pt x="15711" y="102"/>
                      <a:pt x="15636" y="120"/>
                      <a:pt x="15560" y="134"/>
                    </a:cubicBezTo>
                    <a:cubicBezTo>
                      <a:pt x="15417" y="173"/>
                      <a:pt x="15283" y="220"/>
                      <a:pt x="15200" y="242"/>
                    </a:cubicBezTo>
                    <a:cubicBezTo>
                      <a:pt x="15259" y="229"/>
                      <a:pt x="15328" y="216"/>
                      <a:pt x="15376" y="216"/>
                    </a:cubicBezTo>
                    <a:cubicBezTo>
                      <a:pt x="15381" y="216"/>
                      <a:pt x="15386" y="216"/>
                      <a:pt x="15391" y="217"/>
                    </a:cubicBezTo>
                    <a:cubicBezTo>
                      <a:pt x="15279" y="267"/>
                      <a:pt x="15171" y="314"/>
                      <a:pt x="15066" y="371"/>
                    </a:cubicBezTo>
                    <a:cubicBezTo>
                      <a:pt x="14963" y="426"/>
                      <a:pt x="14855" y="480"/>
                      <a:pt x="14753" y="537"/>
                    </a:cubicBezTo>
                    <a:cubicBezTo>
                      <a:pt x="14638" y="537"/>
                      <a:pt x="14710" y="480"/>
                      <a:pt x="14785" y="429"/>
                    </a:cubicBezTo>
                    <a:lnTo>
                      <a:pt x="14785" y="429"/>
                    </a:lnTo>
                    <a:cubicBezTo>
                      <a:pt x="14652" y="483"/>
                      <a:pt x="14577" y="559"/>
                      <a:pt x="14383" y="634"/>
                    </a:cubicBezTo>
                    <a:cubicBezTo>
                      <a:pt x="14407" y="546"/>
                      <a:pt x="14366" y="475"/>
                      <a:pt x="14620" y="347"/>
                    </a:cubicBezTo>
                    <a:lnTo>
                      <a:pt x="14620" y="347"/>
                    </a:lnTo>
                    <a:lnTo>
                      <a:pt x="14331" y="491"/>
                    </a:lnTo>
                    <a:lnTo>
                      <a:pt x="14296" y="512"/>
                    </a:lnTo>
                    <a:lnTo>
                      <a:pt x="14256" y="531"/>
                    </a:lnTo>
                    <a:lnTo>
                      <a:pt x="14185" y="574"/>
                    </a:lnTo>
                    <a:lnTo>
                      <a:pt x="14037" y="656"/>
                    </a:lnTo>
                    <a:cubicBezTo>
                      <a:pt x="14033" y="655"/>
                      <a:pt x="14028" y="655"/>
                      <a:pt x="14022" y="655"/>
                    </a:cubicBezTo>
                    <a:cubicBezTo>
                      <a:pt x="13985" y="655"/>
                      <a:pt x="13911" y="664"/>
                      <a:pt x="13846" y="667"/>
                    </a:cubicBezTo>
                    <a:cubicBezTo>
                      <a:pt x="13816" y="671"/>
                      <a:pt x="13788" y="675"/>
                      <a:pt x="13769" y="675"/>
                    </a:cubicBezTo>
                    <a:cubicBezTo>
                      <a:pt x="13742" y="675"/>
                      <a:pt x="13731" y="668"/>
                      <a:pt x="13752" y="649"/>
                    </a:cubicBezTo>
                    <a:lnTo>
                      <a:pt x="13752" y="649"/>
                    </a:lnTo>
                    <a:cubicBezTo>
                      <a:pt x="13694" y="667"/>
                      <a:pt x="13597" y="710"/>
                      <a:pt x="13611" y="710"/>
                    </a:cubicBezTo>
                    <a:cubicBezTo>
                      <a:pt x="13601" y="721"/>
                      <a:pt x="13593" y="735"/>
                      <a:pt x="13579" y="754"/>
                    </a:cubicBezTo>
                    <a:cubicBezTo>
                      <a:pt x="13565" y="757"/>
                      <a:pt x="13550" y="768"/>
                      <a:pt x="13532" y="775"/>
                    </a:cubicBezTo>
                    <a:lnTo>
                      <a:pt x="13525" y="775"/>
                    </a:lnTo>
                    <a:cubicBezTo>
                      <a:pt x="13521" y="775"/>
                      <a:pt x="13525" y="779"/>
                      <a:pt x="13521" y="779"/>
                    </a:cubicBezTo>
                    <a:lnTo>
                      <a:pt x="13503" y="775"/>
                    </a:lnTo>
                    <a:cubicBezTo>
                      <a:pt x="13485" y="775"/>
                      <a:pt x="13463" y="772"/>
                      <a:pt x="13442" y="768"/>
                    </a:cubicBezTo>
                    <a:cubicBezTo>
                      <a:pt x="13402" y="764"/>
                      <a:pt x="13359" y="761"/>
                      <a:pt x="13320" y="757"/>
                    </a:cubicBezTo>
                    <a:cubicBezTo>
                      <a:pt x="13280" y="750"/>
                      <a:pt x="13237" y="747"/>
                      <a:pt x="13197" y="739"/>
                    </a:cubicBezTo>
                    <a:cubicBezTo>
                      <a:pt x="13154" y="735"/>
                      <a:pt x="13114" y="729"/>
                      <a:pt x="13074" y="721"/>
                    </a:cubicBezTo>
                    <a:cubicBezTo>
                      <a:pt x="12996" y="707"/>
                      <a:pt x="12913" y="692"/>
                      <a:pt x="12837" y="671"/>
                    </a:cubicBezTo>
                    <a:cubicBezTo>
                      <a:pt x="12815" y="679"/>
                      <a:pt x="12779" y="683"/>
                      <a:pt x="12718" y="683"/>
                    </a:cubicBezTo>
                    <a:cubicBezTo>
                      <a:pt x="12698" y="683"/>
                      <a:pt x="12675" y="683"/>
                      <a:pt x="12650" y="682"/>
                    </a:cubicBezTo>
                    <a:cubicBezTo>
                      <a:pt x="12422" y="642"/>
                      <a:pt x="12206" y="591"/>
                      <a:pt x="11980" y="566"/>
                    </a:cubicBezTo>
                    <a:cubicBezTo>
                      <a:pt x="11879" y="553"/>
                      <a:pt x="11775" y="546"/>
                      <a:pt x="11666" y="546"/>
                    </a:cubicBezTo>
                    <a:cubicBezTo>
                      <a:pt x="11530" y="546"/>
                      <a:pt x="11388" y="558"/>
                      <a:pt x="11237" y="588"/>
                    </a:cubicBezTo>
                    <a:cubicBezTo>
                      <a:pt x="11132" y="544"/>
                      <a:pt x="11024" y="501"/>
                      <a:pt x="10921" y="458"/>
                    </a:cubicBezTo>
                    <a:cubicBezTo>
                      <a:pt x="10704" y="487"/>
                      <a:pt x="10812" y="523"/>
                      <a:pt x="10884" y="566"/>
                    </a:cubicBezTo>
                    <a:cubicBezTo>
                      <a:pt x="10956" y="609"/>
                      <a:pt x="10989" y="652"/>
                      <a:pt x="10640" y="704"/>
                    </a:cubicBezTo>
                    <a:cubicBezTo>
                      <a:pt x="10578" y="714"/>
                      <a:pt x="10527" y="721"/>
                      <a:pt x="10488" y="721"/>
                    </a:cubicBezTo>
                    <a:cubicBezTo>
                      <a:pt x="10464" y="725"/>
                      <a:pt x="10444" y="727"/>
                      <a:pt x="10427" y="727"/>
                    </a:cubicBezTo>
                    <a:cubicBezTo>
                      <a:pt x="10416" y="727"/>
                      <a:pt x="10406" y="727"/>
                      <a:pt x="10397" y="725"/>
                    </a:cubicBezTo>
                    <a:cubicBezTo>
                      <a:pt x="10351" y="721"/>
                      <a:pt x="10337" y="704"/>
                      <a:pt x="10333" y="685"/>
                    </a:cubicBezTo>
                    <a:cubicBezTo>
                      <a:pt x="10322" y="646"/>
                      <a:pt x="10351" y="591"/>
                      <a:pt x="10261" y="581"/>
                    </a:cubicBezTo>
                    <a:cubicBezTo>
                      <a:pt x="10199" y="606"/>
                      <a:pt x="10128" y="639"/>
                      <a:pt x="10048" y="671"/>
                    </a:cubicBezTo>
                    <a:cubicBezTo>
                      <a:pt x="9969" y="704"/>
                      <a:pt x="9879" y="739"/>
                      <a:pt x="9785" y="772"/>
                    </a:cubicBezTo>
                    <a:cubicBezTo>
                      <a:pt x="9739" y="786"/>
                      <a:pt x="9688" y="800"/>
                      <a:pt x="9637" y="812"/>
                    </a:cubicBezTo>
                    <a:cubicBezTo>
                      <a:pt x="9612" y="819"/>
                      <a:pt x="9584" y="825"/>
                      <a:pt x="9559" y="833"/>
                    </a:cubicBezTo>
                    <a:cubicBezTo>
                      <a:pt x="9533" y="837"/>
                      <a:pt x="9508" y="844"/>
                      <a:pt x="9479" y="850"/>
                    </a:cubicBezTo>
                    <a:cubicBezTo>
                      <a:pt x="9384" y="870"/>
                      <a:pt x="9286" y="881"/>
                      <a:pt x="9183" y="881"/>
                    </a:cubicBezTo>
                    <a:cubicBezTo>
                      <a:pt x="9169" y="881"/>
                      <a:pt x="9155" y="880"/>
                      <a:pt x="9140" y="880"/>
                    </a:cubicBezTo>
                    <a:cubicBezTo>
                      <a:pt x="9285" y="822"/>
                      <a:pt x="9407" y="815"/>
                      <a:pt x="9544" y="775"/>
                    </a:cubicBezTo>
                    <a:lnTo>
                      <a:pt x="9180" y="775"/>
                    </a:lnTo>
                    <a:cubicBezTo>
                      <a:pt x="9375" y="667"/>
                      <a:pt x="9554" y="606"/>
                      <a:pt x="9641" y="574"/>
                    </a:cubicBezTo>
                    <a:cubicBezTo>
                      <a:pt x="9727" y="541"/>
                      <a:pt x="9720" y="526"/>
                      <a:pt x="9544" y="501"/>
                    </a:cubicBezTo>
                    <a:cubicBezTo>
                      <a:pt x="9541" y="569"/>
                      <a:pt x="9458" y="624"/>
                      <a:pt x="9331" y="671"/>
                    </a:cubicBezTo>
                    <a:cubicBezTo>
                      <a:pt x="9267" y="696"/>
                      <a:pt x="9191" y="717"/>
                      <a:pt x="9112" y="739"/>
                    </a:cubicBezTo>
                    <a:cubicBezTo>
                      <a:pt x="9094" y="742"/>
                      <a:pt x="9072" y="750"/>
                      <a:pt x="9054" y="754"/>
                    </a:cubicBezTo>
                    <a:cubicBezTo>
                      <a:pt x="9032" y="761"/>
                      <a:pt x="9011" y="768"/>
                      <a:pt x="8989" y="772"/>
                    </a:cubicBezTo>
                    <a:cubicBezTo>
                      <a:pt x="8949" y="786"/>
                      <a:pt x="8906" y="797"/>
                      <a:pt x="8863" y="812"/>
                    </a:cubicBezTo>
                    <a:cubicBezTo>
                      <a:pt x="8521" y="912"/>
                      <a:pt x="8193" y="1045"/>
                      <a:pt x="8222" y="1179"/>
                    </a:cubicBezTo>
                    <a:cubicBezTo>
                      <a:pt x="8139" y="1189"/>
                      <a:pt x="8059" y="1204"/>
                      <a:pt x="7981" y="1214"/>
                    </a:cubicBezTo>
                    <a:cubicBezTo>
                      <a:pt x="8046" y="1193"/>
                      <a:pt x="8049" y="1171"/>
                      <a:pt x="8111" y="1150"/>
                    </a:cubicBezTo>
                    <a:lnTo>
                      <a:pt x="8111" y="1150"/>
                    </a:lnTo>
                    <a:cubicBezTo>
                      <a:pt x="7995" y="1164"/>
                      <a:pt x="7919" y="1189"/>
                      <a:pt x="7865" y="1226"/>
                    </a:cubicBezTo>
                    <a:cubicBezTo>
                      <a:pt x="7811" y="1261"/>
                      <a:pt x="7782" y="1304"/>
                      <a:pt x="7746" y="1355"/>
                    </a:cubicBezTo>
                    <a:cubicBezTo>
                      <a:pt x="7714" y="1402"/>
                      <a:pt x="7678" y="1452"/>
                      <a:pt x="7617" y="1510"/>
                    </a:cubicBezTo>
                    <a:cubicBezTo>
                      <a:pt x="7587" y="1535"/>
                      <a:pt x="7552" y="1564"/>
                      <a:pt x="7509" y="1593"/>
                    </a:cubicBezTo>
                    <a:cubicBezTo>
                      <a:pt x="7484" y="1607"/>
                      <a:pt x="7458" y="1622"/>
                      <a:pt x="7433" y="1636"/>
                    </a:cubicBezTo>
                    <a:cubicBezTo>
                      <a:pt x="7404" y="1650"/>
                      <a:pt x="7376" y="1665"/>
                      <a:pt x="7343" y="1680"/>
                    </a:cubicBezTo>
                    <a:cubicBezTo>
                      <a:pt x="7232" y="1723"/>
                      <a:pt x="7138" y="1755"/>
                      <a:pt x="7099" y="1755"/>
                    </a:cubicBezTo>
                    <a:cubicBezTo>
                      <a:pt x="7071" y="1755"/>
                      <a:pt x="7072" y="1738"/>
                      <a:pt x="7116" y="1698"/>
                    </a:cubicBezTo>
                    <a:lnTo>
                      <a:pt x="7116" y="1698"/>
                    </a:lnTo>
                    <a:lnTo>
                      <a:pt x="6935" y="1838"/>
                    </a:lnTo>
                    <a:cubicBezTo>
                      <a:pt x="6878" y="1885"/>
                      <a:pt x="6820" y="1936"/>
                      <a:pt x="6763" y="1982"/>
                    </a:cubicBezTo>
                    <a:cubicBezTo>
                      <a:pt x="6727" y="2003"/>
                      <a:pt x="6702" y="2011"/>
                      <a:pt x="6689" y="2011"/>
                    </a:cubicBezTo>
                    <a:cubicBezTo>
                      <a:pt x="6669" y="2011"/>
                      <a:pt x="6677" y="1989"/>
                      <a:pt x="6712" y="1961"/>
                    </a:cubicBezTo>
                    <a:lnTo>
                      <a:pt x="6712" y="1961"/>
                    </a:lnTo>
                    <a:cubicBezTo>
                      <a:pt x="6684" y="1982"/>
                      <a:pt x="6651" y="2000"/>
                      <a:pt x="6622" y="2022"/>
                    </a:cubicBezTo>
                    <a:lnTo>
                      <a:pt x="6482" y="2122"/>
                    </a:lnTo>
                    <a:cubicBezTo>
                      <a:pt x="6385" y="2187"/>
                      <a:pt x="6298" y="2260"/>
                      <a:pt x="6204" y="2328"/>
                    </a:cubicBezTo>
                    <a:lnTo>
                      <a:pt x="6204" y="2317"/>
                    </a:lnTo>
                    <a:cubicBezTo>
                      <a:pt x="6190" y="2342"/>
                      <a:pt x="6172" y="2371"/>
                      <a:pt x="6150" y="2400"/>
                    </a:cubicBezTo>
                    <a:cubicBezTo>
                      <a:pt x="6129" y="2433"/>
                      <a:pt x="6104" y="2468"/>
                      <a:pt x="6079" y="2501"/>
                    </a:cubicBezTo>
                    <a:cubicBezTo>
                      <a:pt x="6031" y="2573"/>
                      <a:pt x="5981" y="2638"/>
                      <a:pt x="5949" y="2684"/>
                    </a:cubicBezTo>
                    <a:cubicBezTo>
                      <a:pt x="5917" y="2700"/>
                      <a:pt x="5900" y="2707"/>
                      <a:pt x="5892" y="2707"/>
                    </a:cubicBezTo>
                    <a:cubicBezTo>
                      <a:pt x="5863" y="2707"/>
                      <a:pt x="5981" y="2609"/>
                      <a:pt x="5943" y="2609"/>
                    </a:cubicBezTo>
                    <a:cubicBezTo>
                      <a:pt x="5942" y="2609"/>
                      <a:pt x="5942" y="2609"/>
                      <a:pt x="5941" y="2609"/>
                    </a:cubicBezTo>
                    <a:lnTo>
                      <a:pt x="5815" y="2753"/>
                    </a:lnTo>
                    <a:cubicBezTo>
                      <a:pt x="5776" y="2804"/>
                      <a:pt x="5733" y="2847"/>
                      <a:pt x="5693" y="2897"/>
                    </a:cubicBezTo>
                    <a:cubicBezTo>
                      <a:pt x="5679" y="2901"/>
                      <a:pt x="5668" y="2904"/>
                      <a:pt x="5659" y="2904"/>
                    </a:cubicBezTo>
                    <a:cubicBezTo>
                      <a:pt x="5617" y="2904"/>
                      <a:pt x="5630" y="2858"/>
                      <a:pt x="5675" y="2792"/>
                    </a:cubicBezTo>
                    <a:cubicBezTo>
                      <a:pt x="5700" y="2753"/>
                      <a:pt x="5740" y="2709"/>
                      <a:pt x="5786" y="2663"/>
                    </a:cubicBezTo>
                    <a:cubicBezTo>
                      <a:pt x="5833" y="2616"/>
                      <a:pt x="5884" y="2569"/>
                      <a:pt x="5938" y="2533"/>
                    </a:cubicBezTo>
                    <a:cubicBezTo>
                      <a:pt x="5880" y="2533"/>
                      <a:pt x="5837" y="2541"/>
                      <a:pt x="5798" y="2548"/>
                    </a:cubicBezTo>
                    <a:cubicBezTo>
                      <a:pt x="5761" y="2558"/>
                      <a:pt x="5733" y="2569"/>
                      <a:pt x="5707" y="2584"/>
                    </a:cubicBezTo>
                    <a:cubicBezTo>
                      <a:pt x="5653" y="2616"/>
                      <a:pt x="5620" y="2659"/>
                      <a:pt x="5581" y="2714"/>
                    </a:cubicBezTo>
                    <a:cubicBezTo>
                      <a:pt x="5542" y="2767"/>
                      <a:pt x="5495" y="2832"/>
                      <a:pt x="5415" y="2908"/>
                    </a:cubicBezTo>
                    <a:cubicBezTo>
                      <a:pt x="5376" y="2947"/>
                      <a:pt x="5329" y="2990"/>
                      <a:pt x="5271" y="3038"/>
                    </a:cubicBezTo>
                    <a:cubicBezTo>
                      <a:pt x="5214" y="3081"/>
                      <a:pt x="5145" y="3131"/>
                      <a:pt x="5063" y="3185"/>
                    </a:cubicBezTo>
                    <a:cubicBezTo>
                      <a:pt x="5141" y="3092"/>
                      <a:pt x="5221" y="3002"/>
                      <a:pt x="5304" y="2908"/>
                    </a:cubicBezTo>
                    <a:lnTo>
                      <a:pt x="5304" y="2908"/>
                    </a:lnTo>
                    <a:cubicBezTo>
                      <a:pt x="5236" y="2922"/>
                      <a:pt x="5171" y="2944"/>
                      <a:pt x="5109" y="2977"/>
                    </a:cubicBezTo>
                    <a:cubicBezTo>
                      <a:pt x="5051" y="3012"/>
                      <a:pt x="4990" y="3052"/>
                      <a:pt x="4933" y="3103"/>
                    </a:cubicBezTo>
                    <a:cubicBezTo>
                      <a:pt x="4872" y="3150"/>
                      <a:pt x="4810" y="3203"/>
                      <a:pt x="4738" y="3261"/>
                    </a:cubicBezTo>
                    <a:cubicBezTo>
                      <a:pt x="4669" y="3319"/>
                      <a:pt x="4594" y="3380"/>
                      <a:pt x="4504" y="3441"/>
                    </a:cubicBezTo>
                    <a:cubicBezTo>
                      <a:pt x="4558" y="3419"/>
                      <a:pt x="4742" y="3304"/>
                      <a:pt x="4885" y="3250"/>
                    </a:cubicBezTo>
                    <a:cubicBezTo>
                      <a:pt x="4941" y="3228"/>
                      <a:pt x="4990" y="3213"/>
                      <a:pt x="5022" y="3213"/>
                    </a:cubicBezTo>
                    <a:cubicBezTo>
                      <a:pt x="5073" y="3213"/>
                      <a:pt x="5082" y="3250"/>
                      <a:pt x="5008" y="3354"/>
                    </a:cubicBezTo>
                    <a:cubicBezTo>
                      <a:pt x="4962" y="3391"/>
                      <a:pt x="4907" y="3431"/>
                      <a:pt x="4853" y="3492"/>
                    </a:cubicBezTo>
                    <a:cubicBezTo>
                      <a:pt x="4799" y="3552"/>
                      <a:pt x="4745" y="3632"/>
                      <a:pt x="4691" y="3730"/>
                    </a:cubicBezTo>
                    <a:cubicBezTo>
                      <a:pt x="4682" y="3722"/>
                      <a:pt x="4671" y="3718"/>
                      <a:pt x="4660" y="3718"/>
                    </a:cubicBezTo>
                    <a:cubicBezTo>
                      <a:pt x="4628" y="3718"/>
                      <a:pt x="4588" y="3747"/>
                      <a:pt x="4544" y="3795"/>
                    </a:cubicBezTo>
                    <a:cubicBezTo>
                      <a:pt x="4483" y="3859"/>
                      <a:pt x="4406" y="3956"/>
                      <a:pt x="4323" y="4064"/>
                    </a:cubicBezTo>
                    <a:lnTo>
                      <a:pt x="4237" y="3971"/>
                    </a:lnTo>
                    <a:cubicBezTo>
                      <a:pt x="4079" y="4230"/>
                      <a:pt x="4147" y="4252"/>
                      <a:pt x="4093" y="4425"/>
                    </a:cubicBezTo>
                    <a:cubicBezTo>
                      <a:pt x="3989" y="4555"/>
                      <a:pt x="3913" y="4623"/>
                      <a:pt x="3844" y="4659"/>
                    </a:cubicBezTo>
                    <a:cubicBezTo>
                      <a:pt x="3776" y="4695"/>
                      <a:pt x="3718" y="4698"/>
                      <a:pt x="3661" y="4709"/>
                    </a:cubicBezTo>
                    <a:cubicBezTo>
                      <a:pt x="3621" y="4763"/>
                      <a:pt x="3600" y="4803"/>
                      <a:pt x="3589" y="4828"/>
                    </a:cubicBezTo>
                    <a:cubicBezTo>
                      <a:pt x="3575" y="4854"/>
                      <a:pt x="3575" y="4864"/>
                      <a:pt x="3582" y="4871"/>
                    </a:cubicBezTo>
                    <a:cubicBezTo>
                      <a:pt x="3583" y="4872"/>
                      <a:pt x="3585" y="4872"/>
                      <a:pt x="3587" y="4872"/>
                    </a:cubicBezTo>
                    <a:cubicBezTo>
                      <a:pt x="3603" y="4872"/>
                      <a:pt x="3637" y="4851"/>
                      <a:pt x="3672" y="4832"/>
                    </a:cubicBezTo>
                    <a:cubicBezTo>
                      <a:pt x="3698" y="4815"/>
                      <a:pt x="3725" y="4803"/>
                      <a:pt x="3743" y="4803"/>
                    </a:cubicBezTo>
                    <a:cubicBezTo>
                      <a:pt x="3752" y="4803"/>
                      <a:pt x="3759" y="4807"/>
                      <a:pt x="3761" y="4814"/>
                    </a:cubicBezTo>
                    <a:cubicBezTo>
                      <a:pt x="3773" y="4832"/>
                      <a:pt x="3755" y="4893"/>
                      <a:pt x="3675" y="5030"/>
                    </a:cubicBezTo>
                    <a:cubicBezTo>
                      <a:pt x="3409" y="5379"/>
                      <a:pt x="3304" y="5679"/>
                      <a:pt x="3161" y="6183"/>
                    </a:cubicBezTo>
                    <a:cubicBezTo>
                      <a:pt x="3113" y="6257"/>
                      <a:pt x="3089" y="6283"/>
                      <a:pt x="3076" y="6283"/>
                    </a:cubicBezTo>
                    <a:cubicBezTo>
                      <a:pt x="3067" y="6283"/>
                      <a:pt x="3064" y="6269"/>
                      <a:pt x="3063" y="6251"/>
                    </a:cubicBezTo>
                    <a:cubicBezTo>
                      <a:pt x="3063" y="6218"/>
                      <a:pt x="3069" y="6172"/>
                      <a:pt x="3055" y="6172"/>
                    </a:cubicBezTo>
                    <a:cubicBezTo>
                      <a:pt x="3050" y="6172"/>
                      <a:pt x="3044" y="6176"/>
                      <a:pt x="3034" y="6186"/>
                    </a:cubicBezTo>
                    <a:cubicBezTo>
                      <a:pt x="3031" y="6233"/>
                      <a:pt x="3031" y="6284"/>
                      <a:pt x="3027" y="6330"/>
                    </a:cubicBezTo>
                    <a:lnTo>
                      <a:pt x="3023" y="6475"/>
                    </a:lnTo>
                    <a:cubicBezTo>
                      <a:pt x="3010" y="6502"/>
                      <a:pt x="3000" y="6510"/>
                      <a:pt x="2991" y="6510"/>
                    </a:cubicBezTo>
                    <a:cubicBezTo>
                      <a:pt x="2980" y="6510"/>
                      <a:pt x="2972" y="6497"/>
                      <a:pt x="2966" y="6489"/>
                    </a:cubicBezTo>
                    <a:lnTo>
                      <a:pt x="2966" y="6489"/>
                    </a:lnTo>
                    <a:cubicBezTo>
                      <a:pt x="2940" y="6600"/>
                      <a:pt x="2969" y="6618"/>
                      <a:pt x="2988" y="6648"/>
                    </a:cubicBezTo>
                    <a:cubicBezTo>
                      <a:pt x="3009" y="6676"/>
                      <a:pt x="3027" y="6723"/>
                      <a:pt x="2983" y="6896"/>
                    </a:cubicBezTo>
                    <a:cubicBezTo>
                      <a:pt x="3005" y="6929"/>
                      <a:pt x="2991" y="6986"/>
                      <a:pt x="2955" y="7054"/>
                    </a:cubicBezTo>
                    <a:cubicBezTo>
                      <a:pt x="2918" y="7127"/>
                      <a:pt x="2868" y="7213"/>
                      <a:pt x="2810" y="7314"/>
                    </a:cubicBezTo>
                    <a:cubicBezTo>
                      <a:pt x="2782" y="7365"/>
                      <a:pt x="2753" y="7415"/>
                      <a:pt x="2724" y="7469"/>
                    </a:cubicBezTo>
                    <a:cubicBezTo>
                      <a:pt x="2699" y="7526"/>
                      <a:pt x="2674" y="7584"/>
                      <a:pt x="2656" y="7642"/>
                    </a:cubicBezTo>
                    <a:cubicBezTo>
                      <a:pt x="2616" y="7757"/>
                      <a:pt x="2587" y="7876"/>
                      <a:pt x="2605" y="7991"/>
                    </a:cubicBezTo>
                    <a:cubicBezTo>
                      <a:pt x="2591" y="8014"/>
                      <a:pt x="2580" y="8022"/>
                      <a:pt x="2571" y="8022"/>
                    </a:cubicBezTo>
                    <a:cubicBezTo>
                      <a:pt x="2542" y="8022"/>
                      <a:pt x="2530" y="7943"/>
                      <a:pt x="2496" y="7943"/>
                    </a:cubicBezTo>
                    <a:cubicBezTo>
                      <a:pt x="2493" y="7943"/>
                      <a:pt x="2490" y="7943"/>
                      <a:pt x="2486" y="7945"/>
                    </a:cubicBezTo>
                    <a:cubicBezTo>
                      <a:pt x="2476" y="8096"/>
                      <a:pt x="2469" y="8204"/>
                      <a:pt x="2464" y="8291"/>
                    </a:cubicBezTo>
                    <a:lnTo>
                      <a:pt x="2464" y="8304"/>
                    </a:lnTo>
                    <a:lnTo>
                      <a:pt x="2464" y="8316"/>
                    </a:lnTo>
                    <a:lnTo>
                      <a:pt x="2464" y="8334"/>
                    </a:lnTo>
                    <a:cubicBezTo>
                      <a:pt x="2469" y="8344"/>
                      <a:pt x="2469" y="8355"/>
                      <a:pt x="2469" y="8366"/>
                    </a:cubicBezTo>
                    <a:cubicBezTo>
                      <a:pt x="2472" y="8387"/>
                      <a:pt x="2476" y="8406"/>
                      <a:pt x="2476" y="8424"/>
                    </a:cubicBezTo>
                    <a:cubicBezTo>
                      <a:pt x="2479" y="8459"/>
                      <a:pt x="2486" y="8499"/>
                      <a:pt x="2494" y="8553"/>
                    </a:cubicBezTo>
                    <a:cubicBezTo>
                      <a:pt x="2497" y="8567"/>
                      <a:pt x="2501" y="8582"/>
                      <a:pt x="2501" y="8600"/>
                    </a:cubicBezTo>
                    <a:cubicBezTo>
                      <a:pt x="2504" y="8607"/>
                      <a:pt x="2504" y="8615"/>
                      <a:pt x="2504" y="8625"/>
                    </a:cubicBezTo>
                    <a:cubicBezTo>
                      <a:pt x="2508" y="8629"/>
                      <a:pt x="2504" y="8632"/>
                      <a:pt x="2504" y="8632"/>
                    </a:cubicBezTo>
                    <a:lnTo>
                      <a:pt x="2497" y="8643"/>
                    </a:lnTo>
                    <a:cubicBezTo>
                      <a:pt x="2483" y="8662"/>
                      <a:pt x="2464" y="8687"/>
                      <a:pt x="2439" y="8719"/>
                    </a:cubicBezTo>
                    <a:cubicBezTo>
                      <a:pt x="2389" y="8730"/>
                      <a:pt x="2339" y="8737"/>
                      <a:pt x="2296" y="8745"/>
                    </a:cubicBezTo>
                    <a:cubicBezTo>
                      <a:pt x="2205" y="8770"/>
                      <a:pt x="2108" y="8802"/>
                      <a:pt x="2011" y="8834"/>
                    </a:cubicBezTo>
                    <a:cubicBezTo>
                      <a:pt x="2070" y="8819"/>
                      <a:pt x="2113" y="8813"/>
                      <a:pt x="2143" y="8813"/>
                    </a:cubicBezTo>
                    <a:cubicBezTo>
                      <a:pt x="2226" y="8813"/>
                      <a:pt x="2204" y="8866"/>
                      <a:pt x="2148" y="8935"/>
                    </a:cubicBezTo>
                    <a:cubicBezTo>
                      <a:pt x="2108" y="8982"/>
                      <a:pt x="2054" y="9039"/>
                      <a:pt x="1997" y="9094"/>
                    </a:cubicBezTo>
                    <a:cubicBezTo>
                      <a:pt x="1939" y="9147"/>
                      <a:pt x="1881" y="9205"/>
                      <a:pt x="1834" y="9252"/>
                    </a:cubicBezTo>
                    <a:cubicBezTo>
                      <a:pt x="1856" y="9249"/>
                      <a:pt x="1877" y="9245"/>
                      <a:pt x="1899" y="9245"/>
                    </a:cubicBezTo>
                    <a:lnTo>
                      <a:pt x="1794" y="9295"/>
                    </a:lnTo>
                    <a:cubicBezTo>
                      <a:pt x="1806" y="9281"/>
                      <a:pt x="1820" y="9267"/>
                      <a:pt x="1834" y="9252"/>
                    </a:cubicBezTo>
                    <a:lnTo>
                      <a:pt x="1834" y="9252"/>
                    </a:lnTo>
                    <a:cubicBezTo>
                      <a:pt x="1806" y="9256"/>
                      <a:pt x="1773" y="9263"/>
                      <a:pt x="1744" y="9267"/>
                    </a:cubicBezTo>
                    <a:cubicBezTo>
                      <a:pt x="1756" y="9220"/>
                      <a:pt x="1773" y="9166"/>
                      <a:pt x="1781" y="9115"/>
                    </a:cubicBezTo>
                    <a:cubicBezTo>
                      <a:pt x="1784" y="9069"/>
                      <a:pt x="1777" y="9029"/>
                      <a:pt x="1723" y="9014"/>
                    </a:cubicBezTo>
                    <a:cubicBezTo>
                      <a:pt x="1691" y="9043"/>
                      <a:pt x="1621" y="9094"/>
                      <a:pt x="1543" y="9137"/>
                    </a:cubicBezTo>
                    <a:cubicBezTo>
                      <a:pt x="1556" y="9110"/>
                      <a:pt x="1563" y="9086"/>
                      <a:pt x="1534" y="9086"/>
                    </a:cubicBezTo>
                    <a:cubicBezTo>
                      <a:pt x="1532" y="9086"/>
                      <a:pt x="1530" y="9086"/>
                      <a:pt x="1528" y="9086"/>
                    </a:cubicBezTo>
                    <a:cubicBezTo>
                      <a:pt x="1492" y="9090"/>
                      <a:pt x="1449" y="9141"/>
                      <a:pt x="1388" y="9205"/>
                    </a:cubicBezTo>
                    <a:cubicBezTo>
                      <a:pt x="1272" y="9209"/>
                      <a:pt x="1150" y="9216"/>
                      <a:pt x="1021" y="9227"/>
                    </a:cubicBezTo>
                    <a:cubicBezTo>
                      <a:pt x="1034" y="9242"/>
                      <a:pt x="1049" y="9252"/>
                      <a:pt x="1067" y="9267"/>
                    </a:cubicBezTo>
                    <a:cubicBezTo>
                      <a:pt x="735" y="9396"/>
                      <a:pt x="379" y="9537"/>
                      <a:pt x="0" y="9688"/>
                    </a:cubicBezTo>
                    <a:lnTo>
                      <a:pt x="69" y="9724"/>
                    </a:lnTo>
                    <a:cubicBezTo>
                      <a:pt x="645" y="9894"/>
                      <a:pt x="1142" y="10009"/>
                      <a:pt x="1557" y="10102"/>
                    </a:cubicBezTo>
                    <a:cubicBezTo>
                      <a:pt x="1734" y="10142"/>
                      <a:pt x="1921" y="10182"/>
                      <a:pt x="2126" y="10228"/>
                    </a:cubicBezTo>
                    <a:cubicBezTo>
                      <a:pt x="2198" y="10243"/>
                      <a:pt x="2278" y="10265"/>
                      <a:pt x="2364" y="10286"/>
                    </a:cubicBezTo>
                    <a:cubicBezTo>
                      <a:pt x="2407" y="10301"/>
                      <a:pt x="2451" y="10311"/>
                      <a:pt x="2497" y="10326"/>
                    </a:cubicBezTo>
                    <a:cubicBezTo>
                      <a:pt x="2519" y="10333"/>
                      <a:pt x="2544" y="10340"/>
                      <a:pt x="2566" y="10348"/>
                    </a:cubicBezTo>
                    <a:lnTo>
                      <a:pt x="2577" y="10351"/>
                    </a:lnTo>
                    <a:lnTo>
                      <a:pt x="2580" y="10354"/>
                    </a:lnTo>
                    <a:lnTo>
                      <a:pt x="2580" y="10358"/>
                    </a:lnTo>
                    <a:lnTo>
                      <a:pt x="2580" y="10373"/>
                    </a:lnTo>
                    <a:cubicBezTo>
                      <a:pt x="2580" y="10387"/>
                      <a:pt x="2584" y="10398"/>
                      <a:pt x="2584" y="10409"/>
                    </a:cubicBezTo>
                    <a:cubicBezTo>
                      <a:pt x="2569" y="10391"/>
                      <a:pt x="2559" y="10383"/>
                      <a:pt x="2548" y="10376"/>
                    </a:cubicBezTo>
                    <a:cubicBezTo>
                      <a:pt x="2522" y="10376"/>
                      <a:pt x="2501" y="10383"/>
                      <a:pt x="2486" y="10387"/>
                    </a:cubicBezTo>
                    <a:cubicBezTo>
                      <a:pt x="2454" y="10398"/>
                      <a:pt x="2433" y="10412"/>
                      <a:pt x="2418" y="10431"/>
                    </a:cubicBezTo>
                    <a:cubicBezTo>
                      <a:pt x="2400" y="10448"/>
                      <a:pt x="2386" y="10466"/>
                      <a:pt x="2368" y="10484"/>
                    </a:cubicBezTo>
                    <a:cubicBezTo>
                      <a:pt x="2361" y="10491"/>
                      <a:pt x="2356" y="10495"/>
                      <a:pt x="2350" y="10499"/>
                    </a:cubicBezTo>
                    <a:cubicBezTo>
                      <a:pt x="2346" y="10506"/>
                      <a:pt x="2339" y="10509"/>
                      <a:pt x="2331" y="10517"/>
                    </a:cubicBezTo>
                    <a:cubicBezTo>
                      <a:pt x="2318" y="10527"/>
                      <a:pt x="2303" y="10539"/>
                      <a:pt x="2288" y="10546"/>
                    </a:cubicBezTo>
                    <a:cubicBezTo>
                      <a:pt x="2292" y="10539"/>
                      <a:pt x="2292" y="10534"/>
                      <a:pt x="2292" y="10531"/>
                    </a:cubicBezTo>
                    <a:cubicBezTo>
                      <a:pt x="2292" y="10527"/>
                      <a:pt x="2288" y="10524"/>
                      <a:pt x="2288" y="10520"/>
                    </a:cubicBezTo>
                    <a:cubicBezTo>
                      <a:pt x="2285" y="10513"/>
                      <a:pt x="2281" y="10506"/>
                      <a:pt x="2274" y="10499"/>
                    </a:cubicBezTo>
                    <a:cubicBezTo>
                      <a:pt x="2263" y="10484"/>
                      <a:pt x="2245" y="10474"/>
                      <a:pt x="2223" y="10463"/>
                    </a:cubicBezTo>
                    <a:cubicBezTo>
                      <a:pt x="2177" y="10441"/>
                      <a:pt x="2119" y="10431"/>
                      <a:pt x="2062" y="10419"/>
                    </a:cubicBezTo>
                    <a:cubicBezTo>
                      <a:pt x="2047" y="10416"/>
                      <a:pt x="2032" y="10416"/>
                      <a:pt x="2018" y="10412"/>
                    </a:cubicBezTo>
                    <a:lnTo>
                      <a:pt x="2007" y="10409"/>
                    </a:lnTo>
                    <a:lnTo>
                      <a:pt x="1982" y="10401"/>
                    </a:lnTo>
                    <a:cubicBezTo>
                      <a:pt x="1964" y="10398"/>
                      <a:pt x="1946" y="10391"/>
                      <a:pt x="1928" y="10387"/>
                    </a:cubicBezTo>
                    <a:cubicBezTo>
                      <a:pt x="1859" y="10361"/>
                      <a:pt x="1784" y="10340"/>
                      <a:pt x="1708" y="10311"/>
                    </a:cubicBezTo>
                    <a:cubicBezTo>
                      <a:pt x="1553" y="10261"/>
                      <a:pt x="1391" y="10196"/>
                      <a:pt x="1247" y="10128"/>
                    </a:cubicBezTo>
                    <a:lnTo>
                      <a:pt x="1247" y="10128"/>
                    </a:lnTo>
                    <a:cubicBezTo>
                      <a:pt x="1398" y="10200"/>
                      <a:pt x="1442" y="10239"/>
                      <a:pt x="1438" y="10258"/>
                    </a:cubicBezTo>
                    <a:cubicBezTo>
                      <a:pt x="1435" y="10266"/>
                      <a:pt x="1419" y="10270"/>
                      <a:pt x="1396" y="10270"/>
                    </a:cubicBezTo>
                    <a:cubicBezTo>
                      <a:pt x="1373" y="10270"/>
                      <a:pt x="1344" y="10266"/>
                      <a:pt x="1315" y="10261"/>
                    </a:cubicBezTo>
                    <a:lnTo>
                      <a:pt x="1315" y="10261"/>
                    </a:lnTo>
                    <a:cubicBezTo>
                      <a:pt x="1539" y="10333"/>
                      <a:pt x="1748" y="10401"/>
                      <a:pt x="1946" y="10463"/>
                    </a:cubicBezTo>
                    <a:lnTo>
                      <a:pt x="1964" y="10469"/>
                    </a:lnTo>
                    <a:lnTo>
                      <a:pt x="1975" y="10474"/>
                    </a:lnTo>
                    <a:lnTo>
                      <a:pt x="1982" y="10474"/>
                    </a:lnTo>
                    <a:lnTo>
                      <a:pt x="1993" y="10477"/>
                    </a:lnTo>
                    <a:lnTo>
                      <a:pt x="2018" y="10481"/>
                    </a:lnTo>
                    <a:lnTo>
                      <a:pt x="2072" y="10484"/>
                    </a:lnTo>
                    <a:cubicBezTo>
                      <a:pt x="2108" y="10491"/>
                      <a:pt x="2148" y="10495"/>
                      <a:pt x="2191" y="10502"/>
                    </a:cubicBezTo>
                    <a:cubicBezTo>
                      <a:pt x="2145" y="10539"/>
                      <a:pt x="2148" y="10560"/>
                      <a:pt x="2166" y="10582"/>
                    </a:cubicBezTo>
                    <a:cubicBezTo>
                      <a:pt x="2173" y="10585"/>
                      <a:pt x="2177" y="10592"/>
                      <a:pt x="2183" y="10596"/>
                    </a:cubicBezTo>
                    <a:lnTo>
                      <a:pt x="2188" y="10599"/>
                    </a:lnTo>
                    <a:cubicBezTo>
                      <a:pt x="2191" y="10603"/>
                      <a:pt x="2191" y="10603"/>
                      <a:pt x="2191" y="10607"/>
                    </a:cubicBezTo>
                    <a:cubicBezTo>
                      <a:pt x="2191" y="10614"/>
                      <a:pt x="2188" y="10617"/>
                      <a:pt x="2188" y="10625"/>
                    </a:cubicBezTo>
                    <a:cubicBezTo>
                      <a:pt x="2180" y="10650"/>
                      <a:pt x="2173" y="10679"/>
                      <a:pt x="2162" y="10707"/>
                    </a:cubicBezTo>
                    <a:cubicBezTo>
                      <a:pt x="2194" y="10680"/>
                      <a:pt x="2221" y="10667"/>
                      <a:pt x="2241" y="10667"/>
                    </a:cubicBezTo>
                    <a:cubicBezTo>
                      <a:pt x="2253" y="10667"/>
                      <a:pt x="2262" y="10671"/>
                      <a:pt x="2270" y="10679"/>
                    </a:cubicBezTo>
                    <a:cubicBezTo>
                      <a:pt x="2292" y="10697"/>
                      <a:pt x="2303" y="10747"/>
                      <a:pt x="2310" y="10812"/>
                    </a:cubicBezTo>
                    <a:cubicBezTo>
                      <a:pt x="2310" y="10827"/>
                      <a:pt x="2313" y="10845"/>
                      <a:pt x="2313" y="10863"/>
                    </a:cubicBezTo>
                    <a:cubicBezTo>
                      <a:pt x="2313" y="10880"/>
                      <a:pt x="2318" y="10898"/>
                      <a:pt x="2318" y="10920"/>
                    </a:cubicBezTo>
                    <a:cubicBezTo>
                      <a:pt x="2321" y="10974"/>
                      <a:pt x="2321" y="11028"/>
                      <a:pt x="2324" y="11082"/>
                    </a:cubicBezTo>
                    <a:cubicBezTo>
                      <a:pt x="2331" y="11187"/>
                      <a:pt x="2339" y="11287"/>
                      <a:pt x="2356" y="11363"/>
                    </a:cubicBezTo>
                    <a:cubicBezTo>
                      <a:pt x="2350" y="11366"/>
                      <a:pt x="2343" y="11367"/>
                      <a:pt x="2336" y="11367"/>
                    </a:cubicBezTo>
                    <a:cubicBezTo>
                      <a:pt x="2278" y="11367"/>
                      <a:pt x="2221" y="11274"/>
                      <a:pt x="2235" y="10942"/>
                    </a:cubicBezTo>
                    <a:lnTo>
                      <a:pt x="2235" y="10942"/>
                    </a:lnTo>
                    <a:cubicBezTo>
                      <a:pt x="2158" y="11147"/>
                      <a:pt x="2220" y="11280"/>
                      <a:pt x="2285" y="11410"/>
                    </a:cubicBezTo>
                    <a:cubicBezTo>
                      <a:pt x="2350" y="11540"/>
                      <a:pt x="2418" y="11666"/>
                      <a:pt x="2368" y="11868"/>
                    </a:cubicBezTo>
                    <a:cubicBezTo>
                      <a:pt x="2361" y="11778"/>
                      <a:pt x="2368" y="11727"/>
                      <a:pt x="2331" y="11695"/>
                    </a:cubicBezTo>
                    <a:lnTo>
                      <a:pt x="2331" y="11695"/>
                    </a:lnTo>
                    <a:cubicBezTo>
                      <a:pt x="2368" y="11799"/>
                      <a:pt x="2382" y="11979"/>
                      <a:pt x="2378" y="12120"/>
                    </a:cubicBezTo>
                    <a:cubicBezTo>
                      <a:pt x="2378" y="12233"/>
                      <a:pt x="2367" y="12320"/>
                      <a:pt x="2345" y="12320"/>
                    </a:cubicBezTo>
                    <a:cubicBezTo>
                      <a:pt x="2340" y="12320"/>
                      <a:pt x="2334" y="12315"/>
                      <a:pt x="2328" y="12303"/>
                    </a:cubicBezTo>
                    <a:lnTo>
                      <a:pt x="2318" y="12213"/>
                    </a:lnTo>
                    <a:lnTo>
                      <a:pt x="2318" y="12213"/>
                    </a:lnTo>
                    <a:cubicBezTo>
                      <a:pt x="2331" y="12513"/>
                      <a:pt x="2375" y="12970"/>
                      <a:pt x="2461" y="13356"/>
                    </a:cubicBezTo>
                    <a:cubicBezTo>
                      <a:pt x="2501" y="13550"/>
                      <a:pt x="2555" y="13723"/>
                      <a:pt x="2602" y="13853"/>
                    </a:cubicBezTo>
                    <a:cubicBezTo>
                      <a:pt x="2627" y="13918"/>
                      <a:pt x="2652" y="13971"/>
                      <a:pt x="2677" y="14011"/>
                    </a:cubicBezTo>
                    <a:cubicBezTo>
                      <a:pt x="2702" y="14051"/>
                      <a:pt x="2728" y="14076"/>
                      <a:pt x="2750" y="14084"/>
                    </a:cubicBezTo>
                    <a:cubicBezTo>
                      <a:pt x="2748" y="14084"/>
                      <a:pt x="2746" y="14084"/>
                      <a:pt x="2743" y="14084"/>
                    </a:cubicBezTo>
                    <a:cubicBezTo>
                      <a:pt x="2701" y="14084"/>
                      <a:pt x="2531" y="14045"/>
                      <a:pt x="2494" y="14014"/>
                    </a:cubicBezTo>
                    <a:lnTo>
                      <a:pt x="2494" y="14014"/>
                    </a:lnTo>
                    <a:lnTo>
                      <a:pt x="2688" y="14249"/>
                    </a:lnTo>
                    <a:lnTo>
                      <a:pt x="2785" y="14365"/>
                    </a:lnTo>
                    <a:lnTo>
                      <a:pt x="2836" y="14422"/>
                    </a:lnTo>
                    <a:lnTo>
                      <a:pt x="2886" y="14480"/>
                    </a:lnTo>
                    <a:lnTo>
                      <a:pt x="3038" y="14646"/>
                    </a:lnTo>
                    <a:cubicBezTo>
                      <a:pt x="3063" y="14754"/>
                      <a:pt x="3091" y="14862"/>
                      <a:pt x="3124" y="14966"/>
                    </a:cubicBezTo>
                    <a:cubicBezTo>
                      <a:pt x="3084" y="14991"/>
                      <a:pt x="3045" y="15017"/>
                      <a:pt x="3005" y="15035"/>
                    </a:cubicBezTo>
                    <a:cubicBezTo>
                      <a:pt x="2972" y="15048"/>
                      <a:pt x="2938" y="15059"/>
                      <a:pt x="2905" y="15059"/>
                    </a:cubicBezTo>
                    <a:cubicBezTo>
                      <a:pt x="2884" y="15059"/>
                      <a:pt x="2864" y="15055"/>
                      <a:pt x="2843" y="15045"/>
                    </a:cubicBezTo>
                    <a:cubicBezTo>
                      <a:pt x="2815" y="15035"/>
                      <a:pt x="2789" y="15013"/>
                      <a:pt x="2760" y="14980"/>
                    </a:cubicBezTo>
                    <a:cubicBezTo>
                      <a:pt x="2732" y="14948"/>
                      <a:pt x="2707" y="14905"/>
                      <a:pt x="2681" y="14847"/>
                    </a:cubicBezTo>
                    <a:lnTo>
                      <a:pt x="2681" y="14847"/>
                    </a:lnTo>
                    <a:cubicBezTo>
                      <a:pt x="2688" y="14919"/>
                      <a:pt x="2699" y="14998"/>
                      <a:pt x="2724" y="15100"/>
                    </a:cubicBezTo>
                    <a:cubicBezTo>
                      <a:pt x="2739" y="15146"/>
                      <a:pt x="2757" y="15200"/>
                      <a:pt x="2778" y="15258"/>
                    </a:cubicBezTo>
                    <a:cubicBezTo>
                      <a:pt x="2789" y="15286"/>
                      <a:pt x="2800" y="15319"/>
                      <a:pt x="2815" y="15351"/>
                    </a:cubicBezTo>
                    <a:cubicBezTo>
                      <a:pt x="2829" y="15381"/>
                      <a:pt x="2843" y="15413"/>
                      <a:pt x="2861" y="15449"/>
                    </a:cubicBezTo>
                    <a:cubicBezTo>
                      <a:pt x="2853" y="15371"/>
                      <a:pt x="2935" y="15237"/>
                      <a:pt x="2996" y="15237"/>
                    </a:cubicBezTo>
                    <a:cubicBezTo>
                      <a:pt x="3014" y="15237"/>
                      <a:pt x="3030" y="15248"/>
                      <a:pt x="3041" y="15276"/>
                    </a:cubicBezTo>
                    <a:cubicBezTo>
                      <a:pt x="3020" y="15474"/>
                      <a:pt x="3020" y="15542"/>
                      <a:pt x="3027" y="15618"/>
                    </a:cubicBezTo>
                    <a:cubicBezTo>
                      <a:pt x="3031" y="15657"/>
                      <a:pt x="3031" y="15697"/>
                      <a:pt x="3038" y="15758"/>
                    </a:cubicBezTo>
                    <a:cubicBezTo>
                      <a:pt x="3045" y="15816"/>
                      <a:pt x="3052" y="15892"/>
                      <a:pt x="3059" y="16003"/>
                    </a:cubicBezTo>
                    <a:cubicBezTo>
                      <a:pt x="3059" y="15961"/>
                      <a:pt x="3087" y="15941"/>
                      <a:pt x="3127" y="15941"/>
                    </a:cubicBezTo>
                    <a:cubicBezTo>
                      <a:pt x="3145" y="15941"/>
                      <a:pt x="3165" y="15945"/>
                      <a:pt x="3186" y="15953"/>
                    </a:cubicBezTo>
                    <a:cubicBezTo>
                      <a:pt x="3257" y="15981"/>
                      <a:pt x="3340" y="16054"/>
                      <a:pt x="3384" y="16162"/>
                    </a:cubicBezTo>
                    <a:cubicBezTo>
                      <a:pt x="3380" y="16160"/>
                      <a:pt x="3375" y="16160"/>
                      <a:pt x="3370" y="16160"/>
                    </a:cubicBezTo>
                    <a:cubicBezTo>
                      <a:pt x="3326" y="16160"/>
                      <a:pt x="3241" y="16214"/>
                      <a:pt x="3179" y="16214"/>
                    </a:cubicBezTo>
                    <a:cubicBezTo>
                      <a:pt x="3163" y="16214"/>
                      <a:pt x="3148" y="16210"/>
                      <a:pt x="3136" y="16199"/>
                    </a:cubicBezTo>
                    <a:lnTo>
                      <a:pt x="3136" y="16199"/>
                    </a:lnTo>
                    <a:lnTo>
                      <a:pt x="3340" y="16418"/>
                    </a:lnTo>
                    <a:lnTo>
                      <a:pt x="3394" y="16475"/>
                    </a:lnTo>
                    <a:lnTo>
                      <a:pt x="3448" y="16530"/>
                    </a:lnTo>
                    <a:lnTo>
                      <a:pt x="3538" y="16616"/>
                    </a:lnTo>
                    <a:cubicBezTo>
                      <a:pt x="3524" y="16605"/>
                      <a:pt x="3510" y="16599"/>
                      <a:pt x="3496" y="16599"/>
                    </a:cubicBezTo>
                    <a:cubicBezTo>
                      <a:pt x="3429" y="16599"/>
                      <a:pt x="3376" y="16726"/>
                      <a:pt x="3372" y="16839"/>
                    </a:cubicBezTo>
                    <a:cubicBezTo>
                      <a:pt x="3374" y="16833"/>
                      <a:pt x="3375" y="16831"/>
                      <a:pt x="3378" y="16831"/>
                    </a:cubicBezTo>
                    <a:cubicBezTo>
                      <a:pt x="3385" y="16831"/>
                      <a:pt x="3396" y="16851"/>
                      <a:pt x="3412" y="16882"/>
                    </a:cubicBezTo>
                    <a:cubicBezTo>
                      <a:pt x="3434" y="16922"/>
                      <a:pt x="3463" y="16987"/>
                      <a:pt x="3495" y="17055"/>
                    </a:cubicBezTo>
                    <a:cubicBezTo>
                      <a:pt x="3528" y="17124"/>
                      <a:pt x="3563" y="17203"/>
                      <a:pt x="3596" y="17268"/>
                    </a:cubicBezTo>
                    <a:cubicBezTo>
                      <a:pt x="3628" y="17333"/>
                      <a:pt x="3661" y="17391"/>
                      <a:pt x="3686" y="17423"/>
                    </a:cubicBezTo>
                    <a:cubicBezTo>
                      <a:pt x="3661" y="17340"/>
                      <a:pt x="3636" y="17261"/>
                      <a:pt x="3614" y="17178"/>
                    </a:cubicBezTo>
                    <a:lnTo>
                      <a:pt x="3614" y="17178"/>
                    </a:lnTo>
                    <a:cubicBezTo>
                      <a:pt x="3751" y="17481"/>
                      <a:pt x="3902" y="17585"/>
                      <a:pt x="4054" y="17679"/>
                    </a:cubicBezTo>
                    <a:cubicBezTo>
                      <a:pt x="4205" y="17776"/>
                      <a:pt x="4356" y="17866"/>
                      <a:pt x="4526" y="18133"/>
                    </a:cubicBezTo>
                    <a:cubicBezTo>
                      <a:pt x="4510" y="18125"/>
                      <a:pt x="4486" y="18121"/>
                      <a:pt x="4460" y="18121"/>
                    </a:cubicBezTo>
                    <a:cubicBezTo>
                      <a:pt x="4421" y="18121"/>
                      <a:pt x="4378" y="18131"/>
                      <a:pt x="4345" y="18154"/>
                    </a:cubicBezTo>
                    <a:cubicBezTo>
                      <a:pt x="4288" y="18194"/>
                      <a:pt x="4263" y="18277"/>
                      <a:pt x="4345" y="18421"/>
                    </a:cubicBezTo>
                    <a:cubicBezTo>
                      <a:pt x="4393" y="18435"/>
                      <a:pt x="4464" y="18460"/>
                      <a:pt x="4558" y="18489"/>
                    </a:cubicBezTo>
                    <a:cubicBezTo>
                      <a:pt x="4652" y="18518"/>
                      <a:pt x="4764" y="18554"/>
                      <a:pt x="4882" y="18601"/>
                    </a:cubicBezTo>
                    <a:cubicBezTo>
                      <a:pt x="4897" y="18608"/>
                      <a:pt x="4915" y="18612"/>
                      <a:pt x="4929" y="18619"/>
                    </a:cubicBezTo>
                    <a:cubicBezTo>
                      <a:pt x="5008" y="18720"/>
                      <a:pt x="5084" y="18817"/>
                      <a:pt x="5163" y="18911"/>
                    </a:cubicBezTo>
                    <a:cubicBezTo>
                      <a:pt x="5236" y="18997"/>
                      <a:pt x="5311" y="19084"/>
                      <a:pt x="5387" y="19170"/>
                    </a:cubicBezTo>
                    <a:cubicBezTo>
                      <a:pt x="5344" y="19152"/>
                      <a:pt x="5304" y="19134"/>
                      <a:pt x="5261" y="19116"/>
                    </a:cubicBezTo>
                    <a:cubicBezTo>
                      <a:pt x="5192" y="19087"/>
                      <a:pt x="5123" y="19055"/>
                      <a:pt x="5055" y="19019"/>
                    </a:cubicBezTo>
                    <a:cubicBezTo>
                      <a:pt x="4987" y="18986"/>
                      <a:pt x="4918" y="18951"/>
                      <a:pt x="4853" y="18914"/>
                    </a:cubicBezTo>
                    <a:cubicBezTo>
                      <a:pt x="4792" y="18878"/>
                      <a:pt x="4727" y="18846"/>
                      <a:pt x="4674" y="18810"/>
                    </a:cubicBezTo>
                    <a:cubicBezTo>
                      <a:pt x="4616" y="18774"/>
                      <a:pt x="4566" y="18741"/>
                      <a:pt x="4518" y="18709"/>
                    </a:cubicBezTo>
                    <a:lnTo>
                      <a:pt x="4518" y="18709"/>
                    </a:lnTo>
                    <a:cubicBezTo>
                      <a:pt x="4572" y="18824"/>
                      <a:pt x="4566" y="18849"/>
                      <a:pt x="4576" y="18882"/>
                    </a:cubicBezTo>
                    <a:cubicBezTo>
                      <a:pt x="4587" y="18918"/>
                      <a:pt x="4612" y="18957"/>
                      <a:pt x="4731" y="19102"/>
                    </a:cubicBezTo>
                    <a:cubicBezTo>
                      <a:pt x="4739" y="19132"/>
                      <a:pt x="4733" y="19145"/>
                      <a:pt x="4720" y="19145"/>
                    </a:cubicBezTo>
                    <a:cubicBezTo>
                      <a:pt x="4702" y="19145"/>
                      <a:pt x="4672" y="19125"/>
                      <a:pt x="4637" y="19094"/>
                    </a:cubicBezTo>
                    <a:cubicBezTo>
                      <a:pt x="4572" y="19041"/>
                      <a:pt x="4493" y="18957"/>
                      <a:pt x="4461" y="18914"/>
                    </a:cubicBezTo>
                    <a:lnTo>
                      <a:pt x="4461" y="18914"/>
                    </a:lnTo>
                    <a:cubicBezTo>
                      <a:pt x="4501" y="18976"/>
                      <a:pt x="4547" y="19034"/>
                      <a:pt x="4587" y="19091"/>
                    </a:cubicBezTo>
                    <a:lnTo>
                      <a:pt x="4717" y="19271"/>
                    </a:lnTo>
                    <a:cubicBezTo>
                      <a:pt x="4807" y="19386"/>
                      <a:pt x="4897" y="19501"/>
                      <a:pt x="4990" y="19617"/>
                    </a:cubicBezTo>
                    <a:cubicBezTo>
                      <a:pt x="4998" y="19603"/>
                      <a:pt x="5010" y="19597"/>
                      <a:pt x="5025" y="19597"/>
                    </a:cubicBezTo>
                    <a:cubicBezTo>
                      <a:pt x="5047" y="19597"/>
                      <a:pt x="5076" y="19609"/>
                      <a:pt x="5109" y="19628"/>
                    </a:cubicBezTo>
                    <a:cubicBezTo>
                      <a:pt x="5163" y="19656"/>
                      <a:pt x="5236" y="19707"/>
                      <a:pt x="5300" y="19757"/>
                    </a:cubicBezTo>
                    <a:cubicBezTo>
                      <a:pt x="5414" y="19839"/>
                      <a:pt x="5526" y="19919"/>
                      <a:pt x="5579" y="19919"/>
                    </a:cubicBezTo>
                    <a:cubicBezTo>
                      <a:pt x="5592" y="19919"/>
                      <a:pt x="5601" y="19915"/>
                      <a:pt x="5607" y="19905"/>
                    </a:cubicBezTo>
                    <a:cubicBezTo>
                      <a:pt x="5351" y="19718"/>
                      <a:pt x="5102" y="19520"/>
                      <a:pt x="4864" y="19307"/>
                    </a:cubicBezTo>
                    <a:cubicBezTo>
                      <a:pt x="4876" y="19290"/>
                      <a:pt x="4898" y="19282"/>
                      <a:pt x="4928" y="19282"/>
                    </a:cubicBezTo>
                    <a:cubicBezTo>
                      <a:pt x="5001" y="19282"/>
                      <a:pt x="5121" y="19327"/>
                      <a:pt x="5261" y="19401"/>
                    </a:cubicBezTo>
                    <a:cubicBezTo>
                      <a:pt x="5462" y="19513"/>
                      <a:pt x="5700" y="19682"/>
                      <a:pt x="5909" y="19894"/>
                    </a:cubicBezTo>
                    <a:cubicBezTo>
                      <a:pt x="5945" y="19967"/>
                      <a:pt x="5884" y="19992"/>
                      <a:pt x="5811" y="20002"/>
                    </a:cubicBezTo>
                    <a:cubicBezTo>
                      <a:pt x="5736" y="20013"/>
                      <a:pt x="5650" y="20010"/>
                      <a:pt x="5639" y="20028"/>
                    </a:cubicBezTo>
                    <a:cubicBezTo>
                      <a:pt x="5664" y="20035"/>
                      <a:pt x="5703" y="20056"/>
                      <a:pt x="5754" y="20093"/>
                    </a:cubicBezTo>
                    <a:cubicBezTo>
                      <a:pt x="5805" y="20125"/>
                      <a:pt x="5862" y="20168"/>
                      <a:pt x="5920" y="20211"/>
                    </a:cubicBezTo>
                    <a:cubicBezTo>
                      <a:pt x="6031" y="20298"/>
                      <a:pt x="6139" y="20384"/>
                      <a:pt x="6147" y="20417"/>
                    </a:cubicBezTo>
                    <a:lnTo>
                      <a:pt x="5906" y="20298"/>
                    </a:lnTo>
                    <a:lnTo>
                      <a:pt x="5906" y="20298"/>
                    </a:lnTo>
                    <a:cubicBezTo>
                      <a:pt x="5963" y="20366"/>
                      <a:pt x="6024" y="20413"/>
                      <a:pt x="6089" y="20452"/>
                    </a:cubicBezTo>
                    <a:cubicBezTo>
                      <a:pt x="6154" y="20492"/>
                      <a:pt x="6222" y="20521"/>
                      <a:pt x="6287" y="20557"/>
                    </a:cubicBezTo>
                    <a:cubicBezTo>
                      <a:pt x="6424" y="20622"/>
                      <a:pt x="6561" y="20698"/>
                      <a:pt x="6684" y="20871"/>
                    </a:cubicBezTo>
                    <a:cubicBezTo>
                      <a:pt x="6737" y="20918"/>
                      <a:pt x="6799" y="21014"/>
                      <a:pt x="6852" y="21094"/>
                    </a:cubicBezTo>
                    <a:cubicBezTo>
                      <a:pt x="6901" y="21161"/>
                      <a:pt x="6945" y="21215"/>
                      <a:pt x="6977" y="21215"/>
                    </a:cubicBezTo>
                    <a:cubicBezTo>
                      <a:pt x="6983" y="21215"/>
                      <a:pt x="6988" y="21213"/>
                      <a:pt x="6993" y="21209"/>
                    </a:cubicBezTo>
                    <a:cubicBezTo>
                      <a:pt x="6943" y="21079"/>
                      <a:pt x="6975" y="20914"/>
                      <a:pt x="7047" y="20777"/>
                    </a:cubicBezTo>
                    <a:cubicBezTo>
                      <a:pt x="7062" y="20752"/>
                      <a:pt x="7076" y="20727"/>
                      <a:pt x="7095" y="20701"/>
                    </a:cubicBezTo>
                    <a:cubicBezTo>
                      <a:pt x="7220" y="20791"/>
                      <a:pt x="7350" y="20881"/>
                      <a:pt x="7479" y="20964"/>
                    </a:cubicBezTo>
                    <a:lnTo>
                      <a:pt x="7433" y="20996"/>
                    </a:lnTo>
                    <a:cubicBezTo>
                      <a:pt x="7458" y="21014"/>
                      <a:pt x="7484" y="21029"/>
                      <a:pt x="7509" y="21044"/>
                    </a:cubicBezTo>
                    <a:lnTo>
                      <a:pt x="7534" y="21001"/>
                    </a:lnTo>
                    <a:cubicBezTo>
                      <a:pt x="7667" y="21087"/>
                      <a:pt x="7804" y="21169"/>
                      <a:pt x="7938" y="21249"/>
                    </a:cubicBezTo>
                    <a:cubicBezTo>
                      <a:pt x="7933" y="21299"/>
                      <a:pt x="7851" y="21314"/>
                      <a:pt x="7765" y="21325"/>
                    </a:cubicBezTo>
                    <a:cubicBezTo>
                      <a:pt x="7652" y="21339"/>
                      <a:pt x="7537" y="21346"/>
                      <a:pt x="7595" y="21440"/>
                    </a:cubicBezTo>
                    <a:cubicBezTo>
                      <a:pt x="7603" y="21432"/>
                      <a:pt x="7621" y="21429"/>
                      <a:pt x="7643" y="21429"/>
                    </a:cubicBezTo>
                    <a:cubicBezTo>
                      <a:pt x="7694" y="21429"/>
                      <a:pt x="7769" y="21444"/>
                      <a:pt x="7804" y="21455"/>
                    </a:cubicBezTo>
                    <a:cubicBezTo>
                      <a:pt x="7916" y="21551"/>
                      <a:pt x="7695" y="21523"/>
                      <a:pt x="7981" y="21663"/>
                    </a:cubicBezTo>
                    <a:cubicBezTo>
                      <a:pt x="7993" y="21654"/>
                      <a:pt x="8008" y="21650"/>
                      <a:pt x="8026" y="21650"/>
                    </a:cubicBezTo>
                    <a:cubicBezTo>
                      <a:pt x="8127" y="21650"/>
                      <a:pt x="8302" y="21776"/>
                      <a:pt x="8315" y="21776"/>
                    </a:cubicBezTo>
                    <a:cubicBezTo>
                      <a:pt x="8322" y="21776"/>
                      <a:pt x="8284" y="21741"/>
                      <a:pt x="8168" y="21634"/>
                    </a:cubicBezTo>
                    <a:lnTo>
                      <a:pt x="8168" y="21634"/>
                    </a:lnTo>
                    <a:cubicBezTo>
                      <a:pt x="8244" y="21663"/>
                      <a:pt x="8297" y="21688"/>
                      <a:pt x="8340" y="21714"/>
                    </a:cubicBezTo>
                    <a:cubicBezTo>
                      <a:pt x="8362" y="21724"/>
                      <a:pt x="8384" y="21739"/>
                      <a:pt x="8402" y="21749"/>
                    </a:cubicBezTo>
                    <a:cubicBezTo>
                      <a:pt x="8420" y="21761"/>
                      <a:pt x="8442" y="21774"/>
                      <a:pt x="8460" y="21786"/>
                    </a:cubicBezTo>
                    <a:cubicBezTo>
                      <a:pt x="8495" y="21811"/>
                      <a:pt x="8535" y="21836"/>
                      <a:pt x="8586" y="21865"/>
                    </a:cubicBezTo>
                    <a:cubicBezTo>
                      <a:pt x="8611" y="21883"/>
                      <a:pt x="8636" y="21897"/>
                      <a:pt x="8668" y="21915"/>
                    </a:cubicBezTo>
                    <a:cubicBezTo>
                      <a:pt x="8701" y="21930"/>
                      <a:pt x="8737" y="21947"/>
                      <a:pt x="8781" y="21966"/>
                    </a:cubicBezTo>
                    <a:cubicBezTo>
                      <a:pt x="8744" y="21901"/>
                      <a:pt x="8852" y="21869"/>
                      <a:pt x="9000" y="21861"/>
                    </a:cubicBezTo>
                    <a:cubicBezTo>
                      <a:pt x="9024" y="21859"/>
                      <a:pt x="9049" y="21858"/>
                      <a:pt x="9075" y="21858"/>
                    </a:cubicBezTo>
                    <a:cubicBezTo>
                      <a:pt x="9101" y="21858"/>
                      <a:pt x="9128" y="21859"/>
                      <a:pt x="9155" y="21861"/>
                    </a:cubicBezTo>
                    <a:cubicBezTo>
                      <a:pt x="9273" y="21915"/>
                      <a:pt x="9396" y="21962"/>
                      <a:pt x="9519" y="22012"/>
                    </a:cubicBezTo>
                    <a:cubicBezTo>
                      <a:pt x="9522" y="22020"/>
                      <a:pt x="9526" y="22023"/>
                      <a:pt x="9529" y="22030"/>
                    </a:cubicBezTo>
                    <a:cubicBezTo>
                      <a:pt x="9602" y="22060"/>
                      <a:pt x="9670" y="22088"/>
                      <a:pt x="9735" y="22113"/>
                    </a:cubicBezTo>
                    <a:cubicBezTo>
                      <a:pt x="9767" y="22128"/>
                      <a:pt x="9800" y="22142"/>
                      <a:pt x="9829" y="22157"/>
                    </a:cubicBezTo>
                    <a:cubicBezTo>
                      <a:pt x="9861" y="22168"/>
                      <a:pt x="9890" y="22182"/>
                      <a:pt x="9918" y="22193"/>
                    </a:cubicBezTo>
                    <a:cubicBezTo>
                      <a:pt x="9980" y="22218"/>
                      <a:pt x="10038" y="22243"/>
                      <a:pt x="10091" y="22265"/>
                    </a:cubicBezTo>
                    <a:cubicBezTo>
                      <a:pt x="10149" y="22290"/>
                      <a:pt x="10203" y="22311"/>
                      <a:pt x="10257" y="22333"/>
                    </a:cubicBezTo>
                    <a:cubicBezTo>
                      <a:pt x="10365" y="22380"/>
                      <a:pt x="10477" y="22416"/>
                      <a:pt x="10592" y="22459"/>
                    </a:cubicBezTo>
                    <a:cubicBezTo>
                      <a:pt x="10650" y="22481"/>
                      <a:pt x="10711" y="22499"/>
                      <a:pt x="10776" y="22517"/>
                    </a:cubicBezTo>
                    <a:cubicBezTo>
                      <a:pt x="10808" y="22528"/>
                      <a:pt x="10841" y="22539"/>
                      <a:pt x="10873" y="22546"/>
                    </a:cubicBezTo>
                    <a:cubicBezTo>
                      <a:pt x="10906" y="22557"/>
                      <a:pt x="10942" y="22564"/>
                      <a:pt x="10978" y="22574"/>
                    </a:cubicBezTo>
                    <a:cubicBezTo>
                      <a:pt x="10999" y="22596"/>
                      <a:pt x="11075" y="22636"/>
                      <a:pt x="11132" y="22672"/>
                    </a:cubicBezTo>
                    <a:cubicBezTo>
                      <a:pt x="11187" y="22704"/>
                      <a:pt x="11223" y="22737"/>
                      <a:pt x="11154" y="22751"/>
                    </a:cubicBezTo>
                    <a:cubicBezTo>
                      <a:pt x="11210" y="22749"/>
                      <a:pt x="11264" y="22738"/>
                      <a:pt x="11339" y="22738"/>
                    </a:cubicBezTo>
                    <a:cubicBezTo>
                      <a:pt x="11386" y="22738"/>
                      <a:pt x="11440" y="22742"/>
                      <a:pt x="11508" y="22755"/>
                    </a:cubicBezTo>
                    <a:cubicBezTo>
                      <a:pt x="11608" y="22813"/>
                      <a:pt x="11607" y="22829"/>
                      <a:pt x="11566" y="22829"/>
                    </a:cubicBezTo>
                    <a:cubicBezTo>
                      <a:pt x="11541" y="22829"/>
                      <a:pt x="11499" y="22823"/>
                      <a:pt x="11457" y="22816"/>
                    </a:cubicBezTo>
                    <a:cubicBezTo>
                      <a:pt x="11415" y="22811"/>
                      <a:pt x="11371" y="22805"/>
                      <a:pt x="11340" y="22805"/>
                    </a:cubicBezTo>
                    <a:cubicBezTo>
                      <a:pt x="11287" y="22805"/>
                      <a:pt x="11268" y="22821"/>
                      <a:pt x="11342" y="22885"/>
                    </a:cubicBezTo>
                    <a:cubicBezTo>
                      <a:pt x="11355" y="22858"/>
                      <a:pt x="11426" y="22849"/>
                      <a:pt x="11521" y="22849"/>
                    </a:cubicBezTo>
                    <a:cubicBezTo>
                      <a:pt x="11555" y="22849"/>
                      <a:pt x="11591" y="22850"/>
                      <a:pt x="11630" y="22852"/>
                    </a:cubicBezTo>
                    <a:cubicBezTo>
                      <a:pt x="11706" y="22852"/>
                      <a:pt x="11789" y="22860"/>
                      <a:pt x="11867" y="22860"/>
                    </a:cubicBezTo>
                    <a:cubicBezTo>
                      <a:pt x="11947" y="22863"/>
                      <a:pt x="12023" y="22863"/>
                      <a:pt x="12088" y="22863"/>
                    </a:cubicBezTo>
                    <a:cubicBezTo>
                      <a:pt x="12058" y="22795"/>
                      <a:pt x="11915" y="22769"/>
                      <a:pt x="11742" y="22751"/>
                    </a:cubicBezTo>
                    <a:cubicBezTo>
                      <a:pt x="11702" y="22747"/>
                      <a:pt x="11655" y="22744"/>
                      <a:pt x="11612" y="22740"/>
                    </a:cubicBezTo>
                    <a:cubicBezTo>
                      <a:pt x="11569" y="22740"/>
                      <a:pt x="11521" y="22737"/>
                      <a:pt x="11478" y="22733"/>
                    </a:cubicBezTo>
                    <a:cubicBezTo>
                      <a:pt x="11392" y="22730"/>
                      <a:pt x="11310" y="22730"/>
                      <a:pt x="11245" y="22726"/>
                    </a:cubicBezTo>
                    <a:cubicBezTo>
                      <a:pt x="11255" y="22668"/>
                      <a:pt x="11320" y="22625"/>
                      <a:pt x="11425" y="22589"/>
                    </a:cubicBezTo>
                    <a:cubicBezTo>
                      <a:pt x="11835" y="22679"/>
                      <a:pt x="12228" y="22744"/>
                      <a:pt x="12599" y="22783"/>
                    </a:cubicBezTo>
                    <a:cubicBezTo>
                      <a:pt x="12728" y="22798"/>
                      <a:pt x="12858" y="22812"/>
                      <a:pt x="12981" y="22820"/>
                    </a:cubicBezTo>
                    <a:cubicBezTo>
                      <a:pt x="13078" y="22827"/>
                      <a:pt x="13172" y="22834"/>
                      <a:pt x="13265" y="22838"/>
                    </a:cubicBezTo>
                    <a:cubicBezTo>
                      <a:pt x="13327" y="22848"/>
                      <a:pt x="13402" y="22855"/>
                      <a:pt x="13488" y="22863"/>
                    </a:cubicBezTo>
                    <a:cubicBezTo>
                      <a:pt x="13571" y="22870"/>
                      <a:pt x="13666" y="22873"/>
                      <a:pt x="13766" y="22873"/>
                    </a:cubicBezTo>
                    <a:cubicBezTo>
                      <a:pt x="13867" y="22873"/>
                      <a:pt x="13972" y="22873"/>
                      <a:pt x="14083" y="22866"/>
                    </a:cubicBezTo>
                    <a:cubicBezTo>
                      <a:pt x="14137" y="22863"/>
                      <a:pt x="14195" y="22863"/>
                      <a:pt x="14249" y="22860"/>
                    </a:cubicBezTo>
                    <a:cubicBezTo>
                      <a:pt x="14306" y="22855"/>
                      <a:pt x="14364" y="22852"/>
                      <a:pt x="14418" y="22848"/>
                    </a:cubicBezTo>
                    <a:cubicBezTo>
                      <a:pt x="14534" y="22841"/>
                      <a:pt x="14649" y="22830"/>
                      <a:pt x="14757" y="22820"/>
                    </a:cubicBezTo>
                    <a:cubicBezTo>
                      <a:pt x="14815" y="22816"/>
                      <a:pt x="14868" y="22812"/>
                      <a:pt x="14923" y="22805"/>
                    </a:cubicBezTo>
                    <a:cubicBezTo>
                      <a:pt x="14977" y="22802"/>
                      <a:pt x="15031" y="22795"/>
                      <a:pt x="15081" y="22790"/>
                    </a:cubicBezTo>
                    <a:cubicBezTo>
                      <a:pt x="15186" y="22783"/>
                      <a:pt x="15279" y="22773"/>
                      <a:pt x="15369" y="22769"/>
                    </a:cubicBezTo>
                    <a:cubicBezTo>
                      <a:pt x="15452" y="22730"/>
                      <a:pt x="15575" y="22679"/>
                      <a:pt x="15603" y="22643"/>
                    </a:cubicBezTo>
                    <a:cubicBezTo>
                      <a:pt x="16353" y="22488"/>
                      <a:pt x="17120" y="22247"/>
                      <a:pt x="17866" y="21912"/>
                    </a:cubicBezTo>
                    <a:cubicBezTo>
                      <a:pt x="17866" y="21926"/>
                      <a:pt x="17873" y="21940"/>
                      <a:pt x="17888" y="21952"/>
                    </a:cubicBezTo>
                    <a:cubicBezTo>
                      <a:pt x="17974" y="21894"/>
                      <a:pt x="18061" y="21839"/>
                      <a:pt x="18144" y="21782"/>
                    </a:cubicBezTo>
                    <a:cubicBezTo>
                      <a:pt x="18157" y="21774"/>
                      <a:pt x="18169" y="21771"/>
                      <a:pt x="18179" y="21764"/>
                    </a:cubicBezTo>
                    <a:lnTo>
                      <a:pt x="18179" y="21764"/>
                    </a:lnTo>
                    <a:cubicBezTo>
                      <a:pt x="18179" y="21786"/>
                      <a:pt x="18125" y="21843"/>
                      <a:pt x="18168" y="21843"/>
                    </a:cubicBezTo>
                    <a:cubicBezTo>
                      <a:pt x="18174" y="21843"/>
                      <a:pt x="18183" y="21842"/>
                      <a:pt x="18194" y="21839"/>
                    </a:cubicBezTo>
                    <a:cubicBezTo>
                      <a:pt x="18187" y="21811"/>
                      <a:pt x="18215" y="21768"/>
                      <a:pt x="18266" y="21721"/>
                    </a:cubicBezTo>
                    <a:cubicBezTo>
                      <a:pt x="18309" y="21703"/>
                      <a:pt x="18349" y="21681"/>
                      <a:pt x="18388" y="21659"/>
                    </a:cubicBezTo>
                    <a:cubicBezTo>
                      <a:pt x="18392" y="21659"/>
                      <a:pt x="18395" y="21656"/>
                      <a:pt x="18403" y="21653"/>
                    </a:cubicBezTo>
                    <a:lnTo>
                      <a:pt x="18413" y="21659"/>
                    </a:lnTo>
                    <a:lnTo>
                      <a:pt x="18410" y="21649"/>
                    </a:lnTo>
                    <a:cubicBezTo>
                      <a:pt x="18435" y="21634"/>
                      <a:pt x="18460" y="21623"/>
                      <a:pt x="18486" y="21609"/>
                    </a:cubicBezTo>
                    <a:lnTo>
                      <a:pt x="18572" y="21659"/>
                    </a:lnTo>
                    <a:lnTo>
                      <a:pt x="18598" y="21588"/>
                    </a:lnTo>
                    <a:lnTo>
                      <a:pt x="18565" y="21570"/>
                    </a:lnTo>
                    <a:cubicBezTo>
                      <a:pt x="18568" y="21566"/>
                      <a:pt x="18572" y="21563"/>
                      <a:pt x="18579" y="21563"/>
                    </a:cubicBezTo>
                    <a:lnTo>
                      <a:pt x="18604" y="21576"/>
                    </a:lnTo>
                    <a:lnTo>
                      <a:pt x="18616" y="21541"/>
                    </a:lnTo>
                    <a:cubicBezTo>
                      <a:pt x="18626" y="21533"/>
                      <a:pt x="18637" y="21530"/>
                      <a:pt x="18648" y="21523"/>
                    </a:cubicBezTo>
                    <a:lnTo>
                      <a:pt x="18724" y="21570"/>
                    </a:lnTo>
                    <a:lnTo>
                      <a:pt x="18731" y="21598"/>
                    </a:lnTo>
                    <a:lnTo>
                      <a:pt x="18734" y="21576"/>
                    </a:lnTo>
                    <a:lnTo>
                      <a:pt x="18875" y="21659"/>
                    </a:lnTo>
                    <a:lnTo>
                      <a:pt x="18871" y="21653"/>
                    </a:lnTo>
                    <a:lnTo>
                      <a:pt x="18734" y="21570"/>
                    </a:lnTo>
                    <a:lnTo>
                      <a:pt x="18756" y="21465"/>
                    </a:lnTo>
                    <a:lnTo>
                      <a:pt x="18756" y="21465"/>
                    </a:lnTo>
                    <a:cubicBezTo>
                      <a:pt x="18752" y="21468"/>
                      <a:pt x="18749" y="21472"/>
                      <a:pt x="18745" y="21476"/>
                    </a:cubicBezTo>
                    <a:cubicBezTo>
                      <a:pt x="18738" y="21480"/>
                      <a:pt x="18731" y="21480"/>
                      <a:pt x="18719" y="21483"/>
                    </a:cubicBezTo>
                    <a:cubicBezTo>
                      <a:pt x="18734" y="21476"/>
                      <a:pt x="18745" y="21468"/>
                      <a:pt x="18756" y="21461"/>
                    </a:cubicBezTo>
                    <a:lnTo>
                      <a:pt x="18756" y="21465"/>
                    </a:lnTo>
                    <a:cubicBezTo>
                      <a:pt x="18759" y="21461"/>
                      <a:pt x="18759" y="21461"/>
                      <a:pt x="18763" y="21458"/>
                    </a:cubicBezTo>
                    <a:cubicBezTo>
                      <a:pt x="18770" y="21455"/>
                      <a:pt x="18777" y="21450"/>
                      <a:pt x="18789" y="21447"/>
                    </a:cubicBezTo>
                    <a:lnTo>
                      <a:pt x="18864" y="21616"/>
                    </a:lnTo>
                    <a:lnTo>
                      <a:pt x="18832" y="21418"/>
                    </a:lnTo>
                    <a:cubicBezTo>
                      <a:pt x="18929" y="21364"/>
                      <a:pt x="19022" y="21307"/>
                      <a:pt x="19120" y="21249"/>
                    </a:cubicBezTo>
                    <a:cubicBezTo>
                      <a:pt x="19130" y="21245"/>
                      <a:pt x="19148" y="21238"/>
                      <a:pt x="19170" y="21227"/>
                    </a:cubicBezTo>
                    <a:cubicBezTo>
                      <a:pt x="19188" y="21206"/>
                      <a:pt x="19210" y="21191"/>
                      <a:pt x="19231" y="21177"/>
                    </a:cubicBezTo>
                    <a:cubicBezTo>
                      <a:pt x="20795" y="20190"/>
                      <a:pt x="22171" y="18745"/>
                      <a:pt x="22986" y="16803"/>
                    </a:cubicBezTo>
                    <a:lnTo>
                      <a:pt x="22986" y="16803"/>
                    </a:lnTo>
                    <a:lnTo>
                      <a:pt x="18388" y="17607"/>
                    </a:lnTo>
                    <a:lnTo>
                      <a:pt x="18388" y="16868"/>
                    </a:lnTo>
                    <a:cubicBezTo>
                      <a:pt x="18462" y="16744"/>
                      <a:pt x="18539" y="16614"/>
                      <a:pt x="18619" y="16614"/>
                    </a:cubicBezTo>
                    <a:cubicBezTo>
                      <a:pt x="18625" y="16614"/>
                      <a:pt x="18631" y="16615"/>
                      <a:pt x="18637" y="16616"/>
                    </a:cubicBezTo>
                    <a:cubicBezTo>
                      <a:pt x="18594" y="16530"/>
                      <a:pt x="18590" y="16425"/>
                      <a:pt x="18601" y="16313"/>
                    </a:cubicBezTo>
                    <a:cubicBezTo>
                      <a:pt x="18608" y="16274"/>
                      <a:pt x="18611" y="16230"/>
                      <a:pt x="18641" y="16194"/>
                    </a:cubicBezTo>
                    <a:cubicBezTo>
                      <a:pt x="18662" y="16166"/>
                      <a:pt x="18698" y="16101"/>
                      <a:pt x="18731" y="16043"/>
                    </a:cubicBezTo>
                    <a:cubicBezTo>
                      <a:pt x="18860" y="15809"/>
                      <a:pt x="18987" y="15539"/>
                      <a:pt x="18947" y="15225"/>
                    </a:cubicBezTo>
                    <a:cubicBezTo>
                      <a:pt x="18961" y="15202"/>
                      <a:pt x="18971" y="15193"/>
                      <a:pt x="18978" y="15193"/>
                    </a:cubicBezTo>
                    <a:cubicBezTo>
                      <a:pt x="19002" y="15193"/>
                      <a:pt x="18992" y="15302"/>
                      <a:pt x="19021" y="15302"/>
                    </a:cubicBezTo>
                    <a:cubicBezTo>
                      <a:pt x="19025" y="15302"/>
                      <a:pt x="19030" y="15300"/>
                      <a:pt x="19037" y="15294"/>
                    </a:cubicBezTo>
                    <a:cubicBezTo>
                      <a:pt x="18997" y="15128"/>
                      <a:pt x="19030" y="14952"/>
                      <a:pt x="19145" y="14638"/>
                    </a:cubicBezTo>
                    <a:lnTo>
                      <a:pt x="19156" y="14681"/>
                    </a:lnTo>
                    <a:cubicBezTo>
                      <a:pt x="19256" y="14227"/>
                      <a:pt x="19343" y="13903"/>
                      <a:pt x="19433" y="13568"/>
                    </a:cubicBezTo>
                    <a:cubicBezTo>
                      <a:pt x="19527" y="13229"/>
                      <a:pt x="19624" y="12880"/>
                      <a:pt x="19722" y="12358"/>
                    </a:cubicBezTo>
                    <a:lnTo>
                      <a:pt x="19722" y="12358"/>
                    </a:lnTo>
                    <a:lnTo>
                      <a:pt x="19617" y="12423"/>
                    </a:lnTo>
                    <a:cubicBezTo>
                      <a:pt x="19627" y="12368"/>
                      <a:pt x="19639" y="12325"/>
                      <a:pt x="19649" y="12285"/>
                    </a:cubicBezTo>
                    <a:cubicBezTo>
                      <a:pt x="19660" y="12250"/>
                      <a:pt x="19671" y="12220"/>
                      <a:pt x="19678" y="12195"/>
                    </a:cubicBezTo>
                    <a:cubicBezTo>
                      <a:pt x="19696" y="12142"/>
                      <a:pt x="19714" y="12105"/>
                      <a:pt x="19732" y="12055"/>
                    </a:cubicBezTo>
                    <a:cubicBezTo>
                      <a:pt x="19718" y="12018"/>
                      <a:pt x="19706" y="12003"/>
                      <a:pt x="19695" y="12003"/>
                    </a:cubicBezTo>
                    <a:cubicBezTo>
                      <a:pt x="19667" y="12003"/>
                      <a:pt x="19650" y="12119"/>
                      <a:pt x="19632" y="12235"/>
                    </a:cubicBezTo>
                    <a:cubicBezTo>
                      <a:pt x="19612" y="12354"/>
                      <a:pt x="19591" y="12475"/>
                      <a:pt x="19556" y="12475"/>
                    </a:cubicBezTo>
                    <a:cubicBezTo>
                      <a:pt x="19544" y="12475"/>
                      <a:pt x="19531" y="12461"/>
                      <a:pt x="19516" y="12430"/>
                    </a:cubicBezTo>
                    <a:cubicBezTo>
                      <a:pt x="19545" y="12393"/>
                      <a:pt x="19570" y="12343"/>
                      <a:pt x="19595" y="12282"/>
                    </a:cubicBezTo>
                    <a:cubicBezTo>
                      <a:pt x="19617" y="12220"/>
                      <a:pt x="19635" y="12149"/>
                      <a:pt x="19649" y="12066"/>
                    </a:cubicBezTo>
                    <a:cubicBezTo>
                      <a:pt x="19667" y="11983"/>
                      <a:pt x="19682" y="11893"/>
                      <a:pt x="19692" y="11799"/>
                    </a:cubicBezTo>
                    <a:cubicBezTo>
                      <a:pt x="19703" y="11706"/>
                      <a:pt x="19718" y="11612"/>
                      <a:pt x="19725" y="11515"/>
                    </a:cubicBezTo>
                    <a:cubicBezTo>
                      <a:pt x="19743" y="11320"/>
                      <a:pt x="19765" y="11133"/>
                      <a:pt x="19786" y="10978"/>
                    </a:cubicBezTo>
                    <a:cubicBezTo>
                      <a:pt x="19800" y="10902"/>
                      <a:pt x="19815" y="10833"/>
                      <a:pt x="19837" y="10780"/>
                    </a:cubicBezTo>
                    <a:cubicBezTo>
                      <a:pt x="19855" y="10722"/>
                      <a:pt x="19876" y="10682"/>
                      <a:pt x="19905" y="10657"/>
                    </a:cubicBezTo>
                    <a:cubicBezTo>
                      <a:pt x="19910" y="10544"/>
                      <a:pt x="19899" y="10514"/>
                      <a:pt x="19883" y="10514"/>
                    </a:cubicBezTo>
                    <a:cubicBezTo>
                      <a:pt x="19866" y="10514"/>
                      <a:pt x="19843" y="10548"/>
                      <a:pt x="19826" y="10548"/>
                    </a:cubicBezTo>
                    <a:cubicBezTo>
                      <a:pt x="19810" y="10548"/>
                      <a:pt x="19800" y="10519"/>
                      <a:pt x="19805" y="10405"/>
                    </a:cubicBezTo>
                    <a:lnTo>
                      <a:pt x="19865" y="10315"/>
                    </a:lnTo>
                    <a:lnTo>
                      <a:pt x="19790" y="10225"/>
                    </a:lnTo>
                    <a:cubicBezTo>
                      <a:pt x="19808" y="9998"/>
                      <a:pt x="19880" y="9879"/>
                      <a:pt x="19930" y="9872"/>
                    </a:cubicBezTo>
                    <a:lnTo>
                      <a:pt x="19930" y="9872"/>
                    </a:lnTo>
                    <a:cubicBezTo>
                      <a:pt x="19923" y="9926"/>
                      <a:pt x="19945" y="10030"/>
                      <a:pt x="19948" y="10092"/>
                    </a:cubicBezTo>
                    <a:cubicBezTo>
                      <a:pt x="19966" y="10016"/>
                      <a:pt x="19973" y="9926"/>
                      <a:pt x="19973" y="9829"/>
                    </a:cubicBezTo>
                    <a:cubicBezTo>
                      <a:pt x="19973" y="9782"/>
                      <a:pt x="19970" y="9735"/>
                      <a:pt x="19970" y="9684"/>
                    </a:cubicBezTo>
                    <a:cubicBezTo>
                      <a:pt x="19966" y="9659"/>
                      <a:pt x="19966" y="9638"/>
                      <a:pt x="19966" y="9613"/>
                    </a:cubicBezTo>
                    <a:cubicBezTo>
                      <a:pt x="19963" y="9588"/>
                      <a:pt x="19959" y="9566"/>
                      <a:pt x="19959" y="9540"/>
                    </a:cubicBezTo>
                    <a:cubicBezTo>
                      <a:pt x="19941" y="9375"/>
                      <a:pt x="19920" y="9230"/>
                      <a:pt x="19920" y="9162"/>
                    </a:cubicBezTo>
                    <a:cubicBezTo>
                      <a:pt x="19920" y="9212"/>
                      <a:pt x="19916" y="9263"/>
                      <a:pt x="19913" y="9310"/>
                    </a:cubicBezTo>
                    <a:lnTo>
                      <a:pt x="19901" y="9483"/>
                    </a:lnTo>
                    <a:cubicBezTo>
                      <a:pt x="19858" y="9000"/>
                      <a:pt x="19818" y="8467"/>
                      <a:pt x="19728" y="7940"/>
                    </a:cubicBezTo>
                    <a:cubicBezTo>
                      <a:pt x="19645" y="7415"/>
                      <a:pt x="19509" y="6896"/>
                      <a:pt x="19311" y="6467"/>
                    </a:cubicBezTo>
                    <a:cubicBezTo>
                      <a:pt x="19303" y="6492"/>
                      <a:pt x="19296" y="6522"/>
                      <a:pt x="19289" y="6547"/>
                    </a:cubicBezTo>
                    <a:cubicBezTo>
                      <a:pt x="19217" y="6384"/>
                      <a:pt x="19166" y="6269"/>
                      <a:pt x="19138" y="6176"/>
                    </a:cubicBezTo>
                    <a:cubicBezTo>
                      <a:pt x="19105" y="6081"/>
                      <a:pt x="19080" y="6013"/>
                      <a:pt x="19062" y="5938"/>
                    </a:cubicBezTo>
                    <a:cubicBezTo>
                      <a:pt x="19055" y="5902"/>
                      <a:pt x="19044" y="5865"/>
                      <a:pt x="19033" y="5822"/>
                    </a:cubicBezTo>
                    <a:cubicBezTo>
                      <a:pt x="19026" y="5800"/>
                      <a:pt x="19022" y="5779"/>
                      <a:pt x="19015" y="5757"/>
                    </a:cubicBezTo>
                    <a:cubicBezTo>
                      <a:pt x="19008" y="5736"/>
                      <a:pt x="18997" y="5711"/>
                      <a:pt x="18987" y="5685"/>
                    </a:cubicBezTo>
                    <a:cubicBezTo>
                      <a:pt x="18968" y="5635"/>
                      <a:pt x="18947" y="5577"/>
                      <a:pt x="18914" y="5513"/>
                    </a:cubicBezTo>
                    <a:cubicBezTo>
                      <a:pt x="18900" y="5481"/>
                      <a:pt x="18885" y="5444"/>
                      <a:pt x="18867" y="5404"/>
                    </a:cubicBezTo>
                    <a:cubicBezTo>
                      <a:pt x="18846" y="5368"/>
                      <a:pt x="18824" y="5329"/>
                      <a:pt x="18799" y="5286"/>
                    </a:cubicBezTo>
                    <a:lnTo>
                      <a:pt x="18799" y="5286"/>
                    </a:lnTo>
                    <a:lnTo>
                      <a:pt x="18824" y="5308"/>
                    </a:lnTo>
                    <a:cubicBezTo>
                      <a:pt x="18759" y="5235"/>
                      <a:pt x="18694" y="5149"/>
                      <a:pt x="18637" y="5052"/>
                    </a:cubicBezTo>
                    <a:lnTo>
                      <a:pt x="18547" y="4907"/>
                    </a:lnTo>
                    <a:cubicBezTo>
                      <a:pt x="18529" y="4879"/>
                      <a:pt x="18515" y="4849"/>
                      <a:pt x="18496" y="4821"/>
                    </a:cubicBezTo>
                    <a:lnTo>
                      <a:pt x="18496" y="4821"/>
                    </a:lnTo>
                    <a:cubicBezTo>
                      <a:pt x="18514" y="4839"/>
                      <a:pt x="18526" y="4846"/>
                      <a:pt x="18534" y="4846"/>
                    </a:cubicBezTo>
                    <a:cubicBezTo>
                      <a:pt x="18556" y="4846"/>
                      <a:pt x="18539" y="4778"/>
                      <a:pt x="18525" y="4713"/>
                    </a:cubicBezTo>
                    <a:cubicBezTo>
                      <a:pt x="18510" y="4655"/>
                      <a:pt x="18496" y="4598"/>
                      <a:pt x="18517" y="4598"/>
                    </a:cubicBezTo>
                    <a:cubicBezTo>
                      <a:pt x="18527" y="4598"/>
                      <a:pt x="18545" y="4611"/>
                      <a:pt x="18576" y="4644"/>
                    </a:cubicBezTo>
                    <a:cubicBezTo>
                      <a:pt x="18457" y="4486"/>
                      <a:pt x="18374" y="4392"/>
                      <a:pt x="18320" y="4331"/>
                    </a:cubicBezTo>
                    <a:cubicBezTo>
                      <a:pt x="18262" y="4270"/>
                      <a:pt x="18230" y="4244"/>
                      <a:pt x="18201" y="4227"/>
                    </a:cubicBezTo>
                    <a:cubicBezTo>
                      <a:pt x="18172" y="4209"/>
                      <a:pt x="18147" y="4197"/>
                      <a:pt x="18100" y="4172"/>
                    </a:cubicBezTo>
                    <a:lnTo>
                      <a:pt x="18093" y="4172"/>
                    </a:lnTo>
                    <a:lnTo>
                      <a:pt x="18003" y="4028"/>
                    </a:lnTo>
                    <a:lnTo>
                      <a:pt x="18003" y="4028"/>
                    </a:lnTo>
                    <a:lnTo>
                      <a:pt x="18014" y="4140"/>
                    </a:lnTo>
                    <a:cubicBezTo>
                      <a:pt x="17989" y="4126"/>
                      <a:pt x="17956" y="4111"/>
                      <a:pt x="17920" y="4086"/>
                    </a:cubicBezTo>
                    <a:cubicBezTo>
                      <a:pt x="17927" y="4057"/>
                      <a:pt x="17934" y="4028"/>
                      <a:pt x="17946" y="4003"/>
                    </a:cubicBezTo>
                    <a:cubicBezTo>
                      <a:pt x="17884" y="3971"/>
                      <a:pt x="17833" y="3949"/>
                      <a:pt x="17780" y="3913"/>
                    </a:cubicBezTo>
                    <a:cubicBezTo>
                      <a:pt x="17725" y="3877"/>
                      <a:pt x="17668" y="3827"/>
                      <a:pt x="17570" y="3737"/>
                    </a:cubicBezTo>
                    <a:cubicBezTo>
                      <a:pt x="17567" y="3733"/>
                      <a:pt x="17563" y="3730"/>
                      <a:pt x="17560" y="3725"/>
                    </a:cubicBezTo>
                    <a:cubicBezTo>
                      <a:pt x="17560" y="3725"/>
                      <a:pt x="17557" y="3725"/>
                      <a:pt x="17557" y="3722"/>
                    </a:cubicBezTo>
                    <a:lnTo>
                      <a:pt x="17552" y="3718"/>
                    </a:lnTo>
                    <a:cubicBezTo>
                      <a:pt x="17563" y="3712"/>
                      <a:pt x="17570" y="3704"/>
                      <a:pt x="17582" y="3700"/>
                    </a:cubicBezTo>
                    <a:lnTo>
                      <a:pt x="17582" y="3700"/>
                    </a:lnTo>
                    <a:cubicBezTo>
                      <a:pt x="17574" y="3708"/>
                      <a:pt x="17567" y="3715"/>
                      <a:pt x="17567" y="3722"/>
                    </a:cubicBezTo>
                    <a:lnTo>
                      <a:pt x="17570" y="3725"/>
                    </a:lnTo>
                    <a:cubicBezTo>
                      <a:pt x="17574" y="3730"/>
                      <a:pt x="17578" y="3730"/>
                      <a:pt x="17582" y="3733"/>
                    </a:cubicBezTo>
                    <a:cubicBezTo>
                      <a:pt x="17585" y="3733"/>
                      <a:pt x="17589" y="3737"/>
                      <a:pt x="17595" y="3740"/>
                    </a:cubicBezTo>
                    <a:cubicBezTo>
                      <a:pt x="17620" y="3754"/>
                      <a:pt x="17635" y="3759"/>
                      <a:pt x="17646" y="3759"/>
                    </a:cubicBezTo>
                    <a:cubicBezTo>
                      <a:pt x="17655" y="3759"/>
                      <a:pt x="17662" y="3756"/>
                      <a:pt x="17668" y="3751"/>
                    </a:cubicBezTo>
                    <a:cubicBezTo>
                      <a:pt x="17672" y="3751"/>
                      <a:pt x="17672" y="3747"/>
                      <a:pt x="17675" y="3744"/>
                    </a:cubicBezTo>
                    <a:lnTo>
                      <a:pt x="17678" y="3744"/>
                    </a:lnTo>
                    <a:lnTo>
                      <a:pt x="17686" y="3740"/>
                    </a:lnTo>
                    <a:lnTo>
                      <a:pt x="17704" y="3740"/>
                    </a:lnTo>
                    <a:cubicBezTo>
                      <a:pt x="17725" y="3737"/>
                      <a:pt x="17747" y="3737"/>
                      <a:pt x="17765" y="3737"/>
                    </a:cubicBezTo>
                    <a:cubicBezTo>
                      <a:pt x="17783" y="3737"/>
                      <a:pt x="17798" y="3740"/>
                      <a:pt x="17805" y="3747"/>
                    </a:cubicBezTo>
                    <a:cubicBezTo>
                      <a:pt x="17812" y="3751"/>
                      <a:pt x="17812" y="3755"/>
                      <a:pt x="17816" y="3762"/>
                    </a:cubicBezTo>
                    <a:lnTo>
                      <a:pt x="17816" y="3769"/>
                    </a:lnTo>
                    <a:cubicBezTo>
                      <a:pt x="17823" y="3773"/>
                      <a:pt x="17833" y="3780"/>
                      <a:pt x="17841" y="3783"/>
                    </a:cubicBezTo>
                    <a:cubicBezTo>
                      <a:pt x="17844" y="3787"/>
                      <a:pt x="17855" y="3790"/>
                      <a:pt x="17866" y="3798"/>
                    </a:cubicBezTo>
                    <a:lnTo>
                      <a:pt x="17866" y="3787"/>
                    </a:lnTo>
                    <a:cubicBezTo>
                      <a:pt x="17866" y="3783"/>
                      <a:pt x="17863" y="3780"/>
                      <a:pt x="17863" y="3776"/>
                    </a:cubicBezTo>
                    <a:lnTo>
                      <a:pt x="17884" y="3773"/>
                    </a:lnTo>
                    <a:cubicBezTo>
                      <a:pt x="17895" y="3769"/>
                      <a:pt x="17909" y="3765"/>
                      <a:pt x="17920" y="3762"/>
                    </a:cubicBezTo>
                    <a:cubicBezTo>
                      <a:pt x="17941" y="3755"/>
                      <a:pt x="17963" y="3747"/>
                      <a:pt x="17981" y="3740"/>
                    </a:cubicBezTo>
                    <a:cubicBezTo>
                      <a:pt x="18021" y="3725"/>
                      <a:pt x="18049" y="3712"/>
                      <a:pt x="18079" y="3697"/>
                    </a:cubicBezTo>
                    <a:cubicBezTo>
                      <a:pt x="18132" y="3668"/>
                      <a:pt x="18169" y="3639"/>
                      <a:pt x="18208" y="3603"/>
                    </a:cubicBezTo>
                    <a:cubicBezTo>
                      <a:pt x="18227" y="3585"/>
                      <a:pt x="18244" y="3571"/>
                      <a:pt x="18262" y="3552"/>
                    </a:cubicBezTo>
                    <a:cubicBezTo>
                      <a:pt x="18266" y="3549"/>
                      <a:pt x="18270" y="3546"/>
                      <a:pt x="18273" y="3542"/>
                    </a:cubicBezTo>
                    <a:lnTo>
                      <a:pt x="18280" y="3535"/>
                    </a:lnTo>
                    <a:cubicBezTo>
                      <a:pt x="18284" y="3531"/>
                      <a:pt x="18291" y="3527"/>
                      <a:pt x="18295" y="3524"/>
                    </a:cubicBezTo>
                    <a:cubicBezTo>
                      <a:pt x="18313" y="3514"/>
                      <a:pt x="18330" y="3499"/>
                      <a:pt x="18345" y="3488"/>
                    </a:cubicBezTo>
                    <a:cubicBezTo>
                      <a:pt x="18417" y="3437"/>
                      <a:pt x="18482" y="3394"/>
                      <a:pt x="18551" y="3366"/>
                    </a:cubicBezTo>
                    <a:lnTo>
                      <a:pt x="18551" y="3362"/>
                    </a:lnTo>
                    <a:cubicBezTo>
                      <a:pt x="18621" y="3331"/>
                      <a:pt x="18693" y="3313"/>
                      <a:pt x="18773" y="3313"/>
                    </a:cubicBezTo>
                    <a:cubicBezTo>
                      <a:pt x="18787" y="3313"/>
                      <a:pt x="18800" y="3314"/>
                      <a:pt x="18814" y="3315"/>
                    </a:cubicBezTo>
                    <a:cubicBezTo>
                      <a:pt x="18864" y="3230"/>
                      <a:pt x="18855" y="3199"/>
                      <a:pt x="18810" y="3199"/>
                    </a:cubicBezTo>
                    <a:cubicBezTo>
                      <a:pt x="18808" y="3199"/>
                      <a:pt x="18805" y="3199"/>
                      <a:pt x="18802" y="3200"/>
                    </a:cubicBezTo>
                    <a:lnTo>
                      <a:pt x="18810" y="2998"/>
                    </a:lnTo>
                    <a:cubicBezTo>
                      <a:pt x="18842" y="2987"/>
                      <a:pt x="18879" y="2980"/>
                      <a:pt x="18914" y="2977"/>
                    </a:cubicBezTo>
                    <a:lnTo>
                      <a:pt x="19181" y="2940"/>
                    </a:lnTo>
                    <a:lnTo>
                      <a:pt x="18911" y="2671"/>
                    </a:lnTo>
                    <a:cubicBezTo>
                      <a:pt x="18882" y="2641"/>
                      <a:pt x="18860" y="2616"/>
                      <a:pt x="18832" y="2588"/>
                    </a:cubicBezTo>
                    <a:cubicBezTo>
                      <a:pt x="18806" y="2558"/>
                      <a:pt x="18777" y="2530"/>
                      <a:pt x="18745" y="2498"/>
                    </a:cubicBezTo>
                    <a:cubicBezTo>
                      <a:pt x="18684" y="2436"/>
                      <a:pt x="18608" y="2375"/>
                      <a:pt x="18508" y="2313"/>
                    </a:cubicBezTo>
                    <a:lnTo>
                      <a:pt x="18154" y="2101"/>
                    </a:lnTo>
                    <a:lnTo>
                      <a:pt x="18147" y="2130"/>
                    </a:lnTo>
                    <a:cubicBezTo>
                      <a:pt x="18136" y="2126"/>
                      <a:pt x="18129" y="2122"/>
                      <a:pt x="18119" y="2119"/>
                    </a:cubicBezTo>
                    <a:lnTo>
                      <a:pt x="18093" y="2115"/>
                    </a:lnTo>
                    <a:lnTo>
                      <a:pt x="18086" y="2112"/>
                    </a:lnTo>
                    <a:lnTo>
                      <a:pt x="18082" y="2112"/>
                    </a:lnTo>
                    <a:cubicBezTo>
                      <a:pt x="18054" y="2109"/>
                      <a:pt x="18024" y="2109"/>
                      <a:pt x="17992" y="2109"/>
                    </a:cubicBezTo>
                    <a:cubicBezTo>
                      <a:pt x="17959" y="2104"/>
                      <a:pt x="17924" y="2104"/>
                      <a:pt x="17891" y="2097"/>
                    </a:cubicBezTo>
                    <a:cubicBezTo>
                      <a:pt x="17863" y="2090"/>
                      <a:pt x="17833" y="2076"/>
                      <a:pt x="17819" y="2054"/>
                    </a:cubicBezTo>
                    <a:cubicBezTo>
                      <a:pt x="17773" y="2076"/>
                      <a:pt x="17729" y="2083"/>
                      <a:pt x="17700" y="2087"/>
                    </a:cubicBezTo>
                    <a:cubicBezTo>
                      <a:pt x="17668" y="2087"/>
                      <a:pt x="17643" y="2087"/>
                      <a:pt x="17621" y="2083"/>
                    </a:cubicBezTo>
                    <a:cubicBezTo>
                      <a:pt x="17614" y="2082"/>
                      <a:pt x="17606" y="2082"/>
                      <a:pt x="17598" y="2082"/>
                    </a:cubicBezTo>
                    <a:cubicBezTo>
                      <a:pt x="17557" y="2082"/>
                      <a:pt x="17508" y="2092"/>
                      <a:pt x="17391" y="2141"/>
                    </a:cubicBezTo>
                    <a:cubicBezTo>
                      <a:pt x="17535" y="2141"/>
                      <a:pt x="17672" y="2147"/>
                      <a:pt x="17798" y="2162"/>
                    </a:cubicBezTo>
                    <a:cubicBezTo>
                      <a:pt x="17747" y="2162"/>
                      <a:pt x="17686" y="2166"/>
                      <a:pt x="17617" y="2173"/>
                    </a:cubicBezTo>
                    <a:cubicBezTo>
                      <a:pt x="17545" y="2180"/>
                      <a:pt x="17466" y="2191"/>
                      <a:pt x="17376" y="2198"/>
                    </a:cubicBezTo>
                    <a:cubicBezTo>
                      <a:pt x="17289" y="2209"/>
                      <a:pt x="17196" y="2212"/>
                      <a:pt x="17103" y="2217"/>
                    </a:cubicBezTo>
                    <a:cubicBezTo>
                      <a:pt x="17055" y="2220"/>
                      <a:pt x="17008" y="2220"/>
                      <a:pt x="16965" y="2220"/>
                    </a:cubicBezTo>
                    <a:cubicBezTo>
                      <a:pt x="16922" y="2220"/>
                      <a:pt x="16879" y="2217"/>
                      <a:pt x="16843" y="2217"/>
                    </a:cubicBezTo>
                    <a:cubicBezTo>
                      <a:pt x="16810" y="2217"/>
                      <a:pt x="16782" y="2209"/>
                      <a:pt x="16760" y="2205"/>
                    </a:cubicBezTo>
                    <a:cubicBezTo>
                      <a:pt x="16822" y="2191"/>
                      <a:pt x="16922" y="2177"/>
                      <a:pt x="17012" y="2159"/>
                    </a:cubicBezTo>
                    <a:cubicBezTo>
                      <a:pt x="17081" y="2147"/>
                      <a:pt x="17146" y="2141"/>
                      <a:pt x="17196" y="2134"/>
                    </a:cubicBezTo>
                    <a:cubicBezTo>
                      <a:pt x="17193" y="2125"/>
                      <a:pt x="17176" y="2121"/>
                      <a:pt x="17151" y="2121"/>
                    </a:cubicBezTo>
                    <a:cubicBezTo>
                      <a:pt x="17143" y="2121"/>
                      <a:pt x="17134" y="2122"/>
                      <a:pt x="17124" y="2122"/>
                    </a:cubicBezTo>
                    <a:cubicBezTo>
                      <a:pt x="17084" y="2126"/>
                      <a:pt x="17038" y="2130"/>
                      <a:pt x="16995" y="2134"/>
                    </a:cubicBezTo>
                    <a:cubicBezTo>
                      <a:pt x="16977" y="2137"/>
                      <a:pt x="16960" y="2138"/>
                      <a:pt x="16948" y="2138"/>
                    </a:cubicBezTo>
                    <a:cubicBezTo>
                      <a:pt x="16933" y="2138"/>
                      <a:pt x="16925" y="2136"/>
                      <a:pt x="16930" y="2130"/>
                    </a:cubicBezTo>
                    <a:cubicBezTo>
                      <a:pt x="17020" y="2104"/>
                      <a:pt x="17095" y="2090"/>
                      <a:pt x="17156" y="2079"/>
                    </a:cubicBezTo>
                    <a:cubicBezTo>
                      <a:pt x="17218" y="2065"/>
                      <a:pt x="17271" y="2061"/>
                      <a:pt x="17322" y="2058"/>
                    </a:cubicBezTo>
                    <a:cubicBezTo>
                      <a:pt x="17356" y="2056"/>
                      <a:pt x="17391" y="2056"/>
                      <a:pt x="17426" y="2056"/>
                    </a:cubicBezTo>
                    <a:cubicBezTo>
                      <a:pt x="17462" y="2056"/>
                      <a:pt x="17499" y="2056"/>
                      <a:pt x="17538" y="2054"/>
                    </a:cubicBezTo>
                    <a:cubicBezTo>
                      <a:pt x="17614" y="2054"/>
                      <a:pt x="17700" y="2051"/>
                      <a:pt x="17787" y="2032"/>
                    </a:cubicBezTo>
                    <a:cubicBezTo>
                      <a:pt x="17787" y="2014"/>
                      <a:pt x="17765" y="2011"/>
                      <a:pt x="17729" y="2011"/>
                    </a:cubicBezTo>
                    <a:cubicBezTo>
                      <a:pt x="17697" y="2014"/>
                      <a:pt x="17646" y="2018"/>
                      <a:pt x="17607" y="2022"/>
                    </a:cubicBezTo>
                    <a:cubicBezTo>
                      <a:pt x="17582" y="2024"/>
                      <a:pt x="17560" y="2026"/>
                      <a:pt x="17547" y="2026"/>
                    </a:cubicBezTo>
                    <a:cubicBezTo>
                      <a:pt x="17538" y="2026"/>
                      <a:pt x="17533" y="2025"/>
                      <a:pt x="17535" y="2022"/>
                    </a:cubicBezTo>
                    <a:cubicBezTo>
                      <a:pt x="17538" y="2016"/>
                      <a:pt x="17564" y="2006"/>
                      <a:pt x="17619" y="1989"/>
                    </a:cubicBezTo>
                    <a:lnTo>
                      <a:pt x="17619" y="1989"/>
                    </a:lnTo>
                    <a:cubicBezTo>
                      <a:pt x="17509" y="2022"/>
                      <a:pt x="17433" y="2033"/>
                      <a:pt x="17384" y="2036"/>
                    </a:cubicBezTo>
                    <a:cubicBezTo>
                      <a:pt x="17364" y="2038"/>
                      <a:pt x="17349" y="2039"/>
                      <a:pt x="17335" y="2039"/>
                    </a:cubicBezTo>
                    <a:cubicBezTo>
                      <a:pt x="17306" y="2039"/>
                      <a:pt x="17288" y="2035"/>
                      <a:pt x="17264" y="2035"/>
                    </a:cubicBezTo>
                    <a:cubicBezTo>
                      <a:pt x="17259" y="2035"/>
                      <a:pt x="17253" y="2035"/>
                      <a:pt x="17246" y="2036"/>
                    </a:cubicBezTo>
                    <a:cubicBezTo>
                      <a:pt x="17232" y="2036"/>
                      <a:pt x="17218" y="2036"/>
                      <a:pt x="17199" y="2039"/>
                    </a:cubicBezTo>
                    <a:lnTo>
                      <a:pt x="17196" y="2039"/>
                    </a:lnTo>
                    <a:cubicBezTo>
                      <a:pt x="17196" y="2036"/>
                      <a:pt x="17199" y="2032"/>
                      <a:pt x="17199" y="2032"/>
                    </a:cubicBezTo>
                    <a:cubicBezTo>
                      <a:pt x="17203" y="2029"/>
                      <a:pt x="17206" y="2026"/>
                      <a:pt x="17206" y="2022"/>
                    </a:cubicBezTo>
                    <a:cubicBezTo>
                      <a:pt x="17214" y="2007"/>
                      <a:pt x="17199" y="1996"/>
                      <a:pt x="17160" y="1989"/>
                    </a:cubicBezTo>
                    <a:lnTo>
                      <a:pt x="17384" y="1946"/>
                    </a:lnTo>
                    <a:cubicBezTo>
                      <a:pt x="17376" y="1943"/>
                      <a:pt x="17358" y="1936"/>
                      <a:pt x="17351" y="1924"/>
                    </a:cubicBezTo>
                    <a:cubicBezTo>
                      <a:pt x="17344" y="1917"/>
                      <a:pt x="17347" y="1899"/>
                      <a:pt x="17376" y="1881"/>
                    </a:cubicBezTo>
                    <a:cubicBezTo>
                      <a:pt x="17413" y="1888"/>
                      <a:pt x="17452" y="1892"/>
                      <a:pt x="17495" y="1892"/>
                    </a:cubicBezTo>
                    <a:cubicBezTo>
                      <a:pt x="17520" y="1892"/>
                      <a:pt x="17546" y="1891"/>
                      <a:pt x="17574" y="1888"/>
                    </a:cubicBezTo>
                    <a:cubicBezTo>
                      <a:pt x="17535" y="1885"/>
                      <a:pt x="17549" y="1866"/>
                      <a:pt x="17582" y="1849"/>
                    </a:cubicBezTo>
                    <a:cubicBezTo>
                      <a:pt x="17610" y="1831"/>
                      <a:pt x="17665" y="1809"/>
                      <a:pt x="17711" y="1791"/>
                    </a:cubicBezTo>
                    <a:cubicBezTo>
                      <a:pt x="17761" y="1773"/>
                      <a:pt x="17808" y="1758"/>
                      <a:pt x="17841" y="1748"/>
                    </a:cubicBezTo>
                    <a:cubicBezTo>
                      <a:pt x="17873" y="1733"/>
                      <a:pt x="17891" y="1723"/>
                      <a:pt x="17895" y="1705"/>
                    </a:cubicBezTo>
                    <a:lnTo>
                      <a:pt x="17895" y="1705"/>
                    </a:lnTo>
                    <a:cubicBezTo>
                      <a:pt x="17851" y="1733"/>
                      <a:pt x="17819" y="1751"/>
                      <a:pt x="17787" y="1758"/>
                    </a:cubicBezTo>
                    <a:cubicBezTo>
                      <a:pt x="17755" y="1766"/>
                      <a:pt x="17725" y="1770"/>
                      <a:pt x="17693" y="1770"/>
                    </a:cubicBezTo>
                    <a:cubicBezTo>
                      <a:pt x="17665" y="1766"/>
                      <a:pt x="17635" y="1763"/>
                      <a:pt x="17600" y="1763"/>
                    </a:cubicBezTo>
                    <a:cubicBezTo>
                      <a:pt x="17563" y="1763"/>
                      <a:pt x="17524" y="1766"/>
                      <a:pt x="17462" y="1788"/>
                    </a:cubicBezTo>
                    <a:cubicBezTo>
                      <a:pt x="17480" y="1755"/>
                      <a:pt x="17509" y="1726"/>
                      <a:pt x="17538" y="1701"/>
                    </a:cubicBezTo>
                    <a:cubicBezTo>
                      <a:pt x="17570" y="1676"/>
                      <a:pt x="17603" y="1658"/>
                      <a:pt x="17639" y="1643"/>
                    </a:cubicBezTo>
                    <a:cubicBezTo>
                      <a:pt x="17704" y="1618"/>
                      <a:pt x="17773" y="1611"/>
                      <a:pt x="17833" y="1611"/>
                    </a:cubicBezTo>
                    <a:cubicBezTo>
                      <a:pt x="17882" y="1611"/>
                      <a:pt x="17929" y="1616"/>
                      <a:pt x="17972" y="1616"/>
                    </a:cubicBezTo>
                    <a:cubicBezTo>
                      <a:pt x="17982" y="1616"/>
                      <a:pt x="17993" y="1616"/>
                      <a:pt x="18003" y="1615"/>
                    </a:cubicBezTo>
                    <a:cubicBezTo>
                      <a:pt x="18014" y="1615"/>
                      <a:pt x="18024" y="1615"/>
                      <a:pt x="18036" y="1611"/>
                    </a:cubicBezTo>
                    <a:cubicBezTo>
                      <a:pt x="18042" y="1611"/>
                      <a:pt x="18046" y="1607"/>
                      <a:pt x="18054" y="1607"/>
                    </a:cubicBezTo>
                    <a:cubicBezTo>
                      <a:pt x="18057" y="1607"/>
                      <a:pt x="18061" y="1607"/>
                      <a:pt x="18061" y="1604"/>
                    </a:cubicBezTo>
                    <a:cubicBezTo>
                      <a:pt x="18061" y="1604"/>
                      <a:pt x="18061" y="1604"/>
                      <a:pt x="18061" y="1604"/>
                    </a:cubicBezTo>
                    <a:cubicBezTo>
                      <a:pt x="18063" y="1604"/>
                      <a:pt x="18069" y="1596"/>
                      <a:pt x="18075" y="1593"/>
                    </a:cubicBezTo>
                    <a:cubicBezTo>
                      <a:pt x="18082" y="1585"/>
                      <a:pt x="18086" y="1579"/>
                      <a:pt x="18093" y="1572"/>
                    </a:cubicBezTo>
                    <a:cubicBezTo>
                      <a:pt x="18179" y="1474"/>
                      <a:pt x="18277" y="1352"/>
                      <a:pt x="18388" y="1211"/>
                    </a:cubicBezTo>
                    <a:lnTo>
                      <a:pt x="18388" y="1211"/>
                    </a:lnTo>
                    <a:cubicBezTo>
                      <a:pt x="18313" y="1301"/>
                      <a:pt x="18197" y="1427"/>
                      <a:pt x="18114" y="1503"/>
                    </a:cubicBezTo>
                    <a:cubicBezTo>
                      <a:pt x="18089" y="1525"/>
                      <a:pt x="18068" y="1542"/>
                      <a:pt x="18049" y="1557"/>
                    </a:cubicBezTo>
                    <a:cubicBezTo>
                      <a:pt x="18046" y="1560"/>
                      <a:pt x="18039" y="1560"/>
                      <a:pt x="18036" y="1564"/>
                    </a:cubicBezTo>
                    <a:lnTo>
                      <a:pt x="18032" y="1564"/>
                    </a:lnTo>
                    <a:cubicBezTo>
                      <a:pt x="18028" y="1560"/>
                      <a:pt x="18024" y="1560"/>
                      <a:pt x="18021" y="1557"/>
                    </a:cubicBezTo>
                    <a:cubicBezTo>
                      <a:pt x="18017" y="1553"/>
                      <a:pt x="18014" y="1547"/>
                      <a:pt x="18014" y="1542"/>
                    </a:cubicBezTo>
                    <a:lnTo>
                      <a:pt x="18014" y="1535"/>
                    </a:lnTo>
                    <a:cubicBezTo>
                      <a:pt x="18017" y="1528"/>
                      <a:pt x="18021" y="1525"/>
                      <a:pt x="18024" y="1517"/>
                    </a:cubicBezTo>
                    <a:cubicBezTo>
                      <a:pt x="18032" y="1503"/>
                      <a:pt x="18042" y="1489"/>
                      <a:pt x="18054" y="1470"/>
                    </a:cubicBezTo>
                    <a:cubicBezTo>
                      <a:pt x="18162" y="1362"/>
                      <a:pt x="18284" y="1236"/>
                      <a:pt x="18400" y="1121"/>
                    </a:cubicBezTo>
                    <a:cubicBezTo>
                      <a:pt x="18518" y="1002"/>
                      <a:pt x="18633" y="887"/>
                      <a:pt x="18716" y="807"/>
                    </a:cubicBezTo>
                    <a:cubicBezTo>
                      <a:pt x="18835" y="664"/>
                      <a:pt x="18907" y="569"/>
                      <a:pt x="18943" y="519"/>
                    </a:cubicBezTo>
                    <a:cubicBezTo>
                      <a:pt x="18937" y="474"/>
                      <a:pt x="18931" y="457"/>
                      <a:pt x="18923" y="457"/>
                    </a:cubicBezTo>
                    <a:cubicBezTo>
                      <a:pt x="18913" y="457"/>
                      <a:pt x="18902" y="492"/>
                      <a:pt x="18889" y="534"/>
                    </a:cubicBezTo>
                    <a:cubicBezTo>
                      <a:pt x="18835" y="584"/>
                      <a:pt x="18777" y="639"/>
                      <a:pt x="18745" y="664"/>
                    </a:cubicBezTo>
                    <a:cubicBezTo>
                      <a:pt x="18735" y="672"/>
                      <a:pt x="18727" y="676"/>
                      <a:pt x="18723" y="676"/>
                    </a:cubicBezTo>
                    <a:cubicBezTo>
                      <a:pt x="18714" y="676"/>
                      <a:pt x="18722" y="655"/>
                      <a:pt x="18759" y="606"/>
                    </a:cubicBezTo>
                    <a:cubicBezTo>
                      <a:pt x="18781" y="588"/>
                      <a:pt x="18802" y="574"/>
                      <a:pt x="18821" y="556"/>
                    </a:cubicBezTo>
                    <a:cubicBezTo>
                      <a:pt x="18828" y="523"/>
                      <a:pt x="18835" y="494"/>
                      <a:pt x="18839" y="469"/>
                    </a:cubicBezTo>
                    <a:cubicBezTo>
                      <a:pt x="18839" y="454"/>
                      <a:pt x="18842" y="444"/>
                      <a:pt x="18842" y="429"/>
                    </a:cubicBezTo>
                    <a:lnTo>
                      <a:pt x="18842" y="426"/>
                    </a:lnTo>
                    <a:lnTo>
                      <a:pt x="18839" y="423"/>
                    </a:lnTo>
                    <a:lnTo>
                      <a:pt x="18839" y="418"/>
                    </a:lnTo>
                    <a:cubicBezTo>
                      <a:pt x="18835" y="415"/>
                      <a:pt x="18832" y="415"/>
                      <a:pt x="18832" y="411"/>
                    </a:cubicBezTo>
                    <a:cubicBezTo>
                      <a:pt x="18810" y="393"/>
                      <a:pt x="18781" y="379"/>
                      <a:pt x="18745" y="365"/>
                    </a:cubicBezTo>
                    <a:cubicBezTo>
                      <a:pt x="18673" y="339"/>
                      <a:pt x="18565" y="321"/>
                      <a:pt x="18464" y="278"/>
                    </a:cubicBezTo>
                    <a:lnTo>
                      <a:pt x="18616" y="206"/>
                    </a:lnTo>
                    <a:cubicBezTo>
                      <a:pt x="18611" y="202"/>
                      <a:pt x="18611" y="199"/>
                      <a:pt x="18608" y="195"/>
                    </a:cubicBezTo>
                    <a:cubicBezTo>
                      <a:pt x="18429" y="156"/>
                      <a:pt x="18305" y="142"/>
                      <a:pt x="18212" y="142"/>
                    </a:cubicBezTo>
                    <a:cubicBezTo>
                      <a:pt x="18099" y="142"/>
                      <a:pt x="18032" y="163"/>
                      <a:pt x="17971" y="185"/>
                    </a:cubicBezTo>
                    <a:cubicBezTo>
                      <a:pt x="17916" y="202"/>
                      <a:pt x="17863" y="220"/>
                      <a:pt x="17783" y="224"/>
                    </a:cubicBezTo>
                    <a:cubicBezTo>
                      <a:pt x="17763" y="226"/>
                      <a:pt x="17742" y="227"/>
                      <a:pt x="17718" y="227"/>
                    </a:cubicBezTo>
                    <a:cubicBezTo>
                      <a:pt x="17694" y="227"/>
                      <a:pt x="17668" y="226"/>
                      <a:pt x="17639" y="224"/>
                    </a:cubicBezTo>
                    <a:cubicBezTo>
                      <a:pt x="17578" y="220"/>
                      <a:pt x="17506" y="213"/>
                      <a:pt x="17416" y="202"/>
                    </a:cubicBezTo>
                    <a:cubicBezTo>
                      <a:pt x="17495" y="185"/>
                      <a:pt x="17582" y="163"/>
                      <a:pt x="17665" y="145"/>
                    </a:cubicBezTo>
                    <a:cubicBezTo>
                      <a:pt x="17708" y="137"/>
                      <a:pt x="17755" y="127"/>
                      <a:pt x="17798" y="120"/>
                    </a:cubicBezTo>
                    <a:lnTo>
                      <a:pt x="17924" y="102"/>
                    </a:lnTo>
                    <a:cubicBezTo>
                      <a:pt x="17896" y="99"/>
                      <a:pt x="17870" y="96"/>
                      <a:pt x="17842" y="96"/>
                    </a:cubicBezTo>
                    <a:cubicBezTo>
                      <a:pt x="17830" y="96"/>
                      <a:pt x="17818" y="97"/>
                      <a:pt x="17805" y="98"/>
                    </a:cubicBezTo>
                    <a:lnTo>
                      <a:pt x="17682" y="98"/>
                    </a:lnTo>
                    <a:lnTo>
                      <a:pt x="17437" y="102"/>
                    </a:lnTo>
                    <a:cubicBezTo>
                      <a:pt x="17506" y="69"/>
                      <a:pt x="17578" y="33"/>
                      <a:pt x="17650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4"/>
              <p:cNvSpPr/>
              <p:nvPr/>
            </p:nvSpPr>
            <p:spPr>
              <a:xfrm>
                <a:off x="8222767" y="2117362"/>
                <a:ext cx="5191" cy="3545"/>
              </a:xfrm>
              <a:custGeom>
                <a:avLst/>
                <a:gdLst/>
                <a:ahLst/>
                <a:cxnLst/>
                <a:rect l="l" t="t" r="r" b="b"/>
                <a:pathLst>
                  <a:path w="123" h="84" extrusionOk="0">
                    <a:moveTo>
                      <a:pt x="7" y="0"/>
                    </a:moveTo>
                    <a:lnTo>
                      <a:pt x="1" y="12"/>
                    </a:lnTo>
                    <a:lnTo>
                      <a:pt x="119" y="83"/>
                    </a:lnTo>
                    <a:lnTo>
                      <a:pt x="122" y="69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B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4"/>
              <p:cNvSpPr/>
              <p:nvPr/>
            </p:nvSpPr>
            <p:spPr>
              <a:xfrm>
                <a:off x="8227916" y="2118290"/>
                <a:ext cx="971" cy="2617"/>
              </a:xfrm>
              <a:custGeom>
                <a:avLst/>
                <a:gdLst/>
                <a:ahLst/>
                <a:cxnLst/>
                <a:rect l="l" t="t" r="r" b="b"/>
                <a:pathLst>
                  <a:path w="23" h="62" extrusionOk="0">
                    <a:moveTo>
                      <a:pt x="12" y="0"/>
                    </a:moveTo>
                    <a:lnTo>
                      <a:pt x="0" y="47"/>
                    </a:lnTo>
                    <a:lnTo>
                      <a:pt x="22" y="6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B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4"/>
              <p:cNvSpPr/>
              <p:nvPr/>
            </p:nvSpPr>
            <p:spPr>
              <a:xfrm>
                <a:off x="8233993" y="2119050"/>
                <a:ext cx="971" cy="1857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lnTo>
                      <a:pt x="8" y="37"/>
                    </a:lnTo>
                    <a:lnTo>
                      <a:pt x="22" y="43"/>
                    </a:lnTo>
                    <a:lnTo>
                      <a:pt x="22" y="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B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4"/>
              <p:cNvSpPr/>
              <p:nvPr/>
            </p:nvSpPr>
            <p:spPr>
              <a:xfrm>
                <a:off x="8279320" y="1632653"/>
                <a:ext cx="506" cy="2026"/>
              </a:xfrm>
              <a:custGeom>
                <a:avLst/>
                <a:gdLst/>
                <a:ahLst/>
                <a:cxnLst/>
                <a:rect l="l" t="t" r="r" b="b"/>
                <a:pathLst>
                  <a:path w="12" h="48" extrusionOk="0">
                    <a:moveTo>
                      <a:pt x="11" y="1"/>
                    </a:moveTo>
                    <a:lnTo>
                      <a:pt x="11" y="1"/>
                    </a:lnTo>
                    <a:cubicBezTo>
                      <a:pt x="8" y="15"/>
                      <a:pt x="4" y="33"/>
                      <a:pt x="1" y="47"/>
                    </a:cubicBezTo>
                    <a:cubicBezTo>
                      <a:pt x="1" y="48"/>
                      <a:pt x="2" y="48"/>
                      <a:pt x="3" y="48"/>
                    </a:cubicBezTo>
                    <a:cubicBezTo>
                      <a:pt x="11" y="48"/>
                      <a:pt x="11" y="27"/>
                      <a:pt x="11" y="1"/>
                    </a:cubicBezTo>
                    <a:close/>
                  </a:path>
                </a:pathLst>
              </a:custGeom>
              <a:solidFill>
                <a:srgbClr val="FFB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4"/>
              <p:cNvSpPr/>
              <p:nvPr/>
            </p:nvSpPr>
            <p:spPr>
              <a:xfrm>
                <a:off x="7839597" y="2136354"/>
                <a:ext cx="1055" cy="928"/>
              </a:xfrm>
              <a:custGeom>
                <a:avLst/>
                <a:gdLst/>
                <a:ahLst/>
                <a:cxnLst/>
                <a:rect l="l" t="t" r="r" b="b"/>
                <a:pathLst>
                  <a:path w="25" h="22" extrusionOk="0">
                    <a:moveTo>
                      <a:pt x="1" y="1"/>
                    </a:moveTo>
                    <a:cubicBezTo>
                      <a:pt x="17" y="15"/>
                      <a:pt x="23" y="21"/>
                      <a:pt x="24" y="21"/>
                    </a:cubicBezTo>
                    <a:cubicBezTo>
                      <a:pt x="24" y="21"/>
                      <a:pt x="19" y="15"/>
                      <a:pt x="11" y="4"/>
                    </a:cubicBezTo>
                    <a:cubicBezTo>
                      <a:pt x="8" y="1"/>
                      <a:pt x="4" y="1"/>
                      <a:pt x="1" y="1"/>
                    </a:cubicBezTo>
                    <a:close/>
                  </a:path>
                </a:pathLst>
              </a:custGeom>
              <a:solidFill>
                <a:srgbClr val="FFB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4"/>
              <p:cNvSpPr/>
              <p:nvPr/>
            </p:nvSpPr>
            <p:spPr>
              <a:xfrm>
                <a:off x="8278560" y="1592517"/>
                <a:ext cx="211" cy="971"/>
              </a:xfrm>
              <a:custGeom>
                <a:avLst/>
                <a:gdLst/>
                <a:ahLst/>
                <a:cxnLst/>
                <a:rect l="l" t="t" r="r" b="b"/>
                <a:pathLst>
                  <a:path w="5" h="23" extrusionOk="0">
                    <a:moveTo>
                      <a:pt x="1" y="22"/>
                    </a:moveTo>
                    <a:cubicBezTo>
                      <a:pt x="1" y="15"/>
                      <a:pt x="1" y="7"/>
                      <a:pt x="4" y="1"/>
                    </a:cubicBezTo>
                    <a:cubicBezTo>
                      <a:pt x="1" y="7"/>
                      <a:pt x="1" y="15"/>
                      <a:pt x="1" y="22"/>
                    </a:cubicBezTo>
                    <a:close/>
                  </a:path>
                </a:pathLst>
              </a:custGeom>
              <a:solidFill>
                <a:srgbClr val="FFB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4"/>
              <p:cNvSpPr/>
              <p:nvPr/>
            </p:nvSpPr>
            <p:spPr>
              <a:xfrm>
                <a:off x="7757679" y="2111580"/>
                <a:ext cx="6415" cy="5824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8" extrusionOk="0">
                    <a:moveTo>
                      <a:pt x="18" y="1"/>
                    </a:moveTo>
                    <a:lnTo>
                      <a:pt x="18" y="1"/>
                    </a:lnTo>
                    <a:cubicBezTo>
                      <a:pt x="0" y="19"/>
                      <a:pt x="25" y="59"/>
                      <a:pt x="151" y="137"/>
                    </a:cubicBezTo>
                    <a:cubicBezTo>
                      <a:pt x="75" y="76"/>
                      <a:pt x="40" y="33"/>
                      <a:pt x="18" y="1"/>
                    </a:cubicBezTo>
                    <a:close/>
                  </a:path>
                </a:pathLst>
              </a:custGeom>
              <a:solidFill>
                <a:srgbClr val="FFB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4"/>
              <p:cNvSpPr/>
              <p:nvPr/>
            </p:nvSpPr>
            <p:spPr>
              <a:xfrm>
                <a:off x="8138359" y="2148719"/>
                <a:ext cx="13421" cy="3039"/>
              </a:xfrm>
              <a:custGeom>
                <a:avLst/>
                <a:gdLst/>
                <a:ahLst/>
                <a:cxnLst/>
                <a:rect l="l" t="t" r="r" b="b"/>
                <a:pathLst>
                  <a:path w="318" h="72" extrusionOk="0">
                    <a:moveTo>
                      <a:pt x="318" y="0"/>
                    </a:moveTo>
                    <a:lnTo>
                      <a:pt x="220" y="7"/>
                    </a:lnTo>
                    <a:lnTo>
                      <a:pt x="1" y="72"/>
                    </a:lnTo>
                    <a:lnTo>
                      <a:pt x="318" y="0"/>
                    </a:lnTo>
                    <a:close/>
                  </a:path>
                </a:pathLst>
              </a:custGeom>
              <a:solidFill>
                <a:srgbClr val="FFB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4"/>
              <p:cNvSpPr/>
              <p:nvPr/>
            </p:nvSpPr>
            <p:spPr>
              <a:xfrm>
                <a:off x="7996680" y="2174970"/>
                <a:ext cx="7175" cy="5233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24" extrusionOk="0">
                    <a:moveTo>
                      <a:pt x="18" y="1"/>
                    </a:moveTo>
                    <a:lnTo>
                      <a:pt x="0" y="123"/>
                    </a:lnTo>
                    <a:cubicBezTo>
                      <a:pt x="58" y="109"/>
                      <a:pt x="115" y="98"/>
                      <a:pt x="170" y="84"/>
                    </a:cubicBezTo>
                    <a:cubicBezTo>
                      <a:pt x="76" y="59"/>
                      <a:pt x="69" y="37"/>
                      <a:pt x="18" y="1"/>
                    </a:cubicBezTo>
                    <a:close/>
                  </a:path>
                </a:pathLst>
              </a:custGeom>
              <a:solidFill>
                <a:srgbClr val="FFB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4"/>
              <p:cNvSpPr/>
              <p:nvPr/>
            </p:nvSpPr>
            <p:spPr>
              <a:xfrm>
                <a:off x="7937510" y="2176067"/>
                <a:ext cx="36127" cy="3376"/>
              </a:xfrm>
              <a:custGeom>
                <a:avLst/>
                <a:gdLst/>
                <a:ahLst/>
                <a:cxnLst/>
                <a:rect l="l" t="t" r="r" b="b"/>
                <a:pathLst>
                  <a:path w="856" h="80" extrusionOk="0">
                    <a:moveTo>
                      <a:pt x="531" y="1"/>
                    </a:moveTo>
                    <a:cubicBezTo>
                      <a:pt x="491" y="29"/>
                      <a:pt x="1" y="22"/>
                      <a:pt x="451" y="79"/>
                    </a:cubicBezTo>
                    <a:cubicBezTo>
                      <a:pt x="494" y="51"/>
                      <a:pt x="855" y="65"/>
                      <a:pt x="531" y="1"/>
                    </a:cubicBezTo>
                    <a:close/>
                  </a:path>
                </a:pathLst>
              </a:custGeom>
              <a:solidFill>
                <a:srgbClr val="FFBB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4"/>
              <p:cNvSpPr/>
              <p:nvPr/>
            </p:nvSpPr>
            <p:spPr>
              <a:xfrm>
                <a:off x="7778486" y="1548794"/>
                <a:ext cx="86858" cy="93858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24" extrusionOk="0">
                    <a:moveTo>
                      <a:pt x="1002" y="0"/>
                    </a:moveTo>
                    <a:cubicBezTo>
                      <a:pt x="970" y="0"/>
                      <a:pt x="938" y="2"/>
                      <a:pt x="905" y="6"/>
                    </a:cubicBezTo>
                    <a:cubicBezTo>
                      <a:pt x="375" y="67"/>
                      <a:pt x="1" y="611"/>
                      <a:pt x="72" y="1220"/>
                    </a:cubicBezTo>
                    <a:cubicBezTo>
                      <a:pt x="137" y="1795"/>
                      <a:pt x="567" y="2224"/>
                      <a:pt x="1057" y="2224"/>
                    </a:cubicBezTo>
                    <a:cubicBezTo>
                      <a:pt x="1089" y="2224"/>
                      <a:pt x="1121" y="2222"/>
                      <a:pt x="1153" y="2218"/>
                    </a:cubicBezTo>
                    <a:cubicBezTo>
                      <a:pt x="1683" y="2161"/>
                      <a:pt x="2058" y="1617"/>
                      <a:pt x="1986" y="1004"/>
                    </a:cubicBezTo>
                    <a:cubicBezTo>
                      <a:pt x="1921" y="429"/>
                      <a:pt x="1489" y="0"/>
                      <a:pt x="100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/>
          <p:nvPr/>
        </p:nvSpPr>
        <p:spPr>
          <a:xfrm rot="-1091548" flipH="1">
            <a:off x="7636144" y="-439403"/>
            <a:ext cx="1879502" cy="1172608"/>
          </a:xfrm>
          <a:custGeom>
            <a:avLst/>
            <a:gdLst/>
            <a:ahLst/>
            <a:cxnLst/>
            <a:rect l="l" t="t" r="r" b="b"/>
            <a:pathLst>
              <a:path w="38848" h="24237" extrusionOk="0">
                <a:moveTo>
                  <a:pt x="13257" y="16088"/>
                </a:moveTo>
                <a:cubicBezTo>
                  <a:pt x="13411" y="16088"/>
                  <a:pt x="13573" y="16108"/>
                  <a:pt x="13746" y="16152"/>
                </a:cubicBezTo>
                <a:lnTo>
                  <a:pt x="13746" y="16152"/>
                </a:lnTo>
                <a:cubicBezTo>
                  <a:pt x="13062" y="16442"/>
                  <a:pt x="12360" y="16630"/>
                  <a:pt x="11679" y="16818"/>
                </a:cubicBezTo>
                <a:cubicBezTo>
                  <a:pt x="12157" y="16416"/>
                  <a:pt x="12635" y="16088"/>
                  <a:pt x="13257" y="16088"/>
                </a:cubicBezTo>
                <a:close/>
                <a:moveTo>
                  <a:pt x="23910" y="17770"/>
                </a:moveTo>
                <a:cubicBezTo>
                  <a:pt x="23384" y="18071"/>
                  <a:pt x="22857" y="18296"/>
                  <a:pt x="22331" y="18597"/>
                </a:cubicBezTo>
                <a:cubicBezTo>
                  <a:pt x="22657" y="17870"/>
                  <a:pt x="22757" y="17770"/>
                  <a:pt x="23910" y="17770"/>
                </a:cubicBezTo>
                <a:close/>
                <a:moveTo>
                  <a:pt x="24496" y="19535"/>
                </a:moveTo>
                <a:lnTo>
                  <a:pt x="24496" y="19535"/>
                </a:lnTo>
                <a:cubicBezTo>
                  <a:pt x="24476" y="19540"/>
                  <a:pt x="24456" y="19545"/>
                  <a:pt x="24436" y="19549"/>
                </a:cubicBezTo>
                <a:lnTo>
                  <a:pt x="24537" y="19549"/>
                </a:lnTo>
                <a:cubicBezTo>
                  <a:pt x="24521" y="19549"/>
                  <a:pt x="24508" y="19544"/>
                  <a:pt x="24496" y="19535"/>
                </a:cubicBezTo>
                <a:close/>
                <a:moveTo>
                  <a:pt x="33935" y="1"/>
                </a:moveTo>
                <a:cubicBezTo>
                  <a:pt x="33709" y="226"/>
                  <a:pt x="33509" y="427"/>
                  <a:pt x="33409" y="627"/>
                </a:cubicBezTo>
                <a:cubicBezTo>
                  <a:pt x="33208" y="527"/>
                  <a:pt x="33083" y="427"/>
                  <a:pt x="32882" y="326"/>
                </a:cubicBezTo>
                <a:lnTo>
                  <a:pt x="31003" y="1254"/>
                </a:lnTo>
                <a:cubicBezTo>
                  <a:pt x="29449" y="1880"/>
                  <a:pt x="27870" y="2507"/>
                  <a:pt x="26191" y="3133"/>
                </a:cubicBezTo>
                <a:cubicBezTo>
                  <a:pt x="26090" y="3133"/>
                  <a:pt x="26090" y="3459"/>
                  <a:pt x="26090" y="3559"/>
                </a:cubicBezTo>
                <a:cubicBezTo>
                  <a:pt x="26191" y="3559"/>
                  <a:pt x="26316" y="3459"/>
                  <a:pt x="26416" y="3459"/>
                </a:cubicBezTo>
                <a:lnTo>
                  <a:pt x="26416" y="3559"/>
                </a:lnTo>
                <a:lnTo>
                  <a:pt x="26090" y="3559"/>
                </a:lnTo>
                <a:cubicBezTo>
                  <a:pt x="25990" y="3660"/>
                  <a:pt x="25890" y="3760"/>
                  <a:pt x="25790" y="3760"/>
                </a:cubicBezTo>
                <a:cubicBezTo>
                  <a:pt x="24637" y="3985"/>
                  <a:pt x="23584" y="4186"/>
                  <a:pt x="22557" y="4386"/>
                </a:cubicBezTo>
                <a:lnTo>
                  <a:pt x="22557" y="4512"/>
                </a:lnTo>
                <a:cubicBezTo>
                  <a:pt x="21604" y="5239"/>
                  <a:pt x="20552" y="5239"/>
                  <a:pt x="19524" y="5339"/>
                </a:cubicBezTo>
                <a:cubicBezTo>
                  <a:pt x="19925" y="5138"/>
                  <a:pt x="20351" y="4913"/>
                  <a:pt x="20777" y="4813"/>
                </a:cubicBezTo>
                <a:lnTo>
                  <a:pt x="20777" y="4813"/>
                </a:lnTo>
                <a:cubicBezTo>
                  <a:pt x="19298" y="5013"/>
                  <a:pt x="18797" y="5239"/>
                  <a:pt x="18371" y="5640"/>
                </a:cubicBezTo>
                <a:cubicBezTo>
                  <a:pt x="18297" y="5619"/>
                  <a:pt x="18206" y="5609"/>
                  <a:pt x="18100" y="5609"/>
                </a:cubicBezTo>
                <a:cubicBezTo>
                  <a:pt x="17161" y="5609"/>
                  <a:pt x="15047" y="6373"/>
                  <a:pt x="13359" y="7319"/>
                </a:cubicBezTo>
                <a:lnTo>
                  <a:pt x="13785" y="7319"/>
                </a:lnTo>
                <a:lnTo>
                  <a:pt x="13785" y="7419"/>
                </a:lnTo>
                <a:cubicBezTo>
                  <a:pt x="13659" y="7419"/>
                  <a:pt x="13459" y="7319"/>
                  <a:pt x="13359" y="7319"/>
                </a:cubicBezTo>
                <a:cubicBezTo>
                  <a:pt x="12306" y="7745"/>
                  <a:pt x="11278" y="8046"/>
                  <a:pt x="10226" y="8371"/>
                </a:cubicBezTo>
                <a:cubicBezTo>
                  <a:pt x="7820" y="9299"/>
                  <a:pt x="5639" y="10151"/>
                  <a:pt x="3233" y="10978"/>
                </a:cubicBezTo>
                <a:cubicBezTo>
                  <a:pt x="2281" y="11404"/>
                  <a:pt x="1353" y="11805"/>
                  <a:pt x="727" y="12657"/>
                </a:cubicBezTo>
                <a:cubicBezTo>
                  <a:pt x="501" y="12958"/>
                  <a:pt x="201" y="13058"/>
                  <a:pt x="0" y="13284"/>
                </a:cubicBezTo>
                <a:cubicBezTo>
                  <a:pt x="501" y="13585"/>
                  <a:pt x="927" y="14011"/>
                  <a:pt x="1454" y="14412"/>
                </a:cubicBezTo>
                <a:cubicBezTo>
                  <a:pt x="1554" y="14537"/>
                  <a:pt x="1654" y="14637"/>
                  <a:pt x="1754" y="14637"/>
                </a:cubicBezTo>
                <a:cubicBezTo>
                  <a:pt x="3233" y="15264"/>
                  <a:pt x="4587" y="15890"/>
                  <a:pt x="5940" y="16517"/>
                </a:cubicBezTo>
                <a:cubicBezTo>
                  <a:pt x="6140" y="16818"/>
                  <a:pt x="6266" y="17244"/>
                  <a:pt x="6466" y="17544"/>
                </a:cubicBezTo>
                <a:cubicBezTo>
                  <a:pt x="6566" y="17444"/>
                  <a:pt x="6566" y="17344"/>
                  <a:pt x="6667" y="17344"/>
                </a:cubicBezTo>
                <a:cubicBezTo>
                  <a:pt x="6667" y="17344"/>
                  <a:pt x="6667" y="17444"/>
                  <a:pt x="6767" y="17544"/>
                </a:cubicBezTo>
                <a:lnTo>
                  <a:pt x="6466" y="17544"/>
                </a:lnTo>
                <a:cubicBezTo>
                  <a:pt x="6566" y="17670"/>
                  <a:pt x="6767" y="17770"/>
                  <a:pt x="6892" y="17870"/>
                </a:cubicBezTo>
                <a:lnTo>
                  <a:pt x="7820" y="17870"/>
                </a:lnTo>
                <a:cubicBezTo>
                  <a:pt x="7619" y="18171"/>
                  <a:pt x="7519" y="18397"/>
                  <a:pt x="7293" y="18697"/>
                </a:cubicBezTo>
                <a:cubicBezTo>
                  <a:pt x="7548" y="18697"/>
                  <a:pt x="7727" y="18835"/>
                  <a:pt x="7840" y="18835"/>
                </a:cubicBezTo>
                <a:cubicBezTo>
                  <a:pt x="7872" y="18835"/>
                  <a:pt x="7898" y="18825"/>
                  <a:pt x="7920" y="18798"/>
                </a:cubicBezTo>
                <a:cubicBezTo>
                  <a:pt x="8647" y="18697"/>
                  <a:pt x="9273" y="18397"/>
                  <a:pt x="9900" y="18171"/>
                </a:cubicBezTo>
                <a:cubicBezTo>
                  <a:pt x="10226" y="18296"/>
                  <a:pt x="10526" y="18497"/>
                  <a:pt x="10952" y="18697"/>
                </a:cubicBezTo>
                <a:cubicBezTo>
                  <a:pt x="10852" y="18296"/>
                  <a:pt x="10752" y="18071"/>
                  <a:pt x="10652" y="17770"/>
                </a:cubicBezTo>
                <a:cubicBezTo>
                  <a:pt x="10940" y="17770"/>
                  <a:pt x="11136" y="17770"/>
                  <a:pt x="11438" y="17682"/>
                </a:cubicBezTo>
                <a:lnTo>
                  <a:pt x="11438" y="17682"/>
                </a:lnTo>
                <a:cubicBezTo>
                  <a:pt x="11449" y="17710"/>
                  <a:pt x="11463" y="17739"/>
                  <a:pt x="11479" y="17770"/>
                </a:cubicBezTo>
                <a:lnTo>
                  <a:pt x="11479" y="17670"/>
                </a:lnTo>
                <a:cubicBezTo>
                  <a:pt x="11465" y="17674"/>
                  <a:pt x="11451" y="17678"/>
                  <a:pt x="11438" y="17682"/>
                </a:cubicBezTo>
                <a:lnTo>
                  <a:pt x="11438" y="17682"/>
                </a:lnTo>
                <a:cubicBezTo>
                  <a:pt x="11214" y="17143"/>
                  <a:pt x="11791" y="17139"/>
                  <a:pt x="12005" y="17043"/>
                </a:cubicBezTo>
                <a:cubicBezTo>
                  <a:pt x="13033" y="16617"/>
                  <a:pt x="14186" y="16291"/>
                  <a:pt x="15238" y="15991"/>
                </a:cubicBezTo>
                <a:cubicBezTo>
                  <a:pt x="15965" y="15790"/>
                  <a:pt x="16792" y="15665"/>
                  <a:pt x="17644" y="15564"/>
                </a:cubicBezTo>
                <a:lnTo>
                  <a:pt x="17644" y="15564"/>
                </a:lnTo>
                <a:cubicBezTo>
                  <a:pt x="17218" y="15991"/>
                  <a:pt x="16692" y="15991"/>
                  <a:pt x="16391" y="16291"/>
                </a:cubicBezTo>
                <a:cubicBezTo>
                  <a:pt x="15664" y="17244"/>
                  <a:pt x="14511" y="17244"/>
                  <a:pt x="13459" y="17670"/>
                </a:cubicBezTo>
                <a:cubicBezTo>
                  <a:pt x="12832" y="17971"/>
                  <a:pt x="12105" y="18071"/>
                  <a:pt x="11379" y="18171"/>
                </a:cubicBezTo>
                <a:cubicBezTo>
                  <a:pt x="11379" y="18296"/>
                  <a:pt x="11479" y="18397"/>
                  <a:pt x="11479" y="18397"/>
                </a:cubicBezTo>
                <a:cubicBezTo>
                  <a:pt x="11278" y="18923"/>
                  <a:pt x="10952" y="19424"/>
                  <a:pt x="10652" y="20176"/>
                </a:cubicBezTo>
                <a:lnTo>
                  <a:pt x="10652" y="20577"/>
                </a:lnTo>
                <a:cubicBezTo>
                  <a:pt x="10952" y="20677"/>
                  <a:pt x="11053" y="20677"/>
                  <a:pt x="11278" y="20677"/>
                </a:cubicBezTo>
                <a:cubicBezTo>
                  <a:pt x="11278" y="21003"/>
                  <a:pt x="11278" y="21304"/>
                  <a:pt x="11379" y="21529"/>
                </a:cubicBezTo>
                <a:cubicBezTo>
                  <a:pt x="11379" y="21630"/>
                  <a:pt x="11379" y="21730"/>
                  <a:pt x="11479" y="21830"/>
                </a:cubicBezTo>
                <a:cubicBezTo>
                  <a:pt x="11579" y="21830"/>
                  <a:pt x="11679" y="21930"/>
                  <a:pt x="11780" y="21930"/>
                </a:cubicBezTo>
                <a:cubicBezTo>
                  <a:pt x="12306" y="21830"/>
                  <a:pt x="12732" y="21730"/>
                  <a:pt x="13258" y="21630"/>
                </a:cubicBezTo>
                <a:lnTo>
                  <a:pt x="13258" y="21630"/>
                </a:lnTo>
                <a:cubicBezTo>
                  <a:pt x="13033" y="22056"/>
                  <a:pt x="13033" y="22256"/>
                  <a:pt x="12932" y="22457"/>
                </a:cubicBezTo>
                <a:lnTo>
                  <a:pt x="12832" y="22457"/>
                </a:lnTo>
                <a:cubicBezTo>
                  <a:pt x="13033" y="22557"/>
                  <a:pt x="13258" y="22557"/>
                  <a:pt x="13459" y="22557"/>
                </a:cubicBezTo>
                <a:cubicBezTo>
                  <a:pt x="13359" y="22783"/>
                  <a:pt x="13359" y="22883"/>
                  <a:pt x="13258" y="23083"/>
                </a:cubicBezTo>
                <a:cubicBezTo>
                  <a:pt x="13559" y="23184"/>
                  <a:pt x="13985" y="23309"/>
                  <a:pt x="14286" y="23309"/>
                </a:cubicBezTo>
                <a:cubicBezTo>
                  <a:pt x="14085" y="23610"/>
                  <a:pt x="13985" y="23810"/>
                  <a:pt x="13885" y="24036"/>
                </a:cubicBezTo>
                <a:cubicBezTo>
                  <a:pt x="13885" y="24136"/>
                  <a:pt x="13885" y="24136"/>
                  <a:pt x="13985" y="24236"/>
                </a:cubicBezTo>
                <a:cubicBezTo>
                  <a:pt x="14812" y="23935"/>
                  <a:pt x="15664" y="23610"/>
                  <a:pt x="16491" y="23309"/>
                </a:cubicBezTo>
                <a:cubicBezTo>
                  <a:pt x="16391" y="23184"/>
                  <a:pt x="16391" y="23184"/>
                  <a:pt x="16391" y="23083"/>
                </a:cubicBezTo>
                <a:cubicBezTo>
                  <a:pt x="16792" y="22557"/>
                  <a:pt x="17218" y="22056"/>
                  <a:pt x="17544" y="21529"/>
                </a:cubicBezTo>
                <a:cubicBezTo>
                  <a:pt x="18045" y="20903"/>
                  <a:pt x="18572" y="20477"/>
                  <a:pt x="19424" y="20276"/>
                </a:cubicBezTo>
                <a:cubicBezTo>
                  <a:pt x="20351" y="20051"/>
                  <a:pt x="21404" y="19850"/>
                  <a:pt x="22431" y="19650"/>
                </a:cubicBezTo>
                <a:cubicBezTo>
                  <a:pt x="23058" y="19424"/>
                  <a:pt x="23684" y="19424"/>
                  <a:pt x="24311" y="19324"/>
                </a:cubicBezTo>
                <a:cubicBezTo>
                  <a:pt x="24417" y="19324"/>
                  <a:pt x="24433" y="19484"/>
                  <a:pt x="24496" y="19535"/>
                </a:cubicBezTo>
                <a:lnTo>
                  <a:pt x="24496" y="19535"/>
                </a:lnTo>
                <a:cubicBezTo>
                  <a:pt x="26982" y="18913"/>
                  <a:pt x="29468" y="18291"/>
                  <a:pt x="31830" y="17670"/>
                </a:cubicBezTo>
                <a:cubicBezTo>
                  <a:pt x="32156" y="17544"/>
                  <a:pt x="32356" y="17344"/>
                  <a:pt x="32582" y="17244"/>
                </a:cubicBezTo>
                <a:cubicBezTo>
                  <a:pt x="32055" y="17143"/>
                  <a:pt x="31429" y="17043"/>
                  <a:pt x="30802" y="16818"/>
                </a:cubicBezTo>
                <a:lnTo>
                  <a:pt x="30802" y="16617"/>
                </a:lnTo>
                <a:cubicBezTo>
                  <a:pt x="31429" y="16417"/>
                  <a:pt x="32055" y="16191"/>
                  <a:pt x="32782" y="15991"/>
                </a:cubicBezTo>
                <a:cubicBezTo>
                  <a:pt x="32682" y="15564"/>
                  <a:pt x="32682" y="15163"/>
                  <a:pt x="32582" y="14737"/>
                </a:cubicBezTo>
                <a:cubicBezTo>
                  <a:pt x="32256" y="14637"/>
                  <a:pt x="31830" y="14537"/>
                  <a:pt x="31529" y="14537"/>
                </a:cubicBezTo>
                <a:lnTo>
                  <a:pt x="31529" y="14311"/>
                </a:lnTo>
                <a:cubicBezTo>
                  <a:pt x="32582" y="14011"/>
                  <a:pt x="33609" y="13685"/>
                  <a:pt x="34662" y="13484"/>
                </a:cubicBezTo>
                <a:cubicBezTo>
                  <a:pt x="34562" y="13058"/>
                  <a:pt x="34562" y="12757"/>
                  <a:pt x="34562" y="12532"/>
                </a:cubicBezTo>
                <a:cubicBezTo>
                  <a:pt x="34336" y="12231"/>
                  <a:pt x="34136" y="12031"/>
                  <a:pt x="34035" y="11905"/>
                </a:cubicBezTo>
                <a:cubicBezTo>
                  <a:pt x="33709" y="11805"/>
                  <a:pt x="33509" y="11705"/>
                  <a:pt x="33208" y="11605"/>
                </a:cubicBezTo>
                <a:cubicBezTo>
                  <a:pt x="33609" y="11404"/>
                  <a:pt x="34136" y="11279"/>
                  <a:pt x="34562" y="11179"/>
                </a:cubicBezTo>
                <a:cubicBezTo>
                  <a:pt x="34862" y="11078"/>
                  <a:pt x="35288" y="10878"/>
                  <a:pt x="35715" y="10778"/>
                </a:cubicBezTo>
                <a:lnTo>
                  <a:pt x="35589" y="10652"/>
                </a:lnTo>
                <a:cubicBezTo>
                  <a:pt x="35188" y="10652"/>
                  <a:pt x="34662" y="10778"/>
                  <a:pt x="34236" y="10878"/>
                </a:cubicBezTo>
                <a:lnTo>
                  <a:pt x="34236" y="10652"/>
                </a:lnTo>
                <a:cubicBezTo>
                  <a:pt x="35288" y="10452"/>
                  <a:pt x="36341" y="10251"/>
                  <a:pt x="37369" y="9925"/>
                </a:cubicBezTo>
                <a:cubicBezTo>
                  <a:pt x="37895" y="9299"/>
                  <a:pt x="38421" y="8772"/>
                  <a:pt x="38847" y="8271"/>
                </a:cubicBezTo>
                <a:cubicBezTo>
                  <a:pt x="38421" y="7745"/>
                  <a:pt x="38095" y="7519"/>
                  <a:pt x="37594" y="7519"/>
                </a:cubicBezTo>
                <a:cubicBezTo>
                  <a:pt x="36842" y="7745"/>
                  <a:pt x="36216" y="7845"/>
                  <a:pt x="35489" y="7945"/>
                </a:cubicBezTo>
                <a:cubicBezTo>
                  <a:pt x="35354" y="7997"/>
                  <a:pt x="35206" y="8022"/>
                  <a:pt x="35054" y="8022"/>
                </a:cubicBezTo>
                <a:cubicBezTo>
                  <a:pt x="34612" y="8022"/>
                  <a:pt x="34133" y="7811"/>
                  <a:pt x="33835" y="7419"/>
                </a:cubicBezTo>
                <a:cubicBezTo>
                  <a:pt x="32632" y="7766"/>
                  <a:pt x="31511" y="8378"/>
                  <a:pt x="30298" y="8378"/>
                </a:cubicBezTo>
                <a:cubicBezTo>
                  <a:pt x="30021" y="8378"/>
                  <a:pt x="29738" y="8346"/>
                  <a:pt x="29449" y="8271"/>
                </a:cubicBezTo>
                <a:cubicBezTo>
                  <a:pt x="28697" y="7845"/>
                  <a:pt x="28070" y="7519"/>
                  <a:pt x="27344" y="7219"/>
                </a:cubicBezTo>
                <a:lnTo>
                  <a:pt x="27344" y="6893"/>
                </a:lnTo>
                <a:cubicBezTo>
                  <a:pt x="28693" y="6527"/>
                  <a:pt x="29583" y="5097"/>
                  <a:pt x="31233" y="5097"/>
                </a:cubicBezTo>
                <a:cubicBezTo>
                  <a:pt x="31391" y="5097"/>
                  <a:pt x="31556" y="5110"/>
                  <a:pt x="31730" y="5138"/>
                </a:cubicBezTo>
                <a:cubicBezTo>
                  <a:pt x="31203" y="5539"/>
                  <a:pt x="30902" y="5765"/>
                  <a:pt x="30577" y="6066"/>
                </a:cubicBezTo>
                <a:cubicBezTo>
                  <a:pt x="31003" y="6066"/>
                  <a:pt x="31529" y="6166"/>
                  <a:pt x="32156" y="6392"/>
                </a:cubicBezTo>
                <a:cubicBezTo>
                  <a:pt x="32456" y="5965"/>
                  <a:pt x="32882" y="5539"/>
                  <a:pt x="33308" y="5138"/>
                </a:cubicBezTo>
                <a:cubicBezTo>
                  <a:pt x="32882" y="5138"/>
                  <a:pt x="32582" y="5239"/>
                  <a:pt x="32256" y="5239"/>
                </a:cubicBezTo>
                <a:cubicBezTo>
                  <a:pt x="32256" y="5138"/>
                  <a:pt x="32156" y="5138"/>
                  <a:pt x="32156" y="5013"/>
                </a:cubicBezTo>
                <a:cubicBezTo>
                  <a:pt x="32934" y="4865"/>
                  <a:pt x="33643" y="4593"/>
                  <a:pt x="34385" y="4593"/>
                </a:cubicBezTo>
                <a:cubicBezTo>
                  <a:pt x="34647" y="4593"/>
                  <a:pt x="34914" y="4627"/>
                  <a:pt x="35188" y="4712"/>
                </a:cubicBezTo>
                <a:lnTo>
                  <a:pt x="35715" y="4712"/>
                </a:lnTo>
                <a:cubicBezTo>
                  <a:pt x="36842" y="3760"/>
                  <a:pt x="37594" y="2632"/>
                  <a:pt x="37995" y="1153"/>
                </a:cubicBezTo>
                <a:cubicBezTo>
                  <a:pt x="37774" y="988"/>
                  <a:pt x="37546" y="913"/>
                  <a:pt x="37298" y="913"/>
                </a:cubicBezTo>
                <a:cubicBezTo>
                  <a:pt x="37095" y="913"/>
                  <a:pt x="36878" y="963"/>
                  <a:pt x="36642" y="1053"/>
                </a:cubicBezTo>
                <a:cubicBezTo>
                  <a:pt x="35815" y="1379"/>
                  <a:pt x="34963" y="1579"/>
                  <a:pt x="34035" y="1880"/>
                </a:cubicBezTo>
                <a:cubicBezTo>
                  <a:pt x="34461" y="1479"/>
                  <a:pt x="34762" y="1254"/>
                  <a:pt x="34963" y="1053"/>
                </a:cubicBezTo>
                <a:cubicBezTo>
                  <a:pt x="34562" y="627"/>
                  <a:pt x="34236" y="326"/>
                  <a:pt x="33935" y="1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 flipH="1">
            <a:off x="8295288" y="426024"/>
            <a:ext cx="304056" cy="249939"/>
            <a:chOff x="3496102" y="1562976"/>
            <a:chExt cx="350902" cy="288447"/>
          </a:xfrm>
        </p:grpSpPr>
        <p:sp>
          <p:nvSpPr>
            <p:cNvPr id="257" name="Google Shape;257;p22"/>
            <p:cNvSpPr/>
            <p:nvPr/>
          </p:nvSpPr>
          <p:spPr>
            <a:xfrm>
              <a:off x="3843103" y="1635561"/>
              <a:ext cx="3901" cy="3901"/>
            </a:xfrm>
            <a:custGeom>
              <a:avLst/>
              <a:gdLst/>
              <a:ahLst/>
              <a:cxnLst/>
              <a:rect l="l" t="t" r="r" b="b"/>
              <a:pathLst>
                <a:path w="202" h="202" extrusionOk="0">
                  <a:moveTo>
                    <a:pt x="201" y="1"/>
                  </a:moveTo>
                  <a:cubicBezTo>
                    <a:pt x="101" y="101"/>
                    <a:pt x="101" y="101"/>
                    <a:pt x="1" y="101"/>
                  </a:cubicBezTo>
                  <a:cubicBezTo>
                    <a:pt x="1" y="201"/>
                    <a:pt x="1" y="201"/>
                    <a:pt x="101" y="201"/>
                  </a:cubicBezTo>
                  <a:lnTo>
                    <a:pt x="201" y="10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3502404" y="1597328"/>
              <a:ext cx="3901" cy="7763"/>
            </a:xfrm>
            <a:custGeom>
              <a:avLst/>
              <a:gdLst/>
              <a:ahLst/>
              <a:cxnLst/>
              <a:rect l="l" t="t" r="r" b="b"/>
              <a:pathLst>
                <a:path w="202" h="402" extrusionOk="0">
                  <a:moveTo>
                    <a:pt x="1" y="1"/>
                  </a:moveTo>
                  <a:lnTo>
                    <a:pt x="1" y="101"/>
                  </a:lnTo>
                  <a:cubicBezTo>
                    <a:pt x="1" y="194"/>
                    <a:pt x="88" y="287"/>
                    <a:pt x="180" y="300"/>
                  </a:cubicBezTo>
                  <a:lnTo>
                    <a:pt x="180" y="300"/>
                  </a:lnTo>
                  <a:cubicBezTo>
                    <a:pt x="146" y="198"/>
                    <a:pt x="73" y="73"/>
                    <a:pt x="1" y="1"/>
                  </a:cubicBezTo>
                  <a:close/>
                  <a:moveTo>
                    <a:pt x="180" y="300"/>
                  </a:moveTo>
                  <a:cubicBezTo>
                    <a:pt x="194" y="339"/>
                    <a:pt x="201" y="374"/>
                    <a:pt x="201" y="402"/>
                  </a:cubicBezTo>
                  <a:lnTo>
                    <a:pt x="201" y="301"/>
                  </a:lnTo>
                  <a:cubicBezTo>
                    <a:pt x="194" y="301"/>
                    <a:pt x="187" y="301"/>
                    <a:pt x="180" y="30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3629210" y="1687832"/>
              <a:ext cx="6295" cy="1950"/>
            </a:xfrm>
            <a:custGeom>
              <a:avLst/>
              <a:gdLst/>
              <a:ahLst/>
              <a:cxnLst/>
              <a:rect l="l" t="t" r="r" b="b"/>
              <a:pathLst>
                <a:path w="326" h="101" extrusionOk="0">
                  <a:moveTo>
                    <a:pt x="0" y="0"/>
                  </a:moveTo>
                  <a:cubicBezTo>
                    <a:pt x="100" y="101"/>
                    <a:pt x="201" y="101"/>
                    <a:pt x="326" y="101"/>
                  </a:cubicBezTo>
                  <a:cubicBezTo>
                    <a:pt x="201" y="101"/>
                    <a:pt x="100" y="0"/>
                    <a:pt x="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3649524" y="1712027"/>
              <a:ext cx="3901" cy="1950"/>
            </a:xfrm>
            <a:custGeom>
              <a:avLst/>
              <a:gdLst/>
              <a:ahLst/>
              <a:cxnLst/>
              <a:rect l="l" t="t" r="r" b="b"/>
              <a:pathLst>
                <a:path w="202" h="101" extrusionOk="0">
                  <a:moveTo>
                    <a:pt x="101" y="0"/>
                  </a:moveTo>
                  <a:lnTo>
                    <a:pt x="1" y="101"/>
                  </a:lnTo>
                  <a:lnTo>
                    <a:pt x="201" y="101"/>
                  </a:lnTo>
                  <a:cubicBezTo>
                    <a:pt x="201" y="0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3496109" y="1578945"/>
              <a:ext cx="19" cy="1950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10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3635486" y="1688913"/>
              <a:ext cx="1970" cy="869"/>
            </a:xfrm>
            <a:custGeom>
              <a:avLst/>
              <a:gdLst/>
              <a:ahLst/>
              <a:cxnLst/>
              <a:rect l="l" t="t" r="r" b="b"/>
              <a:pathLst>
                <a:path w="102" h="45" extrusionOk="0">
                  <a:moveTo>
                    <a:pt x="98" y="0"/>
                  </a:moveTo>
                  <a:cubicBezTo>
                    <a:pt x="90" y="0"/>
                    <a:pt x="68" y="45"/>
                    <a:pt x="1" y="45"/>
                  </a:cubicBezTo>
                  <a:lnTo>
                    <a:pt x="101" y="45"/>
                  </a:lnTo>
                  <a:cubicBezTo>
                    <a:pt x="101" y="11"/>
                    <a:pt x="101" y="0"/>
                    <a:pt x="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3671788" y="1667982"/>
              <a:ext cx="1950" cy="1950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" y="101"/>
                  </a:moveTo>
                  <a:cubicBezTo>
                    <a:pt x="1" y="101"/>
                    <a:pt x="1" y="1"/>
                    <a:pt x="101" y="1"/>
                  </a:cubicBezTo>
                  <a:cubicBezTo>
                    <a:pt x="1" y="1"/>
                    <a:pt x="1" y="101"/>
                    <a:pt x="1" y="10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3687757" y="1722184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3687757" y="1722184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3526599" y="1645718"/>
              <a:ext cx="19" cy="1970"/>
            </a:xfrm>
            <a:custGeom>
              <a:avLst/>
              <a:gdLst/>
              <a:ahLst/>
              <a:cxnLst/>
              <a:rect l="l" t="t" r="r" b="b"/>
              <a:pathLst>
                <a:path w="1" h="102" extrusionOk="0">
                  <a:moveTo>
                    <a:pt x="1" y="101"/>
                  </a:moveTo>
                  <a:lnTo>
                    <a:pt x="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3556606" y="1677656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3496102" y="1694413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3576939" y="1677656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3754066" y="1603333"/>
              <a:ext cx="34372" cy="38060"/>
            </a:xfrm>
            <a:custGeom>
              <a:avLst/>
              <a:gdLst/>
              <a:ahLst/>
              <a:cxnLst/>
              <a:rect l="l" t="t" r="r" b="b"/>
              <a:pathLst>
                <a:path w="1780" h="1971" extrusionOk="0">
                  <a:moveTo>
                    <a:pt x="899" y="1"/>
                  </a:moveTo>
                  <a:cubicBezTo>
                    <a:pt x="500" y="1"/>
                    <a:pt x="258" y="379"/>
                    <a:pt x="0" y="617"/>
                  </a:cubicBezTo>
                  <a:cubicBezTo>
                    <a:pt x="126" y="1870"/>
                    <a:pt x="226" y="1970"/>
                    <a:pt x="953" y="1970"/>
                  </a:cubicBezTo>
                  <a:cubicBezTo>
                    <a:pt x="1053" y="1770"/>
                    <a:pt x="1153" y="1670"/>
                    <a:pt x="1379" y="1344"/>
                  </a:cubicBezTo>
                  <a:cubicBezTo>
                    <a:pt x="1479" y="943"/>
                    <a:pt x="1780" y="416"/>
                    <a:pt x="1254" y="91"/>
                  </a:cubicBezTo>
                  <a:cubicBezTo>
                    <a:pt x="1122" y="27"/>
                    <a:pt x="1005" y="1"/>
                    <a:pt x="8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3556606" y="1623454"/>
              <a:ext cx="32441" cy="42134"/>
            </a:xfrm>
            <a:custGeom>
              <a:avLst/>
              <a:gdLst/>
              <a:ahLst/>
              <a:cxnLst/>
              <a:rect l="l" t="t" r="r" b="b"/>
              <a:pathLst>
                <a:path w="1680" h="2182" extrusionOk="0">
                  <a:moveTo>
                    <a:pt x="1154" y="1"/>
                  </a:moveTo>
                  <a:cubicBezTo>
                    <a:pt x="828" y="201"/>
                    <a:pt x="427" y="427"/>
                    <a:pt x="1" y="628"/>
                  </a:cubicBezTo>
                  <a:cubicBezTo>
                    <a:pt x="101" y="1354"/>
                    <a:pt x="101" y="1981"/>
                    <a:pt x="953" y="2181"/>
                  </a:cubicBezTo>
                  <a:cubicBezTo>
                    <a:pt x="1154" y="1981"/>
                    <a:pt x="1354" y="1680"/>
                    <a:pt x="1580" y="1555"/>
                  </a:cubicBezTo>
                  <a:cubicBezTo>
                    <a:pt x="1680" y="928"/>
                    <a:pt x="1580" y="527"/>
                    <a:pt x="11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3620985" y="1622199"/>
              <a:ext cx="32441" cy="37577"/>
            </a:xfrm>
            <a:custGeom>
              <a:avLst/>
              <a:gdLst/>
              <a:ahLst/>
              <a:cxnLst/>
              <a:rect l="l" t="t" r="r" b="b"/>
              <a:pathLst>
                <a:path w="1680" h="1946" extrusionOk="0">
                  <a:moveTo>
                    <a:pt x="1026" y="0"/>
                  </a:moveTo>
                  <a:cubicBezTo>
                    <a:pt x="834" y="0"/>
                    <a:pt x="617" y="49"/>
                    <a:pt x="426" y="166"/>
                  </a:cubicBezTo>
                  <a:cubicBezTo>
                    <a:pt x="0" y="492"/>
                    <a:pt x="226" y="1520"/>
                    <a:pt x="1053" y="1946"/>
                  </a:cubicBezTo>
                  <a:cubicBezTo>
                    <a:pt x="1153" y="1745"/>
                    <a:pt x="1253" y="1520"/>
                    <a:pt x="1479" y="1319"/>
                  </a:cubicBezTo>
                  <a:cubicBezTo>
                    <a:pt x="1679" y="993"/>
                    <a:pt x="1679" y="266"/>
                    <a:pt x="1379" y="66"/>
                  </a:cubicBezTo>
                  <a:cubicBezTo>
                    <a:pt x="1285" y="24"/>
                    <a:pt x="1162" y="0"/>
                    <a:pt x="102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3629210" y="1754604"/>
              <a:ext cx="32441" cy="36322"/>
            </a:xfrm>
            <a:custGeom>
              <a:avLst/>
              <a:gdLst/>
              <a:ahLst/>
              <a:cxnLst/>
              <a:rect l="l" t="t" r="r" b="b"/>
              <a:pathLst>
                <a:path w="1680" h="1881" extrusionOk="0">
                  <a:moveTo>
                    <a:pt x="1253" y="1"/>
                  </a:moveTo>
                  <a:cubicBezTo>
                    <a:pt x="827" y="101"/>
                    <a:pt x="526" y="201"/>
                    <a:pt x="201" y="302"/>
                  </a:cubicBezTo>
                  <a:cubicBezTo>
                    <a:pt x="326" y="928"/>
                    <a:pt x="0" y="1555"/>
                    <a:pt x="827" y="1881"/>
                  </a:cubicBezTo>
                  <a:cubicBezTo>
                    <a:pt x="1354" y="1555"/>
                    <a:pt x="1679" y="1254"/>
                    <a:pt x="1579" y="527"/>
                  </a:cubicBezTo>
                  <a:cubicBezTo>
                    <a:pt x="1579" y="402"/>
                    <a:pt x="1354" y="302"/>
                    <a:pt x="12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3699864" y="1736222"/>
              <a:ext cx="32441" cy="36322"/>
            </a:xfrm>
            <a:custGeom>
              <a:avLst/>
              <a:gdLst/>
              <a:ahLst/>
              <a:cxnLst/>
              <a:rect l="l" t="t" r="r" b="b"/>
              <a:pathLst>
                <a:path w="1680" h="1881" extrusionOk="0">
                  <a:moveTo>
                    <a:pt x="1053" y="1"/>
                  </a:moveTo>
                  <a:cubicBezTo>
                    <a:pt x="827" y="101"/>
                    <a:pt x="527" y="226"/>
                    <a:pt x="201" y="326"/>
                  </a:cubicBezTo>
                  <a:cubicBezTo>
                    <a:pt x="201" y="853"/>
                    <a:pt x="0" y="1479"/>
                    <a:pt x="527" y="1880"/>
                  </a:cubicBezTo>
                  <a:cubicBezTo>
                    <a:pt x="1053" y="1780"/>
                    <a:pt x="1354" y="1354"/>
                    <a:pt x="1454" y="953"/>
                  </a:cubicBezTo>
                  <a:cubicBezTo>
                    <a:pt x="1680" y="527"/>
                    <a:pt x="1454" y="326"/>
                    <a:pt x="10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3725990" y="1667653"/>
              <a:ext cx="28096" cy="34237"/>
            </a:xfrm>
            <a:custGeom>
              <a:avLst/>
              <a:gdLst/>
              <a:ahLst/>
              <a:cxnLst/>
              <a:rect l="l" t="t" r="r" b="b"/>
              <a:pathLst>
                <a:path w="1455" h="1773" extrusionOk="0">
                  <a:moveTo>
                    <a:pt x="833" y="1"/>
                  </a:moveTo>
                  <a:cubicBezTo>
                    <a:pt x="473" y="1"/>
                    <a:pt x="244" y="295"/>
                    <a:pt x="1" y="519"/>
                  </a:cubicBezTo>
                  <a:cubicBezTo>
                    <a:pt x="1" y="1471"/>
                    <a:pt x="1" y="1471"/>
                    <a:pt x="427" y="1772"/>
                  </a:cubicBezTo>
                  <a:cubicBezTo>
                    <a:pt x="1254" y="1471"/>
                    <a:pt x="1454" y="1045"/>
                    <a:pt x="1254" y="118"/>
                  </a:cubicBezTo>
                  <a:cubicBezTo>
                    <a:pt x="1094" y="35"/>
                    <a:pt x="956" y="1"/>
                    <a:pt x="8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575008" y="1768739"/>
              <a:ext cx="30027" cy="32190"/>
            </a:xfrm>
            <a:custGeom>
              <a:avLst/>
              <a:gdLst/>
              <a:ahLst/>
              <a:cxnLst/>
              <a:rect l="l" t="t" r="r" b="b"/>
              <a:pathLst>
                <a:path w="1555" h="1667" extrusionOk="0">
                  <a:moveTo>
                    <a:pt x="782" y="0"/>
                  </a:moveTo>
                  <a:cubicBezTo>
                    <a:pt x="531" y="0"/>
                    <a:pt x="296" y="152"/>
                    <a:pt x="0" y="522"/>
                  </a:cubicBezTo>
                  <a:cubicBezTo>
                    <a:pt x="0" y="723"/>
                    <a:pt x="100" y="923"/>
                    <a:pt x="100" y="1149"/>
                  </a:cubicBezTo>
                  <a:lnTo>
                    <a:pt x="100" y="1249"/>
                  </a:lnTo>
                  <a:cubicBezTo>
                    <a:pt x="231" y="1528"/>
                    <a:pt x="416" y="1667"/>
                    <a:pt x="612" y="1667"/>
                  </a:cubicBezTo>
                  <a:cubicBezTo>
                    <a:pt x="716" y="1667"/>
                    <a:pt x="823" y="1628"/>
                    <a:pt x="927" y="1550"/>
                  </a:cubicBezTo>
                  <a:cubicBezTo>
                    <a:pt x="1454" y="1249"/>
                    <a:pt x="1554" y="823"/>
                    <a:pt x="1354" y="196"/>
                  </a:cubicBezTo>
                  <a:cubicBezTo>
                    <a:pt x="1138" y="73"/>
                    <a:pt x="956" y="0"/>
                    <a:pt x="78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3604034" y="1690002"/>
              <a:ext cx="28096" cy="34372"/>
            </a:xfrm>
            <a:custGeom>
              <a:avLst/>
              <a:gdLst/>
              <a:ahLst/>
              <a:cxnLst/>
              <a:rect l="l" t="t" r="r" b="b"/>
              <a:pathLst>
                <a:path w="1455" h="1780" extrusionOk="0">
                  <a:moveTo>
                    <a:pt x="1254" y="0"/>
                  </a:moveTo>
                  <a:cubicBezTo>
                    <a:pt x="627" y="0"/>
                    <a:pt x="301" y="100"/>
                    <a:pt x="1" y="526"/>
                  </a:cubicBezTo>
                  <a:cubicBezTo>
                    <a:pt x="201" y="927"/>
                    <a:pt x="101" y="1554"/>
                    <a:pt x="727" y="1780"/>
                  </a:cubicBezTo>
                  <a:cubicBezTo>
                    <a:pt x="1254" y="1454"/>
                    <a:pt x="1354" y="1028"/>
                    <a:pt x="1454" y="526"/>
                  </a:cubicBezTo>
                  <a:cubicBezTo>
                    <a:pt x="1454" y="401"/>
                    <a:pt x="1354" y="301"/>
                    <a:pt x="1354" y="201"/>
                  </a:cubicBezTo>
                  <a:cubicBezTo>
                    <a:pt x="1354" y="201"/>
                    <a:pt x="1254" y="100"/>
                    <a:pt x="12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3740028" y="1790907"/>
              <a:ext cx="34372" cy="28849"/>
            </a:xfrm>
            <a:custGeom>
              <a:avLst/>
              <a:gdLst/>
              <a:ahLst/>
              <a:cxnLst/>
              <a:rect l="l" t="t" r="r" b="b"/>
              <a:pathLst>
                <a:path w="1780" h="1494" extrusionOk="0">
                  <a:moveTo>
                    <a:pt x="527" y="1"/>
                  </a:moveTo>
                  <a:cubicBezTo>
                    <a:pt x="427" y="101"/>
                    <a:pt x="226" y="301"/>
                    <a:pt x="1" y="402"/>
                  </a:cubicBezTo>
                  <a:cubicBezTo>
                    <a:pt x="101" y="728"/>
                    <a:pt x="226" y="1028"/>
                    <a:pt x="226" y="1354"/>
                  </a:cubicBezTo>
                  <a:cubicBezTo>
                    <a:pt x="451" y="1444"/>
                    <a:pt x="641" y="1494"/>
                    <a:pt x="809" y="1494"/>
                  </a:cubicBezTo>
                  <a:cubicBezTo>
                    <a:pt x="1015" y="1494"/>
                    <a:pt x="1188" y="1419"/>
                    <a:pt x="1354" y="1254"/>
                  </a:cubicBezTo>
                  <a:cubicBezTo>
                    <a:pt x="1680" y="928"/>
                    <a:pt x="1780" y="627"/>
                    <a:pt x="1479" y="101"/>
                  </a:cubicBezTo>
                  <a:cubicBezTo>
                    <a:pt x="1254" y="101"/>
                    <a:pt x="953" y="1"/>
                    <a:pt x="5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3772449" y="1716391"/>
              <a:ext cx="30027" cy="31958"/>
            </a:xfrm>
            <a:custGeom>
              <a:avLst/>
              <a:gdLst/>
              <a:ahLst/>
              <a:cxnLst/>
              <a:rect l="l" t="t" r="r" b="b"/>
              <a:pathLst>
                <a:path w="1555" h="1655" extrusionOk="0">
                  <a:moveTo>
                    <a:pt x="527" y="0"/>
                  </a:moveTo>
                  <a:cubicBezTo>
                    <a:pt x="427" y="201"/>
                    <a:pt x="201" y="401"/>
                    <a:pt x="1" y="627"/>
                  </a:cubicBezTo>
                  <a:cubicBezTo>
                    <a:pt x="101" y="1128"/>
                    <a:pt x="201" y="1554"/>
                    <a:pt x="828" y="1654"/>
                  </a:cubicBezTo>
                  <a:cubicBezTo>
                    <a:pt x="1053" y="1353"/>
                    <a:pt x="1354" y="1028"/>
                    <a:pt x="1555" y="827"/>
                  </a:cubicBezTo>
                  <a:cubicBezTo>
                    <a:pt x="1354" y="100"/>
                    <a:pt x="1354" y="0"/>
                    <a:pt x="5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3665493" y="1562976"/>
              <a:ext cx="28096" cy="32441"/>
            </a:xfrm>
            <a:custGeom>
              <a:avLst/>
              <a:gdLst/>
              <a:ahLst/>
              <a:cxnLst/>
              <a:rect l="l" t="t" r="r" b="b"/>
              <a:pathLst>
                <a:path w="1455" h="1680" extrusionOk="0">
                  <a:moveTo>
                    <a:pt x="627" y="0"/>
                  </a:moveTo>
                  <a:cubicBezTo>
                    <a:pt x="327" y="0"/>
                    <a:pt x="1" y="301"/>
                    <a:pt x="101" y="827"/>
                  </a:cubicBezTo>
                  <a:cubicBezTo>
                    <a:pt x="101" y="1153"/>
                    <a:pt x="201" y="1554"/>
                    <a:pt x="728" y="1679"/>
                  </a:cubicBezTo>
                  <a:cubicBezTo>
                    <a:pt x="953" y="1554"/>
                    <a:pt x="1054" y="1454"/>
                    <a:pt x="1254" y="1253"/>
                  </a:cubicBezTo>
                  <a:cubicBezTo>
                    <a:pt x="1254" y="1153"/>
                    <a:pt x="1354" y="927"/>
                    <a:pt x="1354" y="827"/>
                  </a:cubicBezTo>
                  <a:cubicBezTo>
                    <a:pt x="1455" y="426"/>
                    <a:pt x="1054" y="0"/>
                    <a:pt x="6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3661631" y="1679722"/>
              <a:ext cx="30027" cy="30394"/>
            </a:xfrm>
            <a:custGeom>
              <a:avLst/>
              <a:gdLst/>
              <a:ahLst/>
              <a:cxnLst/>
              <a:rect l="l" t="t" r="r" b="b"/>
              <a:pathLst>
                <a:path w="1555" h="1574" extrusionOk="0">
                  <a:moveTo>
                    <a:pt x="702" y="1"/>
                  </a:moveTo>
                  <a:cubicBezTo>
                    <a:pt x="520" y="1"/>
                    <a:pt x="364" y="107"/>
                    <a:pt x="101" y="320"/>
                  </a:cubicBezTo>
                  <a:cubicBezTo>
                    <a:pt x="0" y="846"/>
                    <a:pt x="301" y="1272"/>
                    <a:pt x="627" y="1573"/>
                  </a:cubicBezTo>
                  <a:cubicBezTo>
                    <a:pt x="1354" y="1373"/>
                    <a:pt x="1554" y="1047"/>
                    <a:pt x="1454" y="320"/>
                  </a:cubicBezTo>
                  <a:cubicBezTo>
                    <a:pt x="1091" y="107"/>
                    <a:pt x="884" y="1"/>
                    <a:pt x="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3691638" y="1615228"/>
              <a:ext cx="30510" cy="34391"/>
            </a:xfrm>
            <a:custGeom>
              <a:avLst/>
              <a:gdLst/>
              <a:ahLst/>
              <a:cxnLst/>
              <a:rect l="l" t="t" r="r" b="b"/>
              <a:pathLst>
                <a:path w="1580" h="1781" extrusionOk="0">
                  <a:moveTo>
                    <a:pt x="953" y="1"/>
                  </a:moveTo>
                  <a:lnTo>
                    <a:pt x="953" y="1"/>
                  </a:lnTo>
                  <a:cubicBezTo>
                    <a:pt x="627" y="101"/>
                    <a:pt x="326" y="226"/>
                    <a:pt x="101" y="327"/>
                  </a:cubicBezTo>
                  <a:cubicBezTo>
                    <a:pt x="0" y="1254"/>
                    <a:pt x="0" y="1480"/>
                    <a:pt x="527" y="1780"/>
                  </a:cubicBezTo>
                  <a:cubicBezTo>
                    <a:pt x="1479" y="1154"/>
                    <a:pt x="1579" y="627"/>
                    <a:pt x="9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3677600" y="1813170"/>
              <a:ext cx="30510" cy="28096"/>
            </a:xfrm>
            <a:custGeom>
              <a:avLst/>
              <a:gdLst/>
              <a:ahLst/>
              <a:cxnLst/>
              <a:rect l="l" t="t" r="r" b="b"/>
              <a:pathLst>
                <a:path w="1580" h="1455" extrusionOk="0">
                  <a:moveTo>
                    <a:pt x="1053" y="1"/>
                  </a:moveTo>
                  <a:cubicBezTo>
                    <a:pt x="727" y="101"/>
                    <a:pt x="527" y="101"/>
                    <a:pt x="326" y="101"/>
                  </a:cubicBezTo>
                  <a:cubicBezTo>
                    <a:pt x="201" y="201"/>
                    <a:pt x="101" y="402"/>
                    <a:pt x="0" y="502"/>
                  </a:cubicBezTo>
                  <a:cubicBezTo>
                    <a:pt x="201" y="928"/>
                    <a:pt x="201" y="1354"/>
                    <a:pt x="828" y="1454"/>
                  </a:cubicBezTo>
                  <a:cubicBezTo>
                    <a:pt x="1053" y="1254"/>
                    <a:pt x="1254" y="928"/>
                    <a:pt x="1579" y="627"/>
                  </a:cubicBezTo>
                  <a:cubicBezTo>
                    <a:pt x="1354" y="402"/>
                    <a:pt x="1153" y="201"/>
                    <a:pt x="10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3589027" y="1582402"/>
              <a:ext cx="28096" cy="25103"/>
            </a:xfrm>
            <a:custGeom>
              <a:avLst/>
              <a:gdLst/>
              <a:ahLst/>
              <a:cxnLst/>
              <a:rect l="l" t="t" r="r" b="b"/>
              <a:pathLst>
                <a:path w="1455" h="1300" extrusionOk="0">
                  <a:moveTo>
                    <a:pt x="704" y="0"/>
                  </a:moveTo>
                  <a:cubicBezTo>
                    <a:pt x="283" y="0"/>
                    <a:pt x="227" y="146"/>
                    <a:pt x="1" y="448"/>
                  </a:cubicBezTo>
                  <a:cubicBezTo>
                    <a:pt x="302" y="1300"/>
                    <a:pt x="302" y="1300"/>
                    <a:pt x="928" y="1300"/>
                  </a:cubicBezTo>
                  <a:cubicBezTo>
                    <a:pt x="1029" y="1175"/>
                    <a:pt x="1154" y="1074"/>
                    <a:pt x="1455" y="874"/>
                  </a:cubicBezTo>
                  <a:cubicBezTo>
                    <a:pt x="1354" y="548"/>
                    <a:pt x="1354" y="247"/>
                    <a:pt x="1254" y="47"/>
                  </a:cubicBezTo>
                  <a:cubicBezTo>
                    <a:pt x="1019" y="16"/>
                    <a:pt x="842" y="0"/>
                    <a:pt x="7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3724059" y="1562976"/>
              <a:ext cx="26146" cy="28077"/>
            </a:xfrm>
            <a:custGeom>
              <a:avLst/>
              <a:gdLst/>
              <a:ahLst/>
              <a:cxnLst/>
              <a:rect l="l" t="t" r="r" b="b"/>
              <a:pathLst>
                <a:path w="1354" h="1454" extrusionOk="0">
                  <a:moveTo>
                    <a:pt x="1153" y="0"/>
                  </a:moveTo>
                  <a:cubicBezTo>
                    <a:pt x="727" y="0"/>
                    <a:pt x="527" y="100"/>
                    <a:pt x="201" y="100"/>
                  </a:cubicBezTo>
                  <a:cubicBezTo>
                    <a:pt x="0" y="927"/>
                    <a:pt x="101" y="1253"/>
                    <a:pt x="727" y="1454"/>
                  </a:cubicBezTo>
                  <a:cubicBezTo>
                    <a:pt x="928" y="1253"/>
                    <a:pt x="1153" y="1153"/>
                    <a:pt x="1354" y="927"/>
                  </a:cubicBezTo>
                  <a:cubicBezTo>
                    <a:pt x="1254" y="627"/>
                    <a:pt x="1254" y="301"/>
                    <a:pt x="11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3627260" y="1826127"/>
              <a:ext cx="24234" cy="25296"/>
            </a:xfrm>
            <a:custGeom>
              <a:avLst/>
              <a:gdLst/>
              <a:ahLst/>
              <a:cxnLst/>
              <a:rect l="l" t="t" r="r" b="b"/>
              <a:pathLst>
                <a:path w="1255" h="1310" extrusionOk="0">
                  <a:moveTo>
                    <a:pt x="732" y="1"/>
                  </a:moveTo>
                  <a:cubicBezTo>
                    <a:pt x="458" y="1"/>
                    <a:pt x="201" y="90"/>
                    <a:pt x="1" y="357"/>
                  </a:cubicBezTo>
                  <a:cubicBezTo>
                    <a:pt x="1" y="783"/>
                    <a:pt x="1" y="1084"/>
                    <a:pt x="527" y="1310"/>
                  </a:cubicBezTo>
                  <a:cubicBezTo>
                    <a:pt x="1154" y="883"/>
                    <a:pt x="1254" y="683"/>
                    <a:pt x="1154" y="56"/>
                  </a:cubicBezTo>
                  <a:cubicBezTo>
                    <a:pt x="1012" y="23"/>
                    <a:pt x="870" y="1"/>
                    <a:pt x="7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145AA768-6626-C44B-9591-6F40A8D4E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8907" y="1914135"/>
            <a:ext cx="5040483" cy="2344418"/>
          </a:xfrm>
        </p:spPr>
        <p:txBody>
          <a:bodyPr/>
          <a:lstStyle/>
          <a:p>
            <a:r>
              <a:rPr lang="ru" sz="2000" dirty="0"/>
              <a:t>По оценкам, в регионе Восточной Азии и Тихоокеанского региона экономические издержки были эквивалентны от 1,4% до 2,5% годового ВВП региона.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ycare Center by Slidesgo">
  <a:themeElements>
    <a:clrScheme name="Simple Light">
      <a:dk1>
        <a:srgbClr val="26284E"/>
      </a:dk1>
      <a:lt1>
        <a:srgbClr val="FFFFFF"/>
      </a:lt1>
      <a:dk2>
        <a:srgbClr val="981C3E"/>
      </a:dk2>
      <a:lt2>
        <a:srgbClr val="FBBC5D"/>
      </a:lt2>
      <a:accent1>
        <a:srgbClr val="D196B1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1178</Words>
  <Application>Microsoft Macintosh PowerPoint</Application>
  <PresentationFormat>On-screen Show (16:9)</PresentationFormat>
  <Paragraphs>56</Paragraphs>
  <Slides>33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 Rounded MT Bold</vt:lpstr>
      <vt:lpstr>Barrio</vt:lpstr>
      <vt:lpstr>Squada One</vt:lpstr>
      <vt:lpstr>Arial</vt:lpstr>
      <vt:lpstr>Ubuntu Condensed</vt:lpstr>
      <vt:lpstr>Barlow</vt:lpstr>
      <vt:lpstr>Fira Sans Condensed Medium</vt:lpstr>
      <vt:lpstr>Daycare Center by Slidesgo</vt:lpstr>
      <vt:lpstr>Дети это приоритет</vt:lpstr>
      <vt:lpstr>PowerPoint Presentation</vt:lpstr>
      <vt:lpstr>PowerPoint Presentation</vt:lpstr>
      <vt:lpstr>STATISTICS</vt:lpstr>
      <vt:lpstr>Масштабы насилия в отношении детей</vt:lpstr>
      <vt:lpstr>PowerPoint Presentation</vt:lpstr>
      <vt:lpstr>Проблемы положившие психологические проблемы </vt:lpstr>
      <vt:lpstr>Стоимость  психологических проблем</vt:lpstr>
      <vt:lpstr>PowerPoint Presentation</vt:lpstr>
      <vt:lpstr>Коренные проблемы воздейсвтующие на детей ментально</vt:lpstr>
      <vt:lpstr>Часто такое злоупотребление или эксплуатация воспринимаются как нормальные и неподконтрольные сообществам, что, наряду со стыдом, страхом и верой в то, что никто не может помочь. Партнерам и сексуальному насилию в частности обусловлена низким статусом женщин и детей во многих обществах и культурными нормами, касающимися пола и мужского начала.</vt:lpstr>
      <vt:lpstr>PowerPoint Presentation</vt:lpstr>
      <vt:lpstr>Уровень риска которые могут повлиять на разум человека</vt:lpstr>
      <vt:lpstr>Риск на уровне общества</vt:lpstr>
      <vt:lpstr>PowerPoint Presentation</vt:lpstr>
      <vt:lpstr>Поэтому борьба с насилием в отношении детей включает в себя осуществление мер по:</vt:lpstr>
      <vt:lpstr>PowerPoint Presentation</vt:lpstr>
      <vt:lpstr>STATISTICS</vt:lpstr>
      <vt:lpstr>PowerPoint Presentation</vt:lpstr>
      <vt:lpstr>PowerPoint Presentation</vt:lpstr>
      <vt:lpstr>PowerPoint Presentation</vt:lpstr>
      <vt:lpstr>PowerPoint Presentation</vt:lpstr>
      <vt:lpstr> Изменение соблюдения ограничительных и вредных социальных норм</vt:lpstr>
      <vt:lpstr>PowerPoint Presentation</vt:lpstr>
      <vt:lpstr>PowerPoint Presentation</vt:lpstr>
      <vt:lpstr>Обучение и поддержка родителей осуществляется группами в сообществах.</vt:lpstr>
      <vt:lpstr>PowerPoint Presentation</vt:lpstr>
      <vt:lpstr>Программа «Безопасная и благоприятная школьная среда» (Хорватия)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DAYCARE CENTER</dc:title>
  <cp:lastModifiedBy>Aidar Batyrbekov</cp:lastModifiedBy>
  <cp:revision>17</cp:revision>
  <dcterms:modified xsi:type="dcterms:W3CDTF">2019-11-29T08:59:42Z</dcterms:modified>
</cp:coreProperties>
</file>